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autoCompressPictures="0">
  <p:sldMasterIdLst>
    <p:sldMasterId id="2147483648" r:id="rId4"/>
    <p:sldMasterId id="2147483676" r:id="rId5"/>
    <p:sldMasterId id="2147483687" r:id="rId6"/>
  </p:sldMasterIdLst>
  <p:notesMasterIdLst>
    <p:notesMasterId r:id="rId25"/>
  </p:notesMasterIdLst>
  <p:sldIdLst>
    <p:sldId id="259" r:id="rId7"/>
    <p:sldId id="461" r:id="rId8"/>
    <p:sldId id="268" r:id="rId9"/>
    <p:sldId id="2147376530" r:id="rId10"/>
    <p:sldId id="2147376533" r:id="rId11"/>
    <p:sldId id="2147376534" r:id="rId12"/>
    <p:sldId id="2147376541" r:id="rId13"/>
    <p:sldId id="2147376535" r:id="rId14"/>
    <p:sldId id="2147376536" r:id="rId15"/>
    <p:sldId id="2147376532" r:id="rId16"/>
    <p:sldId id="2147376549" r:id="rId17"/>
    <p:sldId id="2147376543" r:id="rId18"/>
    <p:sldId id="2147376542" r:id="rId19"/>
    <p:sldId id="2147376550" r:id="rId20"/>
    <p:sldId id="2147376545" r:id="rId21"/>
    <p:sldId id="2147376547" r:id="rId22"/>
    <p:sldId id="2147376544" r:id="rId23"/>
    <p:sldId id="2147376546" r:id="rId24"/>
  </p:sldIdLst>
  <p:sldSz cx="12192000" cy="6858000"/>
  <p:notesSz cx="6980238" cy="9144000"/>
  <p:defaultTextStyle>
    <a:defPPr algn="r" rtl="1">
      <a:defRPr lang="ar-M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C2590B-497C-748A-057B-1DA75162C60C}" name="Eunice Chong (GMMB)" initials="EC" userId="S::eunice.chong@gmmb.com::36ed7f4a-d1b8-4571-979d-f33b3c200388" providerId="AD"/>
  <p188:author id="{E7AE3717-754D-3F0B-0DA5-42512090E62B}" name="Katie Stevenson (GMMB)" initials="KS(" userId="S::katie.stevenson@gmmb.com::6ad4bb77-81fb-4804-b5e0-5f5e034699a7" providerId="AD"/>
  <p188:author id="{71044A54-F849-0652-53AA-DE3559CF3E4F}" name="Katie Stevenson (GMMB)" initials="" userId="S::Katie.Stevenson@gmmb.com::6ad4bb77-81fb-4804-b5e0-5f5e034699a7" providerId="AD"/>
  <p188:author id="{672DFD6D-4139-E3E4-B480-661B55426A8E}" name="Martin Mwangi" initials="MM" userId="f7ed750cc6299945" providerId="Windows Live"/>
  <p188:author id="{BF91956F-E5CF-C343-483F-3B65FCF51168}" name="Gayatri Surendranathan (GMMB)" initials="GS(" userId="S::gayatri.surendranathan@gmmb.com::17b7d75d-0feb-41b1-b904-28189f41b97e" providerId="AD"/>
  <p188:author id="{57E2B6A5-274F-D3ED-11BC-3E423858BE12}" name="Bria Blassingame (GMMB)" initials="BB" userId="S::bria.blassingame@gmmb.com::fc3f3372-74e7-401b-839b-5658ab2fff27" providerId="AD"/>
  <p188:author id="{A75AFEB7-5250-4B60-8B57-F33BA2C8B424}" name="Lena Gancie" initials="LG" userId="J2MdF3m1tEFRrL1SZFTHqJ7yfg+IWm/Qq01MbpQY0pg=" providerId="None"/>
  <p188:author id="{CAC277BE-28FF-EBA7-4245-33046B68481D}" name="Lena Gancie (GMMB)" initials="LG" userId="S::lena.gancie@gmmb.com::2a1bcbf8-d528-4759-b058-93cd418a3eb0" providerId="AD"/>
  <p188:author id="{05A6DCBF-D753-A770-607E-B00340E11C37}" name="Victoria Wilson (GMMB)" initials="" userId="S::victoria.wilson@gmmb.com::d3b3f42a-4901-4a8d-9e3d-fe8c3f972f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B4A"/>
    <a:srgbClr val="C7BCF9"/>
    <a:srgbClr val="FBD7E7"/>
    <a:srgbClr val="F8981D"/>
    <a:srgbClr val="EF4595"/>
    <a:srgbClr val="183A6E"/>
    <a:srgbClr val="ED4B8B"/>
    <a:srgbClr val="FCFDFD"/>
    <a:srgbClr val="F5EBDE"/>
    <a:srgbClr val="D94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8A7C66-A79B-4A4D-AF16-C49FF12C005C}" v="2" dt="2025-08-14T10:15:17.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9" autoAdjust="0"/>
  </p:normalViewPr>
  <p:slideViewPr>
    <p:cSldViewPr snapToGrid="0">
      <p:cViewPr varScale="1">
        <p:scale>
          <a:sx n="54" d="100"/>
          <a:sy n="54" d="100"/>
        </p:scale>
        <p:origin x="40" y="27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1"/>
          <a:lstStyle>
            <a:lvl1pPr algn="r" rtl="1">
              <a:defRPr sz="1200"/>
            </a:lvl1pPr>
          </a:lstStyle>
          <a:p>
            <a:pPr rtl="1"/>
            <a:endParaRPr lang="en-US"/>
          </a:p>
        </p:txBody>
      </p:sp>
      <p:sp>
        <p:nvSpPr>
          <p:cNvPr id="3" name="Date Placeholder 2"/>
          <p:cNvSpPr>
            <a:spLocks noGrp="1"/>
          </p:cNvSpPr>
          <p:nvPr>
            <p:ph type="dt" idx="1"/>
          </p:nvPr>
        </p:nvSpPr>
        <p:spPr>
          <a:xfrm>
            <a:off x="3953853" y="0"/>
            <a:ext cx="3024770" cy="458788"/>
          </a:xfrm>
          <a:prstGeom prst="rect">
            <a:avLst/>
          </a:prstGeom>
        </p:spPr>
        <p:txBody>
          <a:bodyPr vert="horz" lIns="91440" tIns="45720" rIns="91440" bIns="45720" rtlCol="1"/>
          <a:lstStyle>
            <a:lvl1pPr algn="r" rtl="1">
              <a:defRPr sz="1200"/>
            </a:lvl1pPr>
          </a:lstStyle>
          <a:p>
            <a:pPr rtl="1"/>
            <a:fld id="{98AF425B-B6B6-D440-92EF-6A37FD11965E}" type="datetimeFigureOut">
              <a:rPr lang="en-US" smtClean="0"/>
              <a:t>19-Oct-25</a:t>
            </a:fld>
            <a:endParaRPr lang="en-US"/>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1440" tIns="45720" rIns="91440" bIns="45720" rtlCol="1" anchor="ctr"/>
          <a:lstStyle/>
          <a:p>
            <a:pPr rtl="1"/>
            <a:endParaRPr lang="en-US"/>
          </a:p>
        </p:txBody>
      </p:sp>
      <p:sp>
        <p:nvSpPr>
          <p:cNvPr id="5" name="Notes Placeholder 4"/>
          <p:cNvSpPr>
            <a:spLocks noGrp="1"/>
          </p:cNvSpPr>
          <p:nvPr>
            <p:ph type="body" sz="quarter" idx="3"/>
          </p:nvPr>
        </p:nvSpPr>
        <p:spPr>
          <a:xfrm>
            <a:off x="698024" y="4400550"/>
            <a:ext cx="5584190" cy="3600450"/>
          </a:xfrm>
          <a:prstGeom prst="rect">
            <a:avLst/>
          </a:prstGeom>
        </p:spPr>
        <p:txBody>
          <a:bodyPr vert="horz" lIns="91440" tIns="45720" rIns="91440" bIns="45720"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6" name="Footer Placeholder 5"/>
          <p:cNvSpPr>
            <a:spLocks noGrp="1"/>
          </p:cNvSpPr>
          <p:nvPr>
            <p:ph type="ftr" sz="quarter" idx="4"/>
          </p:nvPr>
        </p:nvSpPr>
        <p:spPr>
          <a:xfrm>
            <a:off x="0" y="8685214"/>
            <a:ext cx="3024770" cy="458787"/>
          </a:xfrm>
          <a:prstGeom prst="rect">
            <a:avLst/>
          </a:prstGeom>
        </p:spPr>
        <p:txBody>
          <a:bodyPr vert="horz" lIns="91440" tIns="45720" rIns="91440" bIns="45720" rtlCol="1" anchor="b"/>
          <a:lstStyle>
            <a:lvl1pPr algn="r" rtl="1">
              <a:defRPr sz="1200"/>
            </a:lvl1pPr>
          </a:lstStyle>
          <a:p>
            <a:pPr rtl="1"/>
            <a:endParaRPr lang="en-US"/>
          </a:p>
        </p:txBody>
      </p:sp>
      <p:sp>
        <p:nvSpPr>
          <p:cNvPr id="7" name="Slide Number Placeholder 6"/>
          <p:cNvSpPr>
            <a:spLocks noGrp="1"/>
          </p:cNvSpPr>
          <p:nvPr>
            <p:ph type="sldNum" sz="quarter" idx="5"/>
          </p:nvPr>
        </p:nvSpPr>
        <p:spPr>
          <a:xfrm>
            <a:off x="3953853" y="8685214"/>
            <a:ext cx="3024770" cy="458787"/>
          </a:xfrm>
          <a:prstGeom prst="rect">
            <a:avLst/>
          </a:prstGeom>
        </p:spPr>
        <p:txBody>
          <a:bodyPr vert="horz" lIns="91440" tIns="45720" rIns="91440" bIns="45720" rtlCol="1" anchor="b"/>
          <a:lstStyle>
            <a:lvl1pPr algn="r" rtl="1">
              <a:defRPr sz="1200"/>
            </a:lvl1pPr>
          </a:lstStyle>
          <a:p>
            <a:pPr rtl="1"/>
            <a:fld id="{AA900166-AD36-5B40-8769-3A6E5D9882C3}" type="slidenum">
              <a:rPr lang="en-US" smtClean="0"/>
              <a:t>‹#›</a:t>
            </a:fld>
            <a:endParaRPr lang="en-US"/>
          </a:p>
        </p:txBody>
      </p:sp>
    </p:spTree>
    <p:extLst>
      <p:ext uri="{BB962C8B-B14F-4D97-AF65-F5344CB8AC3E}">
        <p14:creationId xmlns:p14="http://schemas.microsoft.com/office/powerpoint/2010/main" val="2145882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i="0" dirty="0">
                <a:cs typeface="+mn-cs"/>
              </a:rPr>
              <a:t>يرجى مراجعة المعلومات على هذه الشريحة حول كيفية استخدام/  تخصيص هذه المحاضرة </a:t>
            </a:r>
            <a:r>
              <a:rPr lang="ar" b="1" i="0" dirty="0">
                <a:cs typeface="+mn-cs"/>
              </a:rPr>
              <a:t>ثم احذف الشريحة قبل التقديم</a:t>
            </a:r>
          </a:p>
        </p:txBody>
      </p:sp>
      <p:sp>
        <p:nvSpPr>
          <p:cNvPr id="4" name="Slide Number Placeholder 3"/>
          <p:cNvSpPr>
            <a:spLocks noGrp="1"/>
          </p:cNvSpPr>
          <p:nvPr>
            <p:ph type="sldNum" sz="quarter" idx="5"/>
          </p:nvPr>
        </p:nvSpPr>
        <p:spPr/>
        <p:txBody>
          <a:bodyPr rtlCol="1"/>
          <a:lstStyle/>
          <a:p>
            <a:pPr rtl="1"/>
            <a:fld id="{D8CF51D6-4450-1B41-B25A-621927D22971}" type="slidenum">
              <a:rPr lang="en-US" smtClean="0"/>
              <a:pPr/>
              <a:t>2</a:t>
            </a:fld>
            <a:endParaRPr lang="en-US"/>
          </a:p>
        </p:txBody>
      </p:sp>
    </p:spTree>
    <p:extLst>
      <p:ext uri="{BB962C8B-B14F-4D97-AF65-F5344CB8AC3E}">
        <p14:creationId xmlns:p14="http://schemas.microsoft.com/office/powerpoint/2010/main" val="464108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45636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9602-92AA-AC1E-1979-B63813AF1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E17F1-8409-025E-F8AB-9C0641C45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473C7-867E-AA10-7B17-6AB6DEFB5081}"/>
              </a:ext>
            </a:extLst>
          </p:cNvPr>
          <p:cNvSpPr>
            <a:spLocks noGrp="1"/>
          </p:cNvSpPr>
          <p:nvPr>
            <p:ph type="body" idx="1"/>
          </p:nvPr>
        </p:nvSpPr>
        <p:spPr/>
        <p:txBody>
          <a:bodyPr rtlCol="1"/>
          <a:lstStyle/>
          <a:p>
            <a:pPr marL="171450" indent="-171450" rtl="1">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43671D8-0596-A553-250D-B2ED54CB785C}"/>
              </a:ext>
            </a:extLst>
          </p:cNvPr>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03542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6A02F-DFC1-29BB-CC5D-710C055D5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CA60-CE96-0B87-D528-9AA98DD73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AD5E4-5D30-E12F-3C81-4722B0C61F21}"/>
              </a:ext>
            </a:extLst>
          </p:cNvPr>
          <p:cNvSpPr>
            <a:spLocks noGrp="1"/>
          </p:cNvSpPr>
          <p:nvPr>
            <p:ph type="body" idx="1"/>
          </p:nvPr>
        </p:nvSpPr>
        <p:spPr/>
        <p:txBody>
          <a:bodyPr rtlCol="1"/>
          <a:lstStyle/>
          <a:p>
            <a:pPr marL="171450" indent="-171450" rtl="1">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2AF37BB-097E-4975-20DC-2123A502BB4E}"/>
              </a:ext>
            </a:extLst>
          </p:cNvPr>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489802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9602-92AA-AC1E-1979-B63813AF1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E17F1-8409-025E-F8AB-9C0641C45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473C7-867E-AA10-7B17-6AB6DEFB5081}"/>
              </a:ext>
            </a:extLst>
          </p:cNvPr>
          <p:cNvSpPr>
            <a:spLocks noGrp="1"/>
          </p:cNvSpPr>
          <p:nvPr>
            <p:ph type="body" idx="1"/>
          </p:nvPr>
        </p:nvSpPr>
        <p:spPr/>
        <p:txBody>
          <a:bodyPr rtlCol="1"/>
          <a:lstStyle/>
          <a:p>
            <a:pPr marL="171450" indent="-171450" rtl="1">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43671D8-0596-A553-250D-B2ED54CB785C}"/>
              </a:ext>
            </a:extLst>
          </p:cNvPr>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03542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i="0" dirty="0"/>
              <a:t>يرجى مراجعة المعلومات على هذه الشريحة حول كيفية استخدام/  تخصيص هذه المحاضرة </a:t>
            </a:r>
            <a:r>
              <a:rPr lang="ar" b="1" i="0" dirty="0"/>
              <a:t>ثم احذف الشريحة قبل التقديم</a:t>
            </a:r>
          </a:p>
          <a:p>
            <a:pPr rtl="1"/>
            <a:endParaRPr lang="en-US" i="0" dirty="0"/>
          </a:p>
        </p:txBody>
      </p:sp>
      <p:sp>
        <p:nvSpPr>
          <p:cNvPr id="4" name="Slide Number Placeholder 3"/>
          <p:cNvSpPr>
            <a:spLocks noGrp="1"/>
          </p:cNvSpPr>
          <p:nvPr>
            <p:ph type="sldNum" sz="quarter" idx="5"/>
          </p:nvPr>
        </p:nvSpPr>
        <p:spPr/>
        <p:txBody>
          <a:bodyPr rtlCol="1"/>
          <a:lstStyle/>
          <a:p>
            <a:pPr rtl="1"/>
            <a:fld id="{D8CF51D6-4450-1B41-B25A-621927D22971}" type="slidenum">
              <a:rPr lang="en-US" smtClean="0"/>
              <a:pPr/>
              <a:t>3</a:t>
            </a:fld>
            <a:endParaRPr lang="en-US"/>
          </a:p>
        </p:txBody>
      </p:sp>
    </p:spTree>
    <p:extLst>
      <p:ext uri="{BB962C8B-B14F-4D97-AF65-F5344CB8AC3E}">
        <p14:creationId xmlns:p14="http://schemas.microsoft.com/office/powerpoint/2010/main" val="2621549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dirty="0"/>
              <a:t>UNIMMAP MMS هو الحل الأمثل لمشكلة سوء التغذية المتزايدة لدى الأمهات.  يتناول هذا العرض التقديمي الحاجة المتزايدة إلى MMS، والأدلة وراء هذا التدخل، ولماذا يعد "أفضل خيار" للتنمية العالمية، ولماذا تزداد أهمية اتخاذ الإجراءات وتوفير MMS في أيدي كل من يحتاج إليها الآن أكثر من أي وقت مضى </a:t>
            </a:r>
          </a:p>
        </p:txBody>
      </p:sp>
      <p:sp>
        <p:nvSpPr>
          <p:cNvPr id="4" name="Slide Number Placeholder 3"/>
          <p:cNvSpPr>
            <a:spLocks noGrp="1"/>
          </p:cNvSpPr>
          <p:nvPr>
            <p:ph type="sldNum" sz="quarter" idx="5"/>
          </p:nvPr>
        </p:nvSpPr>
        <p:spPr/>
        <p:txBody>
          <a:bodyPr rtlCol="1"/>
          <a:lstStyle/>
          <a:p>
            <a:pPr rtl="1"/>
            <a:fld id="{AA900166-AD36-5B40-8769-3A6E5D9882C3}" type="slidenum">
              <a:rPr lang="en-US" smtClean="0"/>
              <a:t>4</a:t>
            </a:fld>
            <a:endParaRPr lang="en-US"/>
          </a:p>
        </p:txBody>
      </p:sp>
    </p:spTree>
    <p:extLst>
      <p:ext uri="{BB962C8B-B14F-4D97-AF65-F5344CB8AC3E}">
        <p14:creationId xmlns:p14="http://schemas.microsoft.com/office/powerpoint/2010/main" val="424332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lnSpc>
                <a:spcPct val="100000"/>
              </a:lnSpc>
              <a:buNone/>
            </a:pPr>
            <a:r>
              <a:rPr lang="ar" dirty="0"/>
              <a:t>في جميع أنحاء العالم، </a:t>
            </a:r>
            <a:r>
              <a:rPr lang="ar" b="1" dirty="0"/>
              <a:t>تعاني أكثر من مليار امرأة وفتاة مراهقة من سوء التغذية </a:t>
            </a:r>
            <a:r>
              <a:rPr lang="ar" dirty="0"/>
              <a:t>- وتعاني 2 من كل 3 نساء في سن الإنجابمن نقص المغذيات الدقيقة.</a:t>
            </a:r>
            <a:br>
              <a:rPr lang="en-US" dirty="0"/>
            </a:br>
            <a:endParaRPr lang="en-US" dirty="0"/>
          </a:p>
          <a:p>
            <a:pPr marL="0" indent="0" rtl="1">
              <a:lnSpc>
                <a:spcPct val="100000"/>
              </a:lnSpc>
              <a:buNone/>
            </a:pPr>
            <a:r>
              <a:rPr lang="ar" dirty="0"/>
              <a:t>45 مليون طفل يعانون من الهزال - وهو أشد أشكال سوء التغذية المزمن والحاد. يؤدي التقزُّم وانخفاض الوزن عند الولادة وفقر الدم إلى وفاة 1.3 مليون طفل سنويًا.</a:t>
            </a:r>
          </a:p>
          <a:p>
            <a:pPr marL="0" indent="0" rtl="1">
              <a:lnSpc>
                <a:spcPct val="100000"/>
              </a:lnSpc>
              <a:buNone/>
            </a:pPr>
            <a:endParaRPr lang="en-US" dirty="0"/>
          </a:p>
          <a:p>
            <a:pPr marL="0" indent="0" rtl="1">
              <a:lnSpc>
                <a:spcPct val="100000"/>
              </a:lnSpc>
              <a:buNone/>
            </a:pPr>
            <a:r>
              <a:rPr lang="ar" dirty="0"/>
              <a:t>يرتبط ما يقرب من 50% من وفيات الأطفال بسوء التغذية لدى الأطفال والأمهات.</a:t>
            </a:r>
            <a:br>
              <a:rPr lang="en-US" dirty="0"/>
            </a:br>
            <a:endParaRPr lang="en-US" dirty="0"/>
          </a:p>
          <a:p>
            <a:pPr marL="0" indent="0" rtl="1">
              <a:lnSpc>
                <a:spcPct val="100000"/>
              </a:lnSpc>
              <a:buNone/>
            </a:pPr>
            <a:r>
              <a:rPr lang="ar" dirty="0"/>
              <a:t>يولد كل عام 17 مليون طفل </a:t>
            </a:r>
            <a:r>
              <a:rPr lang="en" b="1" dirty="0"/>
              <a:t>بوزن منخفض</a:t>
            </a:r>
            <a:r>
              <a:rPr lang="en" dirty="0"/>
              <a:t>، ويعاني 146 مليون طفل دون سن الخامسة من التقزُّم ، ويعاني 245 مليون طفل من فقر الدم</a:t>
            </a:r>
            <a:r>
              <a:rPr lang="en" baseline="30000" dirty="0"/>
              <a:t>.</a:t>
            </a:r>
            <a:r>
              <a:rPr lang="en" dirty="0"/>
              <a:t> </a:t>
            </a:r>
          </a:p>
        </p:txBody>
      </p:sp>
      <p:sp>
        <p:nvSpPr>
          <p:cNvPr id="4" name="Slide Number Placeholder 3"/>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77089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lnSpc>
                <a:spcPct val="100000"/>
              </a:lnSpc>
              <a:buNone/>
            </a:pPr>
            <a:r>
              <a:rPr lang="ar" b="0" dirty="0"/>
              <a:t>لقد أثبتت الأدلة على مدار أكثر من 25 عامًا الفوائد بشكل واضح: </a:t>
            </a:r>
            <a:r>
              <a:rPr lang="ar" dirty="0"/>
              <a:t>الهدف من MMS ليس تحسين مستوى الحياة فحسب - بل إنقاذها.</a:t>
            </a:r>
          </a:p>
          <a:p>
            <a:pPr marL="0" indent="0" rtl="1">
              <a:lnSpc>
                <a:spcPct val="100000"/>
              </a:lnSpc>
              <a:buNone/>
            </a:pPr>
            <a:endParaRPr lang="en-US" dirty="0"/>
          </a:p>
          <a:p>
            <a:pPr marL="0" indent="0" rtl="1">
              <a:lnSpc>
                <a:spcPct val="100000"/>
              </a:lnSpc>
              <a:buNone/>
            </a:pPr>
            <a:r>
              <a:rPr lang="ar" b="0" i="0" dirty="0">
                <a:solidFill>
                  <a:srgbClr val="FFFFFF"/>
                </a:solidFill>
                <a:effectLst/>
                <a:latin typeface="Lato" panose="020F0502020204030203" pitchFamily="34" charset="0"/>
              </a:rPr>
              <a:t>تعمل  MMS على تحسين نتائج الولادة من خلال تقليل خطر الإملاص، أو ولادة أطفال صغار الحجم، أو ولادة أطفال في وقت مبكر جدًا. عندما تتناول المرأة MMS أثناء الحمل، يكون خطر ولادة طفل منخفض الوزن عند الولادة أو صغير الحجم أو مبكرًا جدًا أقل بنسبة 27%. وتكون الفوائد أعظم بالنسبة للنساء المصابات بفقر الدم، اللاتي يتعرضن لخطر أكبر للوفاة بسبب النزيف بعد الولادة وتسمم الحمل، وهما من الأسباب الرئيسية لوفاة الأمهات.</a:t>
            </a:r>
            <a:endParaRPr lang="en-US"/>
          </a:p>
          <a:p>
            <a:pPr marL="0" indent="0" rtl="1">
              <a:lnSpc>
                <a:spcPct val="100000"/>
              </a:lnSpc>
              <a:buNone/>
            </a:pPr>
            <a:endParaRPr lang="en-US" sz="900"/>
          </a:p>
          <a:p>
            <a:pPr marL="0" indent="0" rtl="1">
              <a:lnSpc>
                <a:spcPct val="100000"/>
              </a:lnSpc>
              <a:buNone/>
            </a:pPr>
            <a:r>
              <a:rPr lang="ar" dirty="0"/>
              <a:t>يعد MMS تدخلاً صغيرًا ولكنه قوي، إذ يمكنه تقليل خطر حدوث مضاعفات الحمل التي تهدد الحياة، وتحسين نتائج الولادة لملايين الأطفال.</a:t>
            </a:r>
          </a:p>
          <a:p>
            <a:pPr marL="0" indent="0" rtl="1">
              <a:lnSpc>
                <a:spcPct val="100000"/>
              </a:lnSpc>
              <a:buNone/>
            </a:pPr>
            <a:endParaRPr lang="en-US" dirty="0"/>
          </a:p>
          <a:p>
            <a:pPr marL="0" indent="0" rtl="1">
              <a:lnSpc>
                <a:spcPct val="100000"/>
              </a:lnSpc>
              <a:buNone/>
            </a:pPr>
            <a:r>
              <a:rPr lang="ar" dirty="0"/>
              <a:t>بجرعة واحدة فقط يوميًا، يمكننا حماية صحة ورفاهية أجيال بأكملها.</a:t>
            </a:r>
          </a:p>
          <a:p>
            <a:pPr rtl="1"/>
            <a:endParaRPr lang="en-US" dirty="0"/>
          </a:p>
        </p:txBody>
      </p:sp>
      <p:sp>
        <p:nvSpPr>
          <p:cNvPr id="4" name="Slide Number Placeholder 3"/>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430940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A46D-3A9C-8AB8-473A-6EA4850C0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17693-A96D-F110-A230-FE5849DA4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7E1DD-A2E1-0785-525A-30265B3ED747}"/>
              </a:ext>
            </a:extLst>
          </p:cNvPr>
          <p:cNvSpPr>
            <a:spLocks noGrp="1"/>
          </p:cNvSpPr>
          <p:nvPr>
            <p:ph type="body" idx="1"/>
          </p:nvPr>
        </p:nvSpPr>
        <p:spPr/>
        <p:txBody>
          <a:bodyPr rtlCol="1"/>
          <a:lstStyle/>
          <a:p>
            <a:pPr marL="0" marR="0" lvl="0" indent="0" algn="r" defTabSz="914400" rtl="1" eaLnBrk="1" fontAlgn="auto" latinLnBrk="0" hangingPunct="1">
              <a:lnSpc>
                <a:spcPct val="107000"/>
              </a:lnSpc>
              <a:spcBef>
                <a:spcPts val="0"/>
              </a:spcBef>
              <a:spcAft>
                <a:spcPts val="600"/>
              </a:spcAft>
              <a:buClrTx/>
              <a:buSzTx/>
              <a:buFont typeface="Arial" panose="020B0604020202020204" pitchFamily="34" charset="0"/>
              <a:buNone/>
              <a:tabLst/>
              <a:defRPr/>
            </a:pPr>
            <a:r>
              <a:rPr lang="ar" sz="1200" i="0" dirty="0">
                <a:effectLst/>
                <a:latin typeface="Arial" panose="020B0604020202020204" pitchFamily="34" charset="0"/>
                <a:ea typeface="Calibri" panose="020F0502020204030204" pitchFamily="34" charset="0"/>
                <a:cs typeface="+mn-cs"/>
              </a:rPr>
              <a:t>بعد عقود من البحث، أصدرت منظمة الصحة العالمية توصية خاصة بالسياق فيما يتعلق بـ MMS، </a:t>
            </a:r>
            <a:r>
              <a:rPr lang="ar" sz="1200" i="0" u="sng" dirty="0">
                <a:effectLst/>
                <a:latin typeface="Arial" panose="020B0604020202020204" pitchFamily="34" charset="0"/>
                <a:ea typeface="Calibri" panose="020F0502020204030204" pitchFamily="34" charset="0"/>
                <a:cs typeface="+mn-cs"/>
              </a:rPr>
              <a:t>بما في ذلك في السكان المتضررين من حالات الطوارئ</a:t>
            </a:r>
            <a:r>
              <a:rPr lang="ar" sz="1200" i="0" u="none" dirty="0">
                <a:effectLst/>
                <a:latin typeface="Arial" panose="020B0604020202020204" pitchFamily="34" charset="0"/>
                <a:ea typeface="Calibri" panose="020F0502020204030204" pitchFamily="34" charset="0"/>
                <a:cs typeface="+mn-cs"/>
              </a:rPr>
              <a:t> وفي </a:t>
            </a:r>
            <a:r>
              <a:rPr lang="ar" sz="1200" i="0" dirty="0">
                <a:effectLst/>
                <a:latin typeface="Arial" panose="020B0604020202020204" pitchFamily="34" charset="0"/>
                <a:ea typeface="Calibri" panose="020F0502020204030204" pitchFamily="34" charset="0"/>
                <a:cs typeface="+mn-cs"/>
              </a:rPr>
              <a:t>سياقاتأخرى مدعومة بأبحاث دقيقة.</a:t>
            </a:r>
            <a:r>
              <a:rPr lang="ar" sz="1200" i="0" u="none" dirty="0">
                <a:effectLst/>
                <a:latin typeface="Arial" panose="020B0604020202020204" pitchFamily="34" charset="0"/>
                <a:ea typeface="Calibri" panose="020F0502020204030204" pitchFamily="34" charset="0"/>
                <a:cs typeface="+mn-cs"/>
              </a:rPr>
              <a:t> </a:t>
            </a:r>
            <a:r>
              <a:rPr lang="ar" sz="1200" i="0" dirty="0">
                <a:effectLst/>
                <a:latin typeface="Arial" panose="020B0604020202020204" pitchFamily="34" charset="0"/>
                <a:ea typeface="Calibri" panose="020F0502020204030204" pitchFamily="34" charset="0"/>
                <a:cs typeface="+mn-cs"/>
              </a:rPr>
              <a:t>كجزء من رعاية ما قبل الولادة للنساء الحوامل.</a:t>
            </a:r>
          </a:p>
          <a:p>
            <a:pPr algn="r" rtl="1"/>
            <a:endParaRPr lang="en-US" sz="1200" b="1" i="0" kern="1200" dirty="0">
              <a:solidFill>
                <a:schemeClr val="tx1"/>
              </a:solidFill>
              <a:effectLst/>
              <a:latin typeface="Avenir Book" panose="02000503020000020003" pitchFamily="2" charset="0"/>
              <a:ea typeface="+mn-ea"/>
              <a:cs typeface="+mn-cs"/>
            </a:endParaRPr>
          </a:p>
          <a:p>
            <a:pPr algn="r" rtl="1"/>
            <a:r>
              <a:rPr lang="ar" b="1" i="0" dirty="0">
                <a:cs typeface="+mn-cs"/>
              </a:rPr>
              <a:t>الوقاية من نقص المغذيات الدقيقة والسيطرة عليه في السكان المتضررين من حالات الطوارئ</a:t>
            </a:r>
          </a:p>
          <a:p>
            <a:pPr algn="r" rtl="0"/>
            <a:r>
              <a:rPr lang="ar" sz="1200" b="0" i="0" kern="1200" dirty="0">
                <a:solidFill>
                  <a:schemeClr val="tx1"/>
                </a:solidFill>
                <a:effectLst/>
                <a:latin typeface="Avenir Book" panose="02000503020000020003" pitchFamily="2" charset="0"/>
                <a:ea typeface="+mn-ea"/>
                <a:cs typeface="+mn-cs"/>
              </a:rPr>
              <a:t>https://www.who.int/docs/default-source/nutritionlibrary/preventing-and-controlling-micronutrient-deficiencies-in-populations-affected-by-an-emergency.pdf?sfvrsn=e17f6dff_2</a:t>
            </a:r>
          </a:p>
          <a:p>
            <a:pPr algn="r" rtl="1"/>
            <a:endParaRPr lang="en-US" sz="1200" b="1" i="0" kern="1200" dirty="0">
              <a:solidFill>
                <a:schemeClr val="tx1"/>
              </a:solidFill>
              <a:effectLst/>
              <a:latin typeface="Avenir Book" panose="02000503020000020003" pitchFamily="2" charset="0"/>
              <a:ea typeface="+mn-ea"/>
              <a:cs typeface="+mn-cs"/>
            </a:endParaRPr>
          </a:p>
          <a:p>
            <a:pPr algn="r" rtl="1"/>
            <a:r>
              <a:rPr lang="ar" sz="1200" b="1" i="0" kern="1200" dirty="0">
                <a:solidFill>
                  <a:schemeClr val="tx1"/>
                </a:solidFill>
                <a:effectLst/>
                <a:latin typeface="Avenir Book" panose="02000503020000020003" pitchFamily="2" charset="0"/>
                <a:ea typeface="+mn-ea"/>
                <a:cs typeface="+mn-cs"/>
              </a:rPr>
              <a:t>توصيات منظمة الصحة العالمية المحدثة بشأن رعاية ما قبل الولادة لعام 2020</a:t>
            </a:r>
          </a:p>
          <a:p>
            <a:pPr algn="r" rtl="0"/>
            <a:r>
              <a:rPr lang="ar" sz="1200" b="0" i="0" kern="1200" dirty="0">
                <a:solidFill>
                  <a:schemeClr val="tx1"/>
                </a:solidFill>
                <a:effectLst/>
                <a:latin typeface="Avenir Book" panose="02000503020000020003" pitchFamily="2" charset="0"/>
                <a:ea typeface="+mn-ea"/>
                <a:cs typeface="+mn-cs"/>
              </a:rPr>
              <a:t>https://apps.who.int/iris/bitstream/handle/10665/333561/9789240007789-eng.pdf</a:t>
            </a:r>
            <a:endParaRPr lang="en-US" sz="1200" i="0" dirty="0">
              <a:effectLst/>
              <a:latin typeface="Arial" panose="020B0604020202020204" pitchFamily="34" charset="0"/>
              <a:ea typeface="Calibri" panose="020F0502020204030204" pitchFamily="34" charset="0"/>
              <a:cs typeface="+mn-cs"/>
            </a:endParaRPr>
          </a:p>
          <a:p>
            <a:pPr marL="0" marR="0" lvl="0" indent="0" algn="r" defTabSz="914400" rtl="1" eaLnBrk="1" fontAlgn="auto" latinLnBrk="0" hangingPunct="1">
              <a:lnSpc>
                <a:spcPct val="107000"/>
              </a:lnSpc>
              <a:spcBef>
                <a:spcPts val="0"/>
              </a:spcBef>
              <a:spcAft>
                <a:spcPts val="600"/>
              </a:spcAft>
              <a:buClrTx/>
              <a:buSzTx/>
              <a:buFont typeface="Arial" panose="020B0604020202020204" pitchFamily="34" charset="0"/>
              <a:buNone/>
              <a:tabLst/>
              <a:defRPr/>
            </a:pPr>
            <a:endParaRPr lang="en-US" sz="1200" i="0" dirty="0">
              <a:effectLst/>
              <a:latin typeface="Arial" panose="020B0604020202020204" pitchFamily="34" charset="0"/>
              <a:ea typeface="Calibri" panose="020F0502020204030204" pitchFamily="34" charset="0"/>
              <a:cs typeface="+mn-cs"/>
            </a:endParaRPr>
          </a:p>
          <a:p>
            <a:pPr marL="0" marR="0" lvl="0" indent="0" algn="r" defTabSz="914400" rtl="1" eaLnBrk="1" fontAlgn="auto" latinLnBrk="0" hangingPunct="1">
              <a:lnSpc>
                <a:spcPct val="107000"/>
              </a:lnSpc>
              <a:spcBef>
                <a:spcPts val="0"/>
              </a:spcBef>
              <a:spcAft>
                <a:spcPts val="600"/>
              </a:spcAft>
              <a:buClrTx/>
              <a:buSzTx/>
              <a:buFont typeface="Arial" panose="020B0604020202020204" pitchFamily="34" charset="0"/>
              <a:buNone/>
              <a:tabLst/>
              <a:defRPr/>
            </a:pPr>
            <a:r>
              <a:rPr lang="ar" sz="1200" i="0" dirty="0">
                <a:effectLst/>
                <a:latin typeface="Arial" panose="020B0604020202020204" pitchFamily="34" charset="0"/>
                <a:ea typeface="Calibri" panose="020F0502020204030204" pitchFamily="34" charset="0"/>
                <a:cs typeface="+mn-cs"/>
              </a:rPr>
              <a:t>منذ عام 2021، تم إدراج MMS في </a:t>
            </a:r>
            <a:r>
              <a:rPr lang="ar" sz="1200" i="0" kern="1200" dirty="0">
                <a:solidFill>
                  <a:schemeClr val="tx1"/>
                </a:solidFill>
                <a:effectLst/>
                <a:latin typeface="Arial" panose="020B0604020202020204" pitchFamily="34" charset="0"/>
                <a:ea typeface="+mn-ea"/>
                <a:cs typeface="+mn-cs"/>
              </a:rPr>
              <a:t>القائمة النموذجية للأدوية الأساسية لمنظمة الصحة العالمية:</a:t>
            </a:r>
            <a:endParaRPr lang="en-US" sz="1200" b="0" i="0" kern="1200" dirty="0">
              <a:solidFill>
                <a:schemeClr val="tx1"/>
              </a:solidFill>
              <a:effectLst/>
              <a:latin typeface="Avenir Book" panose="02000503020000020003" pitchFamily="2" charset="0"/>
              <a:ea typeface="+mn-ea"/>
              <a:cs typeface="+mn-cs"/>
            </a:endParaRPr>
          </a:p>
          <a:p>
            <a:pPr algn="r" rtl="1"/>
            <a:endParaRPr lang="en-US" sz="1200" b="0" i="0" kern="1200" dirty="0">
              <a:solidFill>
                <a:schemeClr val="tx1"/>
              </a:solidFill>
              <a:effectLst/>
              <a:latin typeface="Avenir Book" panose="02000503020000020003" pitchFamily="2" charset="0"/>
              <a:ea typeface="+mn-ea"/>
              <a:cs typeface="+mn-cs"/>
            </a:endParaRPr>
          </a:p>
          <a:p>
            <a:pPr algn="r" rtl="1"/>
            <a:r>
              <a:rPr lang="ar" sz="1200" b="1" i="0" kern="1200" dirty="0">
                <a:solidFill>
                  <a:schemeClr val="tx1"/>
                </a:solidFill>
                <a:effectLst/>
                <a:latin typeface="Avenir Book" panose="02000503020000020003" pitchFamily="2" charset="0"/>
                <a:ea typeface="+mn-ea"/>
                <a:cs typeface="+mn-cs"/>
              </a:rPr>
              <a:t>قائمة منظمة الصحة العالمية (WHO) النموذجية للأدوية الأساسية</a:t>
            </a:r>
          </a:p>
          <a:p>
            <a:pPr algn="r" rtl="0"/>
            <a:r>
              <a:rPr lang="ar" i="0" dirty="0">
                <a:cs typeface="+mn-cs"/>
              </a:rPr>
              <a:t>https://www.who.int/publications/i/item/WHO-MHP-HPS-EML-2021.02</a:t>
            </a:r>
          </a:p>
          <a:p>
            <a:pPr algn="r" rtl="0"/>
            <a:r>
              <a:rPr lang="ar" i="0" dirty="0">
                <a:cs typeface="+mn-cs"/>
              </a:rPr>
              <a:t>https://www.who.int/publications/i/item/WHO-MHP-HPS-EML-2023.02</a:t>
            </a:r>
          </a:p>
          <a:p>
            <a:pPr algn="r" rtl="1"/>
            <a:endParaRPr lang="en-US" i="0" dirty="0">
              <a:cs typeface="+mn-cs"/>
            </a:endParaRPr>
          </a:p>
        </p:txBody>
      </p:sp>
      <p:sp>
        <p:nvSpPr>
          <p:cNvPr id="4" name="Slide Number Placeholder 3">
            <a:extLst>
              <a:ext uri="{FF2B5EF4-FFF2-40B4-BE49-F238E27FC236}">
                <a16:creationId xmlns:a16="http://schemas.microsoft.com/office/drawing/2014/main" id="{5BE56FB4-0D50-B17A-B392-414E48C479EE}"/>
              </a:ext>
            </a:extLst>
          </p:cNvPr>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927730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 dirty="0"/>
              <a:t>تعد مكملات المغذيات الدقيقة والمتعددة أحد أفضل الاستثمارات قيمة التي يمكن للدول القيام بها في تنميتها، مما يؤدي إلى مجتمعات أكثر صحة واقتصادات أقوى.</a:t>
            </a:r>
          </a:p>
          <a:p>
            <a:pPr rtl="1">
              <a:lnSpc>
                <a:spcPct val="100000"/>
              </a:lnSpc>
            </a:pPr>
            <a:endParaRPr lang="en-US" sz="1200" dirty="0"/>
          </a:p>
          <a:p>
            <a:pPr marL="171450" indent="-171450" rtl="1">
              <a:lnSpc>
                <a:spcPct val="100000"/>
              </a:lnSpc>
              <a:buFont typeface="Arial" panose="020B0604020202020204" pitchFamily="34" charset="0"/>
              <a:buChar char="•"/>
            </a:pPr>
            <a:r>
              <a:rPr lang="ar" sz="1200" dirty="0"/>
              <a:t>تم اختيار MMS كواحدة من أفضل الاستثمارات في التنمية العالمية - </a:t>
            </a:r>
            <a:r>
              <a:rPr lang="ar" sz="1200" b="1" dirty="0"/>
              <a:t>بعائد قدره 37 دولارًا لكل دولار مستثمر.</a:t>
            </a:r>
            <a:endParaRPr lang="en-US" sz="1200" b="1" baseline="30000" dirty="0">
              <a:latin typeface="Avenir Book" panose="02000503020000020003" pitchFamily="2" charset="0"/>
              <a:cs typeface="Arial"/>
            </a:endParaRPr>
          </a:p>
          <a:p>
            <a:pPr marL="171450" indent="-171450" rtl="1">
              <a:lnSpc>
                <a:spcPct val="100000"/>
              </a:lnSpc>
              <a:buFont typeface="Arial" panose="020B0604020202020204" pitchFamily="34" charset="0"/>
              <a:buChar char="•"/>
            </a:pPr>
            <a:r>
              <a:rPr lang="ar" sz="1200" dirty="0"/>
              <a:t>تلد الأمهات اللاتي يحصلن على تغذية جيدة  أطفالاً يتمتعون بتغذية جيدة، وباستطاعتهم فيما بعد الارتقاء بمجتمعات بأكملها.</a:t>
            </a:r>
          </a:p>
          <a:p>
            <a:pPr marL="171450" indent="-171450" rtl="1">
              <a:lnSpc>
                <a:spcPct val="100000"/>
              </a:lnSpc>
              <a:buFont typeface="Arial" panose="020B0604020202020204" pitchFamily="34" charset="0"/>
              <a:buChar char="•"/>
            </a:pPr>
            <a:r>
              <a:rPr lang="ar" sz="1200" dirty="0"/>
              <a:t>تتمتع MMS بالقدرة على تحسين التطور المعرفي والسلوكي للطفل، مما يؤهله لحياة صحية أفضل.</a:t>
            </a:r>
          </a:p>
          <a:p>
            <a:pPr marL="171450" indent="-171450" rtl="1">
              <a:lnSpc>
                <a:spcPct val="100000"/>
              </a:lnSpc>
              <a:buFont typeface="Arial" panose="020B0604020202020204" pitchFamily="34" charset="0"/>
              <a:buChar char="•"/>
            </a:pPr>
            <a:r>
              <a:rPr lang="ar" sz="1200" dirty="0"/>
              <a:t>تعمل MMS على بناء المرونة ومساعدة الأسر على الصمود والتعافي من الصراعات والأوبئة وتغير المناخ.</a:t>
            </a:r>
            <a:endParaRPr lang="en-US" sz="1200" baseline="30000" dirty="0"/>
          </a:p>
          <a:p>
            <a:pPr rtl="1"/>
            <a:endParaRPr lang="en-US" dirty="0"/>
          </a:p>
        </p:txBody>
      </p:sp>
      <p:sp>
        <p:nvSpPr>
          <p:cNvPr id="4" name="Slide Number Placeholder 3"/>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630633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lnSpc>
                <a:spcPct val="100000"/>
              </a:lnSpc>
              <a:buNone/>
            </a:pPr>
            <a:r>
              <a:rPr lang="ar" b="0"/>
              <a:t>أصبح الطلب على MMS أكبر من أي وقت مضى. بادر الآن إلى الاستفادة من الآليات القائمة لتسريع تنفيذ نظام MMS وتوسيع نطاقه في بلدك.</a:t>
            </a:r>
          </a:p>
          <a:p>
            <a:pPr marL="0" indent="0" rtl="1">
              <a:lnSpc>
                <a:spcPct val="100000"/>
              </a:lnSpc>
              <a:buNone/>
            </a:pPr>
            <a:endParaRPr lang="en-US"/>
          </a:p>
          <a:p>
            <a:pPr marL="0" indent="0" rtl="1">
              <a:lnSpc>
                <a:spcPct val="100000"/>
              </a:lnSpc>
              <a:buNone/>
            </a:pPr>
            <a:r>
              <a:rPr lang="ar"/>
              <a:t>ومن المتوقع أن يحتاج أكثر من 130 مليون شخص إلى خدمات الرعاية الصحية الأولية كل عام بحلول عام 2030. ومع قيام المزيد من البلدان بإدخال وتوسيع نطاق  MMS، فإن هذا العدد سوف يستمر بالنمو.</a:t>
            </a:r>
          </a:p>
          <a:p>
            <a:pPr marL="0" indent="0" rtl="1">
              <a:lnSpc>
                <a:spcPct val="100000"/>
              </a:lnSpc>
              <a:buNone/>
            </a:pPr>
            <a:endParaRPr lang="en-US"/>
          </a:p>
          <a:p>
            <a:pPr marL="0" indent="0" rtl="1">
              <a:lnSpc>
                <a:spcPct val="100000"/>
              </a:lnSpc>
              <a:buNone/>
            </a:pPr>
            <a:r>
              <a:rPr lang="ar"/>
              <a:t>إن دعم تغذية النساء والفتيات أمر بالغ الأهمية لتحقيق العديد من أهداف التنمية المستدامة للأمم المتحدة، وهو مرتبط ارتباطًا وثيقًا بتحقيقها، وهي حركة عالمية من أجل عالم أفضل للجميع.</a:t>
            </a:r>
          </a:p>
          <a:p>
            <a:pPr marL="0" indent="0" rtl="1">
              <a:lnSpc>
                <a:spcPct val="100000"/>
              </a:lnSpc>
              <a:buNone/>
            </a:pPr>
            <a:endParaRPr lang="en-US"/>
          </a:p>
          <a:p>
            <a:pPr marL="0" indent="0" rtl="1">
              <a:lnSpc>
                <a:spcPct val="100000"/>
              </a:lnSpc>
              <a:buNone/>
            </a:pPr>
            <a:r>
              <a:rPr lang="ar"/>
              <a:t>آن الأوان لضمان حصول النساء الحوامل في جميع البلدان على نفس مستوى الرعاية الصحية الذي كان متاحًا منذ فترة طويلة للنساء في البلدان ذات الدخل المرتفع.</a:t>
            </a:r>
          </a:p>
          <a:p>
            <a:pPr marL="0" indent="0" rtl="1">
              <a:lnSpc>
                <a:spcPct val="100000"/>
              </a:lnSpc>
              <a:buNone/>
            </a:pPr>
            <a:endParaRPr lang="en-US"/>
          </a:p>
          <a:p>
            <a:pPr rtl="1"/>
            <a:endParaRPr lang="en-US"/>
          </a:p>
        </p:txBody>
      </p:sp>
      <p:sp>
        <p:nvSpPr>
          <p:cNvPr id="4" name="Slide Number Placeholder 3"/>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456365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358766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Slid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ECCB7B-DC86-7749-8831-57A40816781B}"/>
              </a:ext>
            </a:extLst>
          </p:cNvPr>
          <p:cNvSpPr/>
          <p:nvPr userDrawn="1"/>
        </p:nvSpPr>
        <p:spPr>
          <a:xfrm>
            <a:off x="1073727" y="2132245"/>
            <a:ext cx="10044546" cy="22824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1122363"/>
            <a:ext cx="9144000" cy="2387600"/>
          </a:xfrm>
        </p:spPr>
        <p:txBody>
          <a:bodyPr rtlCol="1" anchor="b">
            <a:normAutofit/>
          </a:bodyPr>
          <a:lstStyle>
            <a:lvl1pPr algn="r" rtl="1">
              <a:defRPr sz="4800"/>
            </a:lvl1pPr>
          </a:lstStyle>
          <a:p>
            <a:pPr rtl="1"/>
            <a:r>
              <a:rPr lang="ar"/>
              <a:t>Click to edit Master title style</a:t>
            </a:r>
          </a:p>
        </p:txBody>
      </p:sp>
      <p:sp>
        <p:nvSpPr>
          <p:cNvPr id="3" name="Subtitle 2">
            <a:extLst>
              <a:ext uri="{FF2B5EF4-FFF2-40B4-BE49-F238E27FC236}">
                <a16:creationId xmlns:a16="http://schemas.microsoft.com/office/drawing/2014/main" id="{A93D1750-CCE9-E34F-8945-EB4B459C6BAD}"/>
              </a:ext>
            </a:extLst>
          </p:cNvPr>
          <p:cNvSpPr>
            <a:spLocks noGrp="1"/>
          </p:cNvSpPr>
          <p:nvPr>
            <p:ph type="subTitle" idx="1"/>
          </p:nvPr>
        </p:nvSpPr>
        <p:spPr>
          <a:xfrm>
            <a:off x="1524000" y="3602038"/>
            <a:ext cx="9144000" cy="1655762"/>
          </a:xfrm>
        </p:spPr>
        <p:txBody>
          <a:bodyPr rtlCol="1"/>
          <a:lstStyle>
            <a:lvl1pPr marL="0" indent="0" algn="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pic>
        <p:nvPicPr>
          <p:cNvPr id="13" name="Picture 12" descr="Logo&#10;&#10;Description automatically generated">
            <a:extLst>
              <a:ext uri="{FF2B5EF4-FFF2-40B4-BE49-F238E27FC236}">
                <a16:creationId xmlns:a16="http://schemas.microsoft.com/office/drawing/2014/main" id="{3EF9A180-9056-0040-A55C-9DC4EA631A64}"/>
              </a:ext>
            </a:extLst>
          </p:cNvPr>
          <p:cNvPicPr>
            <a:picLocks noChangeAspect="1"/>
          </p:cNvPicPr>
          <p:nvPr userDrawn="1"/>
        </p:nvPicPr>
        <p:blipFill>
          <a:blip r:embed="rId3"/>
          <a:stretch>
            <a:fillRect/>
          </a:stretch>
        </p:blipFill>
        <p:spPr>
          <a:xfrm>
            <a:off x="9767454" y="5583677"/>
            <a:ext cx="1385455" cy="557689"/>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87A7EA56-4C90-4245-9EAC-E1C665A7097B}"/>
              </a:ext>
            </a:extLst>
          </p:cNvPr>
          <p:cNvPicPr>
            <a:picLocks noChangeAspect="1"/>
          </p:cNvPicPr>
          <p:nvPr userDrawn="1"/>
        </p:nvPicPr>
        <p:blipFill>
          <a:blip r:embed="rId4"/>
          <a:stretch>
            <a:fillRect/>
          </a:stretch>
        </p:blipFill>
        <p:spPr>
          <a:xfrm>
            <a:off x="9790656" y="716634"/>
            <a:ext cx="1855354" cy="1897204"/>
          </a:xfrm>
          <a:prstGeom prst="rect">
            <a:avLst/>
          </a:prstGeom>
        </p:spPr>
      </p:pic>
    </p:spTree>
    <p:extLst>
      <p:ext uri="{BB962C8B-B14F-4D97-AF65-F5344CB8AC3E}">
        <p14:creationId xmlns:p14="http://schemas.microsoft.com/office/powerpoint/2010/main" val="7641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1" anchor="b">
            <a:normAutofit/>
          </a:bodyPr>
          <a:lstStyle>
            <a:lvl1pPr algn="r" rtl="1">
              <a:defRPr sz="5400">
                <a:solidFill>
                  <a:schemeClr val="bg1"/>
                </a:solidFill>
              </a:defRPr>
            </a:lvl1pPr>
          </a:lstStyle>
          <a:p>
            <a:pPr rtl="1"/>
            <a:r>
              <a:rPr lang="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1">
            <a:normAutofit/>
          </a:bodyPr>
          <a:lstStyle>
            <a:lvl1pPr marL="0" indent="0" algn="r" rtl="1">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73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_Cy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1" anchor="b">
            <a:normAutofit/>
          </a:bodyPr>
          <a:lstStyle>
            <a:lvl1pPr algn="r" rtl="1">
              <a:defRPr sz="5400">
                <a:solidFill>
                  <a:schemeClr val="bg1"/>
                </a:solidFill>
              </a:defRPr>
            </a:lvl1pPr>
          </a:lstStyle>
          <a:p>
            <a:pPr rtl="1"/>
            <a:r>
              <a:rPr lang="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1">
            <a:normAutofit/>
          </a:bodyPr>
          <a:lstStyle>
            <a:lvl1pPr marL="0" indent="0" algn="r" rtl="1">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17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1" anchor="b">
            <a:normAutofit/>
          </a:bodyPr>
          <a:lstStyle>
            <a:lvl1pPr algn="r" rtl="1">
              <a:defRPr sz="5400">
                <a:solidFill>
                  <a:schemeClr val="bg1"/>
                </a:solidFill>
              </a:defRPr>
            </a:lvl1pPr>
          </a:lstStyle>
          <a:p>
            <a:pPr rtl="1"/>
            <a:r>
              <a:rPr lang="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1">
            <a:normAutofit/>
          </a:bodyPr>
          <a:lstStyle>
            <a:lvl1pPr marL="0" indent="0" algn="r" rtl="1">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591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1" anchor="b">
            <a:normAutofit/>
          </a:bodyPr>
          <a:lstStyle>
            <a:lvl1pPr algn="r" rtl="1">
              <a:defRPr sz="5400">
                <a:solidFill>
                  <a:schemeClr val="bg1"/>
                </a:solidFill>
              </a:defRPr>
            </a:lvl1pPr>
          </a:lstStyle>
          <a:p>
            <a:pPr rtl="1"/>
            <a:r>
              <a:rPr lang="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1">
            <a:normAutofit/>
          </a:bodyPr>
          <a:lstStyle>
            <a:lvl1pPr marL="0" indent="0" algn="r" rtl="1">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106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1AC61-46BA-E147-99E9-7B48059E8FE3}"/>
              </a:ext>
            </a:extLst>
          </p:cNvPr>
          <p:cNvSpPr>
            <a:spLocks noGrp="1"/>
          </p:cNvSpPr>
          <p:nvPr>
            <p:ph sz="half" idx="1"/>
          </p:nvPr>
        </p:nvSpPr>
        <p:spPr>
          <a:xfrm>
            <a:off x="838200" y="1508759"/>
            <a:ext cx="5181600" cy="4533821"/>
          </a:xfrm>
        </p:spPr>
        <p:txBody>
          <a:bodyPr lIns="0" tIns="0" rIns="0" bIns="0"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Content Placeholder 3">
            <a:extLst>
              <a:ext uri="{FF2B5EF4-FFF2-40B4-BE49-F238E27FC236}">
                <a16:creationId xmlns:a16="http://schemas.microsoft.com/office/drawing/2014/main" id="{640BA73C-DC0B-754E-A994-ED0F5672FD90}"/>
              </a:ext>
            </a:extLst>
          </p:cNvPr>
          <p:cNvSpPr>
            <a:spLocks noGrp="1"/>
          </p:cNvSpPr>
          <p:nvPr>
            <p:ph sz="half" idx="2"/>
          </p:nvPr>
        </p:nvSpPr>
        <p:spPr>
          <a:xfrm>
            <a:off x="6172200" y="1508759"/>
            <a:ext cx="5181600" cy="4533821"/>
          </a:xfrm>
        </p:spPr>
        <p:txBody>
          <a:bodyPr lIns="0" tIns="0" rIns="0" bIns="0"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8" name="Slide Number Placeholder 5">
            <a:extLst>
              <a:ext uri="{FF2B5EF4-FFF2-40B4-BE49-F238E27FC236}">
                <a16:creationId xmlns:a16="http://schemas.microsoft.com/office/drawing/2014/main" id="{E398E2FD-B278-F74D-8C96-1B99447D8D8F}"/>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Halyard Display Book" pitchFamily="2" charset="77"/>
                <a:ea typeface="Halyard Display Book" pitchFamily="2" charset="77"/>
              </a:defRPr>
            </a:lvl1pPr>
          </a:lstStyle>
          <a:p>
            <a:pPr rtl="1"/>
            <a:fld id="{1823342E-297C-5D4D-AC65-DD80C611455A}" type="slidenum">
              <a:rPr lang="en-US" smtClean="0"/>
              <a:pPr/>
              <a:t>‹#›</a:t>
            </a:fld>
            <a:endParaRPr lang="en-US"/>
          </a:p>
        </p:txBody>
      </p:sp>
      <p:pic>
        <p:nvPicPr>
          <p:cNvPr id="9" name="Picture 8">
            <a:extLst>
              <a:ext uri="{FF2B5EF4-FFF2-40B4-BE49-F238E27FC236}">
                <a16:creationId xmlns:a16="http://schemas.microsoft.com/office/drawing/2014/main" id="{75D23C36-1EC9-5F4E-99EF-6DFEFA927BC5}"/>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0" name="Picture 9" descr="Logo&#10;&#10;Description automatically generated">
            <a:extLst>
              <a:ext uri="{FF2B5EF4-FFF2-40B4-BE49-F238E27FC236}">
                <a16:creationId xmlns:a16="http://schemas.microsoft.com/office/drawing/2014/main" id="{F1550FB5-A9DE-6C44-89A6-673AD2557608}"/>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11" name="Straight Connector 10">
            <a:extLst>
              <a:ext uri="{FF2B5EF4-FFF2-40B4-BE49-F238E27FC236}">
                <a16:creationId xmlns:a16="http://schemas.microsoft.com/office/drawing/2014/main" id="{409934AB-06BB-F545-8EEA-F26AC088055B}"/>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5A0B7FF-381E-8344-8323-F5D8265F863C}"/>
              </a:ext>
            </a:extLst>
          </p:cNvPr>
          <p:cNvSpPr>
            <a:spLocks noGrp="1"/>
          </p:cNvSpPr>
          <p:nvPr>
            <p:ph type="title"/>
          </p:nvPr>
        </p:nvSpPr>
        <p:spPr>
          <a:xfrm>
            <a:off x="838200" y="559574"/>
            <a:ext cx="7183582" cy="676636"/>
          </a:xfrm>
        </p:spPr>
        <p:txBody>
          <a:bodyPr lIns="0" rIns="0" rtlCol="1" anchor="t">
            <a:normAutofit/>
          </a:bodyPr>
          <a:lstStyle>
            <a:lvl1pPr algn="r" rtl="1">
              <a:defRPr sz="3200"/>
            </a:lvl1pPr>
          </a:lstStyle>
          <a:p>
            <a:pPr rtl="1"/>
            <a:r>
              <a:rPr lang="ar"/>
              <a:t>Click to edit Master title style</a:t>
            </a:r>
          </a:p>
        </p:txBody>
      </p:sp>
    </p:spTree>
    <p:extLst>
      <p:ext uri="{BB962C8B-B14F-4D97-AF65-F5344CB8AC3E}">
        <p14:creationId xmlns:p14="http://schemas.microsoft.com/office/powerpoint/2010/main" val="315463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45CB8-3090-D345-8B0D-DF3ED1133ACF}"/>
              </a:ext>
            </a:extLst>
          </p:cNvPr>
          <p:cNvSpPr>
            <a:spLocks noGrp="1"/>
          </p:cNvSpPr>
          <p:nvPr>
            <p:ph type="body" idx="1"/>
          </p:nvPr>
        </p:nvSpPr>
        <p:spPr>
          <a:xfrm>
            <a:off x="839788" y="1435458"/>
            <a:ext cx="5157787" cy="823912"/>
          </a:xfrm>
        </p:spPr>
        <p:txBody>
          <a:bodyPr lIns="0" tIns="0" rIns="0" bIns="0"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Click to edit Master text styles</a:t>
            </a:r>
          </a:p>
        </p:txBody>
      </p:sp>
      <p:sp>
        <p:nvSpPr>
          <p:cNvPr id="4" name="Content Placeholder 3">
            <a:extLst>
              <a:ext uri="{FF2B5EF4-FFF2-40B4-BE49-F238E27FC236}">
                <a16:creationId xmlns:a16="http://schemas.microsoft.com/office/drawing/2014/main" id="{187EB0AE-FE60-2845-9D07-32331A599AA0}"/>
              </a:ext>
            </a:extLst>
          </p:cNvPr>
          <p:cNvSpPr>
            <a:spLocks noGrp="1"/>
          </p:cNvSpPr>
          <p:nvPr>
            <p:ph sz="half" idx="2"/>
          </p:nvPr>
        </p:nvSpPr>
        <p:spPr>
          <a:xfrm>
            <a:off x="839788" y="2384488"/>
            <a:ext cx="5157787" cy="3684588"/>
          </a:xfrm>
        </p:spPr>
        <p:txBody>
          <a:bodyPr lIns="0" tIns="0" rIns="0" bIns="0"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5" name="Text Placeholder 4">
            <a:extLst>
              <a:ext uri="{FF2B5EF4-FFF2-40B4-BE49-F238E27FC236}">
                <a16:creationId xmlns:a16="http://schemas.microsoft.com/office/drawing/2014/main" id="{EA535F16-F779-FD45-9EC1-640A5F8AA0C4}"/>
              </a:ext>
            </a:extLst>
          </p:cNvPr>
          <p:cNvSpPr>
            <a:spLocks noGrp="1"/>
          </p:cNvSpPr>
          <p:nvPr>
            <p:ph type="body" sz="quarter" idx="3"/>
          </p:nvPr>
        </p:nvSpPr>
        <p:spPr>
          <a:xfrm>
            <a:off x="6172200" y="1435458"/>
            <a:ext cx="5183188" cy="823912"/>
          </a:xfrm>
        </p:spPr>
        <p:txBody>
          <a:bodyPr lIns="0" tIns="0" rIns="0" bIns="0"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Click to edit Master text styles</a:t>
            </a:r>
          </a:p>
        </p:txBody>
      </p:sp>
      <p:sp>
        <p:nvSpPr>
          <p:cNvPr id="6" name="Content Placeholder 5">
            <a:extLst>
              <a:ext uri="{FF2B5EF4-FFF2-40B4-BE49-F238E27FC236}">
                <a16:creationId xmlns:a16="http://schemas.microsoft.com/office/drawing/2014/main" id="{5767F6E8-D0CA-6344-BB40-55948C3875DE}"/>
              </a:ext>
            </a:extLst>
          </p:cNvPr>
          <p:cNvSpPr>
            <a:spLocks noGrp="1"/>
          </p:cNvSpPr>
          <p:nvPr>
            <p:ph sz="quarter" idx="4"/>
          </p:nvPr>
        </p:nvSpPr>
        <p:spPr>
          <a:xfrm>
            <a:off x="6172200" y="2384488"/>
            <a:ext cx="5183188" cy="3684588"/>
          </a:xfrm>
        </p:spPr>
        <p:txBody>
          <a:bodyPr lIns="0" tIns="0" rIns="0" bIns="0"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10" name="Slide Number Placeholder 5">
            <a:extLst>
              <a:ext uri="{FF2B5EF4-FFF2-40B4-BE49-F238E27FC236}">
                <a16:creationId xmlns:a16="http://schemas.microsoft.com/office/drawing/2014/main" id="{F906D88F-3472-264C-B554-365C8FC2E1DC}"/>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Halyard Display Book" pitchFamily="2" charset="77"/>
                <a:ea typeface="Halyard Display Book" pitchFamily="2" charset="77"/>
              </a:defRPr>
            </a:lvl1pPr>
          </a:lstStyle>
          <a:p>
            <a:pPr rtl="1"/>
            <a:fld id="{1823342E-297C-5D4D-AC65-DD80C611455A}" type="slidenum">
              <a:rPr lang="en-US" smtClean="0"/>
              <a:pPr/>
              <a:t>‹#›</a:t>
            </a:fld>
            <a:endParaRPr lang="en-US"/>
          </a:p>
        </p:txBody>
      </p:sp>
      <p:pic>
        <p:nvPicPr>
          <p:cNvPr id="11" name="Picture 10">
            <a:extLst>
              <a:ext uri="{FF2B5EF4-FFF2-40B4-BE49-F238E27FC236}">
                <a16:creationId xmlns:a16="http://schemas.microsoft.com/office/drawing/2014/main" id="{D1433E5F-45C9-EF47-9F02-7A09E66FDC49}"/>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2" name="Picture 11" descr="Logo&#10;&#10;Description automatically generated">
            <a:extLst>
              <a:ext uri="{FF2B5EF4-FFF2-40B4-BE49-F238E27FC236}">
                <a16:creationId xmlns:a16="http://schemas.microsoft.com/office/drawing/2014/main" id="{9C5A3AFD-0574-654E-B42B-D42EC27BB0C6}"/>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13" name="Straight Connector 12">
            <a:extLst>
              <a:ext uri="{FF2B5EF4-FFF2-40B4-BE49-F238E27FC236}">
                <a16:creationId xmlns:a16="http://schemas.microsoft.com/office/drawing/2014/main" id="{8B6DA8AA-1167-204C-8ED0-3A79C7557187}"/>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80E8D6E-2E7B-C144-AD7D-B9642F9D9FC6}"/>
              </a:ext>
            </a:extLst>
          </p:cNvPr>
          <p:cNvSpPr>
            <a:spLocks noGrp="1"/>
          </p:cNvSpPr>
          <p:nvPr>
            <p:ph type="title"/>
          </p:nvPr>
        </p:nvSpPr>
        <p:spPr>
          <a:xfrm>
            <a:off x="838200" y="559574"/>
            <a:ext cx="7183582" cy="676636"/>
          </a:xfrm>
        </p:spPr>
        <p:txBody>
          <a:bodyPr lIns="0" rIns="0" rtlCol="1" anchor="t">
            <a:normAutofit/>
          </a:bodyPr>
          <a:lstStyle>
            <a:lvl1pPr algn="r" rtl="1">
              <a:defRPr sz="3200"/>
            </a:lvl1pPr>
          </a:lstStyle>
          <a:p>
            <a:pPr rtl="1"/>
            <a:r>
              <a:rPr lang="ar"/>
              <a:t>Click to edit Master title style</a:t>
            </a:r>
          </a:p>
        </p:txBody>
      </p:sp>
    </p:spTree>
    <p:extLst>
      <p:ext uri="{BB962C8B-B14F-4D97-AF65-F5344CB8AC3E}">
        <p14:creationId xmlns:p14="http://schemas.microsoft.com/office/powerpoint/2010/main" val="3362158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4D77AA-5400-F447-BB00-B5CBEC500C45}"/>
              </a:ext>
            </a:extLst>
          </p:cNvPr>
          <p:cNvSpPr>
            <a:spLocks noGrp="1"/>
          </p:cNvSpPr>
          <p:nvPr>
            <p:ph idx="1"/>
          </p:nvPr>
        </p:nvSpPr>
        <p:spPr>
          <a:xfrm>
            <a:off x="5183188" y="559575"/>
            <a:ext cx="6172200" cy="5301476"/>
          </a:xfrm>
        </p:spPr>
        <p:txBody>
          <a:bodyPr lIns="0" tIns="0" rIns="0" bIns="0"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Text Placeholder 3">
            <a:extLst>
              <a:ext uri="{FF2B5EF4-FFF2-40B4-BE49-F238E27FC236}">
                <a16:creationId xmlns:a16="http://schemas.microsoft.com/office/drawing/2014/main" id="{51447D4C-B4BF-BC4E-8CA0-EAD1C5031F13}"/>
              </a:ext>
            </a:extLst>
          </p:cNvPr>
          <p:cNvSpPr>
            <a:spLocks noGrp="1"/>
          </p:cNvSpPr>
          <p:nvPr>
            <p:ph type="body" sz="half" idx="2"/>
          </p:nvPr>
        </p:nvSpPr>
        <p:spPr>
          <a:xfrm>
            <a:off x="839788" y="1397750"/>
            <a:ext cx="3932237" cy="4471237"/>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ar"/>
              <a:t>Click to edit Master text styles</a:t>
            </a:r>
          </a:p>
        </p:txBody>
      </p:sp>
      <p:sp>
        <p:nvSpPr>
          <p:cNvPr id="8" name="Slide Number Placeholder 5">
            <a:extLst>
              <a:ext uri="{FF2B5EF4-FFF2-40B4-BE49-F238E27FC236}">
                <a16:creationId xmlns:a16="http://schemas.microsoft.com/office/drawing/2014/main" id="{E2B87CD3-D7DC-334A-9B54-C0B13E98EF6B}"/>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Halyard Display Book" pitchFamily="2" charset="77"/>
                <a:ea typeface="Halyard Display Book" pitchFamily="2" charset="77"/>
              </a:defRPr>
            </a:lvl1pPr>
          </a:lstStyle>
          <a:p>
            <a:pPr rtl="1"/>
            <a:fld id="{1823342E-297C-5D4D-AC65-DD80C611455A}" type="slidenum">
              <a:rPr lang="en-US" smtClean="0"/>
              <a:pPr/>
              <a:t>‹#›</a:t>
            </a:fld>
            <a:endParaRPr lang="en-US"/>
          </a:p>
        </p:txBody>
      </p:sp>
      <p:pic>
        <p:nvPicPr>
          <p:cNvPr id="9" name="Picture 8">
            <a:extLst>
              <a:ext uri="{FF2B5EF4-FFF2-40B4-BE49-F238E27FC236}">
                <a16:creationId xmlns:a16="http://schemas.microsoft.com/office/drawing/2014/main" id="{FAEEE3D8-F78F-7545-9CA0-C49B782846F6}"/>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0" name="Picture 9" descr="Logo&#10;&#10;Description automatically generated">
            <a:extLst>
              <a:ext uri="{FF2B5EF4-FFF2-40B4-BE49-F238E27FC236}">
                <a16:creationId xmlns:a16="http://schemas.microsoft.com/office/drawing/2014/main" id="{17E7EAB9-77C6-1F45-BEB0-CF0C97B66198}"/>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11" name="Straight Connector 10">
            <a:extLst>
              <a:ext uri="{FF2B5EF4-FFF2-40B4-BE49-F238E27FC236}">
                <a16:creationId xmlns:a16="http://schemas.microsoft.com/office/drawing/2014/main" id="{4410EF81-D7BD-F042-A20E-244E35A3F601}"/>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796AC44-181E-244E-98C9-F08A5432C458}"/>
              </a:ext>
            </a:extLst>
          </p:cNvPr>
          <p:cNvSpPr>
            <a:spLocks noGrp="1"/>
          </p:cNvSpPr>
          <p:nvPr>
            <p:ph type="title"/>
          </p:nvPr>
        </p:nvSpPr>
        <p:spPr>
          <a:xfrm>
            <a:off x="838200" y="559574"/>
            <a:ext cx="3932237" cy="676636"/>
          </a:xfrm>
        </p:spPr>
        <p:txBody>
          <a:bodyPr lIns="0" rIns="0" rtlCol="1" anchor="t">
            <a:noAutofit/>
          </a:bodyPr>
          <a:lstStyle>
            <a:lvl1pPr algn="r" rtl="1">
              <a:defRPr sz="3200"/>
            </a:lvl1pPr>
          </a:lstStyle>
          <a:p>
            <a:pPr rtl="1"/>
            <a:r>
              <a:rPr lang="ar"/>
              <a:t>Click to edit Master title style</a:t>
            </a:r>
          </a:p>
        </p:txBody>
      </p:sp>
    </p:spTree>
    <p:extLst>
      <p:ext uri="{BB962C8B-B14F-4D97-AF65-F5344CB8AC3E}">
        <p14:creationId xmlns:p14="http://schemas.microsoft.com/office/powerpoint/2010/main" val="2815316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657209"/>
            <a:ext cx="5257800" cy="1269062"/>
          </a:xfrm>
        </p:spPr>
        <p:txBody>
          <a:bodyPr lIns="0" tIns="0" rIns="0" bIns="0" rtlCol="1" anchor="t">
            <a:normAutofit/>
          </a:bodyPr>
          <a:lstStyle>
            <a:lvl1pPr algn="r" rtl="1">
              <a:defRPr sz="3200"/>
            </a:lvl1pPr>
          </a:lstStyle>
          <a:p>
            <a:pPr rtl="1"/>
            <a:r>
              <a:rPr lang="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2119225"/>
            <a:ext cx="5257800" cy="3944022"/>
          </a:xfrm>
        </p:spPr>
        <p:txBody>
          <a:bodyPr lIns="0" tIns="0" rIns="0" bIns="0"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5" name="Picture Placeholder 4">
            <a:extLst>
              <a:ext uri="{FF2B5EF4-FFF2-40B4-BE49-F238E27FC236}">
                <a16:creationId xmlns:a16="http://schemas.microsoft.com/office/drawing/2014/main" id="{5363AFAF-5560-2A4E-8638-C377698B9265}"/>
              </a:ext>
            </a:extLst>
          </p:cNvPr>
          <p:cNvSpPr>
            <a:spLocks noGrp="1"/>
          </p:cNvSpPr>
          <p:nvPr>
            <p:ph type="pic" sz="quarter" idx="13"/>
          </p:nvPr>
        </p:nvSpPr>
        <p:spPr>
          <a:xfrm>
            <a:off x="6623050" y="657209"/>
            <a:ext cx="5568950" cy="5406038"/>
          </a:xfrm>
        </p:spPr>
        <p:txBody>
          <a:bodyPr rtlCol="1"/>
          <a:lstStyle/>
          <a:p>
            <a:pPr rtl="1"/>
            <a:endParaRPr lang="en-US"/>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Halyard Display Book" pitchFamily="2" charset="77"/>
                <a:ea typeface="Halyard Display Book" pitchFamily="2" charset="77"/>
              </a:defRPr>
            </a:lvl1pPr>
          </a:lstStyle>
          <a:p>
            <a:pPr rtl="1"/>
            <a:fld id="{1823342E-297C-5D4D-AC65-DD80C611455A}" type="slidenum">
              <a:rPr lang="en-US" smtClean="0"/>
              <a:pPr/>
              <a:t>‹#›</a:t>
            </a:fld>
            <a:endParaRPr lang="en-US"/>
          </a:p>
        </p:txBody>
      </p:sp>
      <p:pic>
        <p:nvPicPr>
          <p:cNvPr id="11" name="Picture 10">
            <a:extLst>
              <a:ext uri="{FF2B5EF4-FFF2-40B4-BE49-F238E27FC236}">
                <a16:creationId xmlns:a16="http://schemas.microsoft.com/office/drawing/2014/main" id="{BA48CD20-34A0-8D49-8310-39AD7E0CA968}"/>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2" name="Picture 11" descr="Logo&#10;&#10;Description automatically generated">
            <a:extLst>
              <a:ext uri="{FF2B5EF4-FFF2-40B4-BE49-F238E27FC236}">
                <a16:creationId xmlns:a16="http://schemas.microsoft.com/office/drawing/2014/main" id="{C3DC9C4B-DDA2-9F4C-B7BC-2DED5413DB52}"/>
              </a:ext>
            </a:extLst>
          </p:cNvPr>
          <p:cNvPicPr>
            <a:picLocks noChangeAspect="1"/>
          </p:cNvPicPr>
          <p:nvPr userDrawn="1"/>
        </p:nvPicPr>
        <p:blipFill>
          <a:blip r:embed="rId3"/>
          <a:stretch>
            <a:fillRect/>
          </a:stretch>
        </p:blipFill>
        <p:spPr>
          <a:xfrm>
            <a:off x="11133786" y="6366601"/>
            <a:ext cx="754426" cy="303680"/>
          </a:xfrm>
          <a:prstGeom prst="rect">
            <a:avLst/>
          </a:prstGeom>
        </p:spPr>
      </p:pic>
    </p:spTree>
    <p:extLst>
      <p:ext uri="{BB962C8B-B14F-4D97-AF65-F5344CB8AC3E}">
        <p14:creationId xmlns:p14="http://schemas.microsoft.com/office/powerpoint/2010/main" val="109760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rtlCol="1"/>
          <a:lstStyle>
            <a:lvl1pPr algn="ctr" rtl="1">
              <a:defRPr>
                <a:solidFill>
                  <a:schemeClr val="tx1">
                    <a:tint val="75000"/>
                  </a:schemeClr>
                </a:solidFill>
              </a:defRPr>
            </a:lvl1pPr>
          </a:lstStyle>
          <a:p>
            <a:pPr rtl="1"/>
            <a:endParaRPr/>
          </a:p>
        </p:txBody>
      </p:sp>
      <p:sp>
        <p:nvSpPr>
          <p:cNvPr id="3" name="Holder 3"/>
          <p:cNvSpPr>
            <a:spLocks noGrp="1"/>
          </p:cNvSpPr>
          <p:nvPr>
            <p:ph type="dt" sz="half" idx="6"/>
          </p:nvPr>
        </p:nvSpPr>
        <p:spPr/>
        <p:txBody>
          <a:bodyPr lIns="0" tIns="0" rIns="0" bIns="0" rtlCol="1"/>
          <a:lstStyle>
            <a:lvl1pPr algn="r" rtl="1">
              <a:defRPr>
                <a:solidFill>
                  <a:schemeClr val="tx1">
                    <a:tint val="75000"/>
                  </a:schemeClr>
                </a:solidFill>
              </a:defRPr>
            </a:lvl1pPr>
          </a:lstStyle>
          <a:p>
            <a:pPr rtl="1"/>
            <a:fld id="{1D8BD707-D9CF-40AE-B4C6-C98DA3205C09}" type="datetimeFigureOut">
              <a:rPr lang="en-US"/>
              <a:t>19-Oct-25</a:t>
            </a:fld>
            <a:endParaRPr lang="en-US"/>
          </a:p>
        </p:txBody>
      </p:sp>
      <p:sp>
        <p:nvSpPr>
          <p:cNvPr id="4" name="Holder 4"/>
          <p:cNvSpPr>
            <a:spLocks noGrp="1"/>
          </p:cNvSpPr>
          <p:nvPr>
            <p:ph type="sldNum" sz="quarter" idx="7"/>
          </p:nvPr>
        </p:nvSpPr>
        <p:spPr/>
        <p:txBody>
          <a:bodyPr lIns="0" tIns="0" rIns="0" bIns="0" rtlCol="1"/>
          <a:lstStyle>
            <a:lvl1pPr algn="r" rtl="1">
              <a:defRPr>
                <a:solidFill>
                  <a:schemeClr val="tx1">
                    <a:tint val="75000"/>
                  </a:schemeClr>
                </a:solidFill>
              </a:defRPr>
            </a:lvl1pPr>
          </a:lstStyle>
          <a:p>
            <a:pPr rtl="1"/>
            <a:fld id="{B6F15528-21DE-4FAA-801E-634DDDAF4B2B}" type="slidenum">
              <a:t>‹#›</a:t>
            </a:fld>
            <a:endParaRPr/>
          </a:p>
        </p:txBody>
      </p:sp>
    </p:spTree>
    <p:extLst>
      <p:ext uri="{BB962C8B-B14F-4D97-AF65-F5344CB8AC3E}">
        <p14:creationId xmlns:p14="http://schemas.microsoft.com/office/powerpoint/2010/main" val="1570944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accent5"/>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04F6506-7A1F-4142-880A-BED727BD1238}"/>
              </a:ext>
            </a:extLst>
          </p:cNvPr>
          <p:cNvSpPr>
            <a:spLocks noGrp="1"/>
          </p:cNvSpPr>
          <p:nvPr>
            <p:ph type="sldNum" sz="quarter" idx="16"/>
          </p:nvPr>
        </p:nvSpPr>
        <p:spPr>
          <a:xfrm>
            <a:off x="697992" y="6128172"/>
            <a:ext cx="310896" cy="365125"/>
          </a:xfrm>
        </p:spPr>
        <p:txBody>
          <a:bodyPr lIns="0" tIns="0" rIns="0" bIns="0" rtlCol="1"/>
          <a:lstStyle>
            <a:lvl1pPr algn="r" rtl="1">
              <a:defRPr sz="1200">
                <a:solidFill>
                  <a:schemeClr val="tx2">
                    <a:lumMod val="40000"/>
                    <a:lumOff val="60000"/>
                  </a:schemeClr>
                </a:solidFill>
                <a:latin typeface="Arial" panose="020B0604020202020204" pitchFamily="34" charset="0"/>
                <a:cs typeface="Arial" panose="020B0604020202020204" pitchFamily="34" charset="0"/>
              </a:defRPr>
            </a:lvl1pPr>
          </a:lstStyle>
          <a:p>
            <a:fld id="{C4B37875-7933-F345-AE65-E0AB5E984F8B}" type="slidenum">
              <a:rPr lang="en-US" smtClean="0"/>
              <a:pPr/>
              <a:t>‹#›</a:t>
            </a:fld>
            <a:endParaRPr lang="en-US"/>
          </a:p>
        </p:txBody>
      </p:sp>
      <p:sp>
        <p:nvSpPr>
          <p:cNvPr id="24" name="Text Placeholder 23">
            <a:extLst>
              <a:ext uri="{FF2B5EF4-FFF2-40B4-BE49-F238E27FC236}">
                <a16:creationId xmlns:a16="http://schemas.microsoft.com/office/drawing/2014/main" id="{B147A2DA-8526-634B-8DEB-352560EF7C55}"/>
              </a:ext>
            </a:extLst>
          </p:cNvPr>
          <p:cNvSpPr>
            <a:spLocks noGrp="1"/>
          </p:cNvSpPr>
          <p:nvPr>
            <p:ph type="body" sz="quarter" idx="10"/>
          </p:nvPr>
        </p:nvSpPr>
        <p:spPr>
          <a:xfrm>
            <a:off x="814889" y="2503953"/>
            <a:ext cx="3341551" cy="3267627"/>
          </a:xfrm>
        </p:spPr>
        <p:txBody>
          <a:bodyPr lIns="0" tIns="0" rIns="0" bIns="0" rtlCol="1">
            <a:normAutofit/>
          </a:bodyPr>
          <a:lstStyle>
            <a:lvl1pPr marL="7938" indent="0" algn="ctr" rtl="1">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ctr" rtl="1">
              <a:lnSpc>
                <a:spcPct val="110000"/>
              </a:lnSpc>
              <a:spcAft>
                <a:spcPts val="600"/>
              </a:spcAft>
              <a:buNone/>
              <a:tabLst/>
              <a:defRPr sz="1500">
                <a:solidFill>
                  <a:schemeClr val="bg1"/>
                </a:solidFill>
              </a:defRPr>
            </a:lvl2pPr>
          </a:lstStyle>
          <a:p>
            <a:pPr lvl="0" rtl="1"/>
            <a:r>
              <a:rPr lang="ar"/>
              <a:t>Click to edit Master text styles</a:t>
            </a:r>
          </a:p>
          <a:p>
            <a:pPr lvl="1" rtl="1"/>
            <a:r>
              <a:rPr lang="ar"/>
              <a:t>Second level</a:t>
            </a:r>
          </a:p>
        </p:txBody>
      </p:sp>
      <p:sp>
        <p:nvSpPr>
          <p:cNvPr id="26" name="Text Placeholder 23">
            <a:extLst>
              <a:ext uri="{FF2B5EF4-FFF2-40B4-BE49-F238E27FC236}">
                <a16:creationId xmlns:a16="http://schemas.microsoft.com/office/drawing/2014/main" id="{6AD743E8-C04A-FD46-9D11-ED11D6E92A02}"/>
              </a:ext>
            </a:extLst>
          </p:cNvPr>
          <p:cNvSpPr>
            <a:spLocks noGrp="1"/>
          </p:cNvSpPr>
          <p:nvPr>
            <p:ph type="body" sz="quarter" idx="12"/>
          </p:nvPr>
        </p:nvSpPr>
        <p:spPr>
          <a:xfrm>
            <a:off x="4425225" y="2503953"/>
            <a:ext cx="3341551" cy="3267627"/>
          </a:xfrm>
        </p:spPr>
        <p:txBody>
          <a:bodyPr lIns="0" tIns="0" rIns="0" bIns="0" rtlCol="1">
            <a:normAutofit/>
          </a:bodyPr>
          <a:lstStyle>
            <a:lvl1pPr marL="7938" indent="0" algn="ctr" rtl="1">
              <a:lnSpc>
                <a:spcPct val="100000"/>
              </a:lnSpc>
              <a:spcAft>
                <a:spcPts val="0"/>
              </a:spcAft>
              <a:buNone/>
              <a:tabLst/>
              <a:defRPr sz="1800" b="1" i="0" cap="all" baseline="0">
                <a:solidFill>
                  <a:schemeClr val="bg1"/>
                </a:solidFill>
                <a:latin typeface="Avenir Black" panose="02000503020000020003" pitchFamily="2" charset="0"/>
              </a:defRPr>
            </a:lvl1pPr>
            <a:lvl2pPr marL="7938" indent="0" algn="ctr" rtl="1">
              <a:lnSpc>
                <a:spcPct val="110000"/>
              </a:lnSpc>
              <a:spcAft>
                <a:spcPts val="600"/>
              </a:spcAft>
              <a:buNone/>
              <a:tabLst/>
              <a:defRPr sz="1500">
                <a:solidFill>
                  <a:schemeClr val="bg1"/>
                </a:solidFill>
              </a:defRPr>
            </a:lvl2pPr>
          </a:lstStyle>
          <a:p>
            <a:pPr lvl="0" rtl="1"/>
            <a:r>
              <a:rPr lang="ar"/>
              <a:t>Click to edit Master text styles</a:t>
            </a:r>
          </a:p>
          <a:p>
            <a:pPr lvl="1" rtl="1"/>
            <a:r>
              <a:rPr lang="ar"/>
              <a:t>Second level</a:t>
            </a:r>
          </a:p>
        </p:txBody>
      </p:sp>
      <p:sp>
        <p:nvSpPr>
          <p:cNvPr id="27" name="Text Placeholder 23">
            <a:extLst>
              <a:ext uri="{FF2B5EF4-FFF2-40B4-BE49-F238E27FC236}">
                <a16:creationId xmlns:a16="http://schemas.microsoft.com/office/drawing/2014/main" id="{12BFE393-6881-9140-BDEB-168AEE35DC36}"/>
              </a:ext>
            </a:extLst>
          </p:cNvPr>
          <p:cNvSpPr>
            <a:spLocks noGrp="1"/>
          </p:cNvSpPr>
          <p:nvPr>
            <p:ph type="body" sz="quarter" idx="13"/>
          </p:nvPr>
        </p:nvSpPr>
        <p:spPr>
          <a:xfrm>
            <a:off x="8035561" y="2503953"/>
            <a:ext cx="3341551" cy="3267627"/>
          </a:xfrm>
        </p:spPr>
        <p:txBody>
          <a:bodyPr lIns="0" tIns="0" rIns="0" bIns="0" rtlCol="1">
            <a:normAutofit/>
          </a:bodyPr>
          <a:lstStyle>
            <a:lvl1pPr marL="7938" indent="0" algn="ctr" rtl="1">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ctr" rtl="1">
              <a:lnSpc>
                <a:spcPct val="110000"/>
              </a:lnSpc>
              <a:spcAft>
                <a:spcPts val="600"/>
              </a:spcAft>
              <a:buNone/>
              <a:tabLst/>
              <a:defRPr sz="1500">
                <a:solidFill>
                  <a:schemeClr val="bg1"/>
                </a:solidFill>
              </a:defRPr>
            </a:lvl2pPr>
          </a:lstStyle>
          <a:p>
            <a:pPr lvl="0" rtl="1"/>
            <a:r>
              <a:rPr lang="ar"/>
              <a:t>Click to edit Master text styles</a:t>
            </a:r>
          </a:p>
          <a:p>
            <a:pPr lvl="1" rtl="1"/>
            <a:r>
              <a:rPr lang="ar"/>
              <a:t>Second level</a:t>
            </a:r>
          </a:p>
        </p:txBody>
      </p:sp>
      <p:pic>
        <p:nvPicPr>
          <p:cNvPr id="11" name="Graphic 10">
            <a:extLst>
              <a:ext uri="{FF2B5EF4-FFF2-40B4-BE49-F238E27FC236}">
                <a16:creationId xmlns:a16="http://schemas.microsoft.com/office/drawing/2014/main" id="{9FC5A2AC-6943-1D41-831E-1F51547C22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54352" y="5982870"/>
            <a:ext cx="539656" cy="510005"/>
          </a:xfrm>
          <a:prstGeom prst="rect">
            <a:avLst/>
          </a:prstGeom>
        </p:spPr>
      </p:pic>
      <p:sp>
        <p:nvSpPr>
          <p:cNvPr id="2" name="Title 1">
            <a:extLst>
              <a:ext uri="{FF2B5EF4-FFF2-40B4-BE49-F238E27FC236}">
                <a16:creationId xmlns:a16="http://schemas.microsoft.com/office/drawing/2014/main" id="{C5D10440-E921-B145-94C6-E2505F1879EC}"/>
              </a:ext>
            </a:extLst>
          </p:cNvPr>
          <p:cNvSpPr>
            <a:spLocks noGrp="1"/>
          </p:cNvSpPr>
          <p:nvPr>
            <p:ph type="title"/>
          </p:nvPr>
        </p:nvSpPr>
        <p:spPr>
          <a:xfrm>
            <a:off x="838200" y="365125"/>
            <a:ext cx="10515600" cy="782739"/>
          </a:xfrm>
        </p:spPr>
        <p:txBody>
          <a:bodyPr rtlCol="1">
            <a:normAutofit/>
          </a:bodyPr>
          <a:lstStyle>
            <a:lvl1pPr algn="ctr" rtl="1">
              <a:defRPr sz="2800">
                <a:solidFill>
                  <a:schemeClr val="bg1"/>
                </a:solidFill>
              </a:defRPr>
            </a:lvl1pPr>
          </a:lstStyle>
          <a:p>
            <a:pPr rtl="1"/>
            <a:r>
              <a:rPr lang="ar"/>
              <a:t>Click to edit Master title style</a:t>
            </a:r>
          </a:p>
        </p:txBody>
      </p:sp>
      <p:sp>
        <p:nvSpPr>
          <p:cNvPr id="4" name="Text Placeholder 3">
            <a:extLst>
              <a:ext uri="{FF2B5EF4-FFF2-40B4-BE49-F238E27FC236}">
                <a16:creationId xmlns:a16="http://schemas.microsoft.com/office/drawing/2014/main" id="{6E97FE9C-50DD-3973-C8F9-70DC37D6397C}"/>
              </a:ext>
            </a:extLst>
          </p:cNvPr>
          <p:cNvSpPr>
            <a:spLocks noGrp="1"/>
          </p:cNvSpPr>
          <p:nvPr>
            <p:ph type="body" sz="quarter" idx="17"/>
          </p:nvPr>
        </p:nvSpPr>
        <p:spPr>
          <a:xfrm>
            <a:off x="1819813" y="6075665"/>
            <a:ext cx="8552374" cy="438150"/>
          </a:xfrm>
          <a:ln>
            <a:solidFill>
              <a:schemeClr val="bg1"/>
            </a:solidFill>
          </a:ln>
        </p:spPr>
        <p:txBody>
          <a:bodyPr lIns="91440" tIns="91440" rIns="91440" bIns="91440" rtlCol="1" anchor="ctr" anchorCtr="0">
            <a:normAutofit/>
          </a:bodyPr>
          <a:lstStyle>
            <a:lvl1pPr marL="0" indent="0" algn="ctr" rtl="1">
              <a:buNone/>
              <a:defRPr sz="1300" b="0" i="1">
                <a:solidFill>
                  <a:schemeClr val="bg1"/>
                </a:solidFill>
                <a:latin typeface="Avenir Oblique" panose="02000503020000020003" pitchFamily="2" charset="0"/>
              </a:defRPr>
            </a:lvl1pPr>
          </a:lstStyle>
          <a:p>
            <a:pPr lvl="0" rtl="1"/>
            <a:r>
              <a:rPr lang="ar"/>
              <a:t>Click to edit Master text styles</a:t>
            </a:r>
          </a:p>
        </p:txBody>
      </p:sp>
    </p:spTree>
    <p:extLst>
      <p:ext uri="{BB962C8B-B14F-4D97-AF65-F5344CB8AC3E}">
        <p14:creationId xmlns:p14="http://schemas.microsoft.com/office/powerpoint/2010/main" val="2437232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_One Lin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ECCB7B-DC86-7749-8831-57A40816781B}"/>
              </a:ext>
            </a:extLst>
          </p:cNvPr>
          <p:cNvSpPr/>
          <p:nvPr userDrawn="1"/>
        </p:nvSpPr>
        <p:spPr>
          <a:xfrm>
            <a:off x="1073727" y="2132245"/>
            <a:ext cx="10044546" cy="22824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2886828"/>
            <a:ext cx="9144000" cy="773298"/>
          </a:xfrm>
        </p:spPr>
        <p:txBody>
          <a:bodyPr rtlCol="1" anchor="ctr">
            <a:normAutofit/>
          </a:bodyPr>
          <a:lstStyle>
            <a:lvl1pPr algn="r" rtl="1">
              <a:defRPr sz="4800"/>
            </a:lvl1pPr>
          </a:lstStyle>
          <a:p>
            <a:pPr rtl="1"/>
            <a:r>
              <a:rPr lang="ar"/>
              <a:t>Click to edit Master 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87A7EA56-4C90-4245-9EAC-E1C665A7097B}"/>
              </a:ext>
            </a:extLst>
          </p:cNvPr>
          <p:cNvPicPr>
            <a:picLocks noChangeAspect="1"/>
          </p:cNvPicPr>
          <p:nvPr userDrawn="1"/>
        </p:nvPicPr>
        <p:blipFill>
          <a:blip r:embed="rId3"/>
          <a:stretch>
            <a:fillRect/>
          </a:stretch>
        </p:blipFill>
        <p:spPr>
          <a:xfrm>
            <a:off x="9790656" y="716634"/>
            <a:ext cx="1855354" cy="1897204"/>
          </a:xfrm>
          <a:prstGeom prst="rect">
            <a:avLst/>
          </a:prstGeom>
        </p:spPr>
      </p:pic>
      <p:pic>
        <p:nvPicPr>
          <p:cNvPr id="8" name="Picture 7" descr="Logo&#10;&#10;Description automatically generated">
            <a:extLst>
              <a:ext uri="{FF2B5EF4-FFF2-40B4-BE49-F238E27FC236}">
                <a16:creationId xmlns:a16="http://schemas.microsoft.com/office/drawing/2014/main" id="{3859E66E-0404-9342-86AF-9141D9807A23}"/>
              </a:ext>
            </a:extLst>
          </p:cNvPr>
          <p:cNvPicPr>
            <a:picLocks noChangeAspect="1"/>
          </p:cNvPicPr>
          <p:nvPr userDrawn="1"/>
        </p:nvPicPr>
        <p:blipFill>
          <a:blip r:embed="rId4"/>
          <a:stretch>
            <a:fillRect/>
          </a:stretch>
        </p:blipFill>
        <p:spPr>
          <a:xfrm>
            <a:off x="9767454" y="5583677"/>
            <a:ext cx="1385455" cy="557689"/>
          </a:xfrm>
          <a:prstGeom prst="rect">
            <a:avLst/>
          </a:prstGeom>
        </p:spPr>
      </p:pic>
    </p:spTree>
    <p:extLst>
      <p:ext uri="{BB962C8B-B14F-4D97-AF65-F5344CB8AC3E}">
        <p14:creationId xmlns:p14="http://schemas.microsoft.com/office/powerpoint/2010/main" val="2559812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accent5"/>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04F6506-7A1F-4142-880A-BED727BD1238}"/>
              </a:ext>
            </a:extLst>
          </p:cNvPr>
          <p:cNvSpPr>
            <a:spLocks noGrp="1"/>
          </p:cNvSpPr>
          <p:nvPr>
            <p:ph type="sldNum" sz="quarter" idx="16"/>
          </p:nvPr>
        </p:nvSpPr>
        <p:spPr>
          <a:xfrm>
            <a:off x="836892" y="6128172"/>
            <a:ext cx="310896" cy="365125"/>
          </a:xfrm>
        </p:spPr>
        <p:txBody>
          <a:bodyPr lIns="0" tIns="0" rIns="0" bIns="0" rtlCol="1"/>
          <a:lstStyle>
            <a:lvl1pPr algn="r" rtl="1">
              <a:defRPr sz="1050">
                <a:solidFill>
                  <a:schemeClr val="tx2">
                    <a:lumMod val="40000"/>
                    <a:lumOff val="60000"/>
                  </a:schemeClr>
                </a:solidFill>
              </a:defRPr>
            </a:lvl1pPr>
          </a:lstStyle>
          <a:p>
            <a:pPr algn="r" rtl="1"/>
            <a:fld id="{C4B37875-7933-F345-AE65-E0AB5E984F8B}" type="slidenum">
              <a:rPr lang="en-US" smtClean="0"/>
              <a:pPr algn="r"/>
              <a:t>‹#›</a:t>
            </a:fld>
            <a:endParaRPr lang="en-US"/>
          </a:p>
        </p:txBody>
      </p:sp>
      <p:sp>
        <p:nvSpPr>
          <p:cNvPr id="24" name="Text Placeholder 23">
            <a:extLst>
              <a:ext uri="{FF2B5EF4-FFF2-40B4-BE49-F238E27FC236}">
                <a16:creationId xmlns:a16="http://schemas.microsoft.com/office/drawing/2014/main" id="{B147A2DA-8526-634B-8DEB-352560EF7C55}"/>
              </a:ext>
            </a:extLst>
          </p:cNvPr>
          <p:cNvSpPr>
            <a:spLocks noGrp="1"/>
          </p:cNvSpPr>
          <p:nvPr>
            <p:ph type="body" sz="quarter" idx="10"/>
          </p:nvPr>
        </p:nvSpPr>
        <p:spPr>
          <a:xfrm>
            <a:off x="1842598" y="1485212"/>
            <a:ext cx="5695962" cy="914400"/>
          </a:xfrm>
        </p:spPr>
        <p:txBody>
          <a:bodyPr lIns="0" tIns="0" rIns="0" bIns="0" rtlCol="1" anchor="ctr" anchorCtr="0">
            <a:normAutofit/>
          </a:bodyPr>
          <a:lstStyle>
            <a:lvl1pPr marL="7938" indent="0" algn="r" rtl="1">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r" rtl="1">
              <a:lnSpc>
                <a:spcPct val="110000"/>
              </a:lnSpc>
              <a:spcAft>
                <a:spcPts val="600"/>
              </a:spcAft>
              <a:buNone/>
              <a:tabLst/>
              <a:defRPr sz="1500">
                <a:solidFill>
                  <a:schemeClr val="bg1"/>
                </a:solidFill>
              </a:defRPr>
            </a:lvl2pPr>
          </a:lstStyle>
          <a:p>
            <a:pPr lvl="0" rtl="1"/>
            <a:r>
              <a:rPr lang="ar"/>
              <a:t>Click to edit Master text styles</a:t>
            </a:r>
          </a:p>
          <a:p>
            <a:pPr lvl="1" rtl="1"/>
            <a:r>
              <a:rPr lang="ar"/>
              <a:t>Second level</a:t>
            </a:r>
          </a:p>
        </p:txBody>
      </p:sp>
      <p:sp>
        <p:nvSpPr>
          <p:cNvPr id="26" name="Text Placeholder 23">
            <a:extLst>
              <a:ext uri="{FF2B5EF4-FFF2-40B4-BE49-F238E27FC236}">
                <a16:creationId xmlns:a16="http://schemas.microsoft.com/office/drawing/2014/main" id="{6AD743E8-C04A-FD46-9D11-ED11D6E92A02}"/>
              </a:ext>
            </a:extLst>
          </p:cNvPr>
          <p:cNvSpPr>
            <a:spLocks noGrp="1"/>
          </p:cNvSpPr>
          <p:nvPr>
            <p:ph type="body" sz="quarter" idx="12"/>
          </p:nvPr>
        </p:nvSpPr>
        <p:spPr>
          <a:xfrm>
            <a:off x="1833033" y="2621996"/>
            <a:ext cx="5708672" cy="914400"/>
          </a:xfrm>
        </p:spPr>
        <p:txBody>
          <a:bodyPr lIns="0" tIns="0" rIns="0" bIns="0" rtlCol="1" anchor="ctr" anchorCtr="0">
            <a:normAutofit/>
          </a:bodyPr>
          <a:lstStyle>
            <a:lvl1pPr marL="7938" indent="0" algn="r" rtl="1">
              <a:lnSpc>
                <a:spcPct val="100000"/>
              </a:lnSpc>
              <a:spcAft>
                <a:spcPts val="0"/>
              </a:spcAft>
              <a:buNone/>
              <a:tabLst/>
              <a:defRPr sz="1800" b="1" i="0" cap="all" baseline="0">
                <a:solidFill>
                  <a:schemeClr val="bg1"/>
                </a:solidFill>
                <a:latin typeface="Avenir Black" panose="02000503020000020003" pitchFamily="2" charset="0"/>
              </a:defRPr>
            </a:lvl1pPr>
            <a:lvl2pPr marL="7938" indent="0" algn="r" rtl="1">
              <a:lnSpc>
                <a:spcPct val="110000"/>
              </a:lnSpc>
              <a:spcAft>
                <a:spcPts val="600"/>
              </a:spcAft>
              <a:buNone/>
              <a:tabLst/>
              <a:defRPr sz="1500">
                <a:solidFill>
                  <a:schemeClr val="bg1"/>
                </a:solidFill>
              </a:defRPr>
            </a:lvl2pPr>
          </a:lstStyle>
          <a:p>
            <a:pPr lvl="0" rtl="1"/>
            <a:r>
              <a:rPr lang="ar"/>
              <a:t>Click to edit Master text styles</a:t>
            </a:r>
          </a:p>
          <a:p>
            <a:pPr lvl="1" rtl="1"/>
            <a:r>
              <a:rPr lang="ar"/>
              <a:t>Second level</a:t>
            </a:r>
          </a:p>
        </p:txBody>
      </p:sp>
      <p:sp>
        <p:nvSpPr>
          <p:cNvPr id="27" name="Text Placeholder 23">
            <a:extLst>
              <a:ext uri="{FF2B5EF4-FFF2-40B4-BE49-F238E27FC236}">
                <a16:creationId xmlns:a16="http://schemas.microsoft.com/office/drawing/2014/main" id="{12BFE393-6881-9140-BDEB-168AEE35DC36}"/>
              </a:ext>
            </a:extLst>
          </p:cNvPr>
          <p:cNvSpPr>
            <a:spLocks noGrp="1"/>
          </p:cNvSpPr>
          <p:nvPr>
            <p:ph type="body" sz="quarter" idx="13"/>
          </p:nvPr>
        </p:nvSpPr>
        <p:spPr>
          <a:xfrm>
            <a:off x="1842598" y="3758780"/>
            <a:ext cx="5695963" cy="914400"/>
          </a:xfrm>
        </p:spPr>
        <p:txBody>
          <a:bodyPr lIns="0" tIns="0" rIns="0" bIns="0" rtlCol="1" anchor="ctr" anchorCtr="0">
            <a:normAutofit/>
          </a:bodyPr>
          <a:lstStyle>
            <a:lvl1pPr marL="7938" indent="0" algn="r" rtl="1">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r" rtl="1">
              <a:lnSpc>
                <a:spcPct val="110000"/>
              </a:lnSpc>
              <a:spcAft>
                <a:spcPts val="600"/>
              </a:spcAft>
              <a:buNone/>
              <a:tabLst/>
              <a:defRPr sz="1500">
                <a:solidFill>
                  <a:schemeClr val="bg1"/>
                </a:solidFill>
              </a:defRPr>
            </a:lvl2pPr>
          </a:lstStyle>
          <a:p>
            <a:pPr lvl="0" rtl="1"/>
            <a:r>
              <a:rPr lang="ar"/>
              <a:t>Click to edit Master text styles</a:t>
            </a:r>
          </a:p>
          <a:p>
            <a:pPr lvl="1" rtl="1"/>
            <a:r>
              <a:rPr lang="ar"/>
              <a:t>Second level</a:t>
            </a:r>
          </a:p>
        </p:txBody>
      </p:sp>
      <p:pic>
        <p:nvPicPr>
          <p:cNvPr id="11" name="Graphic 10">
            <a:extLst>
              <a:ext uri="{FF2B5EF4-FFF2-40B4-BE49-F238E27FC236}">
                <a16:creationId xmlns:a16="http://schemas.microsoft.com/office/drawing/2014/main" id="{9FC5A2AC-6943-1D41-831E-1F51547C22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54350" y="6055731"/>
            <a:ext cx="539656" cy="510005"/>
          </a:xfrm>
          <a:prstGeom prst="rect">
            <a:avLst/>
          </a:prstGeom>
        </p:spPr>
      </p:pic>
      <p:sp>
        <p:nvSpPr>
          <p:cNvPr id="2" name="Title 1">
            <a:extLst>
              <a:ext uri="{FF2B5EF4-FFF2-40B4-BE49-F238E27FC236}">
                <a16:creationId xmlns:a16="http://schemas.microsoft.com/office/drawing/2014/main" id="{C5D10440-E921-B145-94C6-E2505F1879EC}"/>
              </a:ext>
            </a:extLst>
          </p:cNvPr>
          <p:cNvSpPr>
            <a:spLocks noGrp="1"/>
          </p:cNvSpPr>
          <p:nvPr>
            <p:ph type="title"/>
          </p:nvPr>
        </p:nvSpPr>
        <p:spPr>
          <a:xfrm>
            <a:off x="838200" y="365125"/>
            <a:ext cx="10515600" cy="782739"/>
          </a:xfrm>
        </p:spPr>
        <p:txBody>
          <a:bodyPr rtlCol="1">
            <a:normAutofit/>
          </a:bodyPr>
          <a:lstStyle>
            <a:lvl1pPr algn="ctr" rtl="1">
              <a:defRPr sz="2800">
                <a:solidFill>
                  <a:schemeClr val="bg1"/>
                </a:solidFill>
              </a:defRPr>
            </a:lvl1pPr>
          </a:lstStyle>
          <a:p>
            <a:pPr rtl="1"/>
            <a:r>
              <a:rPr lang="ar"/>
              <a:t>Click to edit Master title style</a:t>
            </a:r>
          </a:p>
        </p:txBody>
      </p:sp>
      <p:sp>
        <p:nvSpPr>
          <p:cNvPr id="15" name="Text Placeholder 23">
            <a:extLst>
              <a:ext uri="{FF2B5EF4-FFF2-40B4-BE49-F238E27FC236}">
                <a16:creationId xmlns:a16="http://schemas.microsoft.com/office/drawing/2014/main" id="{564F42D0-4824-240B-D61C-69D7844AAEBA}"/>
              </a:ext>
            </a:extLst>
          </p:cNvPr>
          <p:cNvSpPr>
            <a:spLocks noGrp="1"/>
          </p:cNvSpPr>
          <p:nvPr>
            <p:ph type="body" sz="quarter" idx="17"/>
          </p:nvPr>
        </p:nvSpPr>
        <p:spPr>
          <a:xfrm>
            <a:off x="1842596" y="4895565"/>
            <a:ext cx="5697947" cy="914400"/>
          </a:xfrm>
        </p:spPr>
        <p:txBody>
          <a:bodyPr lIns="0" tIns="0" rIns="0" bIns="0" rtlCol="1" anchor="ctr" anchorCtr="0">
            <a:normAutofit/>
          </a:bodyPr>
          <a:lstStyle>
            <a:lvl1pPr marL="7938" indent="0" algn="r" rtl="1">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r" rtl="1">
              <a:lnSpc>
                <a:spcPct val="110000"/>
              </a:lnSpc>
              <a:spcAft>
                <a:spcPts val="600"/>
              </a:spcAft>
              <a:buNone/>
              <a:tabLst/>
              <a:defRPr sz="1500">
                <a:solidFill>
                  <a:schemeClr val="bg1"/>
                </a:solidFill>
              </a:defRPr>
            </a:lvl2pPr>
          </a:lstStyle>
          <a:p>
            <a:pPr lvl="0" rtl="1"/>
            <a:r>
              <a:rPr lang="ar"/>
              <a:t>Click to edit Master text styles</a:t>
            </a:r>
          </a:p>
          <a:p>
            <a:pPr lvl="1" rtl="1"/>
            <a:r>
              <a:rPr lang="ar"/>
              <a:t>Second level</a:t>
            </a:r>
          </a:p>
        </p:txBody>
      </p:sp>
      <p:sp>
        <p:nvSpPr>
          <p:cNvPr id="5" name="Text Placeholder 4">
            <a:extLst>
              <a:ext uri="{FF2B5EF4-FFF2-40B4-BE49-F238E27FC236}">
                <a16:creationId xmlns:a16="http://schemas.microsoft.com/office/drawing/2014/main" id="{0A7E5107-A790-4714-698A-0435DBEB2FA8}"/>
              </a:ext>
            </a:extLst>
          </p:cNvPr>
          <p:cNvSpPr>
            <a:spLocks noGrp="1"/>
          </p:cNvSpPr>
          <p:nvPr>
            <p:ph type="body" sz="quarter" idx="18"/>
          </p:nvPr>
        </p:nvSpPr>
        <p:spPr>
          <a:xfrm>
            <a:off x="8041136" y="2406622"/>
            <a:ext cx="3452870" cy="2481932"/>
          </a:xfrm>
        </p:spPr>
        <p:txBody>
          <a:bodyPr lIns="0" tIns="0" rIns="0" bIns="0" rtlCol="1" anchor="ctr" anchorCtr="0">
            <a:normAutofit/>
          </a:bodyPr>
          <a:lstStyle>
            <a:lvl1pPr marL="0" indent="0" algn="r" rtl="1">
              <a:buNone/>
              <a:defRPr sz="1800">
                <a:solidFill>
                  <a:schemeClr val="bg1"/>
                </a:solidFill>
              </a:defRPr>
            </a:lvl1pPr>
            <a:lvl2pPr marL="457200" indent="0" algn="r" rtl="1">
              <a:buNone/>
              <a:defRPr/>
            </a:lvl2pPr>
          </a:lstStyle>
          <a:p>
            <a:pPr lvl="0" rtl="1"/>
            <a:r>
              <a:rPr lang="ar"/>
              <a:t>Click to edit Master text styles</a:t>
            </a:r>
          </a:p>
        </p:txBody>
      </p:sp>
    </p:spTree>
    <p:extLst>
      <p:ext uri="{BB962C8B-B14F-4D97-AF65-F5344CB8AC3E}">
        <p14:creationId xmlns:p14="http://schemas.microsoft.com/office/powerpoint/2010/main" val="743611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Cov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1122363"/>
            <a:ext cx="9144000" cy="2387600"/>
          </a:xfrm>
        </p:spPr>
        <p:txBody>
          <a:bodyPr rtlCol="1" anchor="b">
            <a:normAutofit/>
          </a:bodyPr>
          <a:lstStyle>
            <a:lvl1pPr algn="r" rtl="1">
              <a:defRPr sz="4800" b="0" i="0"/>
            </a:lvl1pPr>
          </a:lstStyle>
          <a:p>
            <a:pPr rtl="1"/>
            <a:r>
              <a:rPr lang="ar"/>
              <a:t>Click to edit Master title style</a:t>
            </a:r>
          </a:p>
        </p:txBody>
      </p:sp>
      <p:sp>
        <p:nvSpPr>
          <p:cNvPr id="3" name="Subtitle 2">
            <a:extLst>
              <a:ext uri="{FF2B5EF4-FFF2-40B4-BE49-F238E27FC236}">
                <a16:creationId xmlns:a16="http://schemas.microsoft.com/office/drawing/2014/main" id="{A93D1750-CCE9-E34F-8945-EB4B459C6BAD}"/>
              </a:ext>
            </a:extLst>
          </p:cNvPr>
          <p:cNvSpPr>
            <a:spLocks noGrp="1"/>
          </p:cNvSpPr>
          <p:nvPr>
            <p:ph type="subTitle" idx="1"/>
          </p:nvPr>
        </p:nvSpPr>
        <p:spPr>
          <a:xfrm>
            <a:off x="1524000" y="3602038"/>
            <a:ext cx="9144000" cy="1655762"/>
          </a:xfrm>
        </p:spPr>
        <p:txBody>
          <a:bodyPr rtlCol="1"/>
          <a:lstStyle>
            <a:lvl1pPr marL="0" indent="0" algn="r" rtl="1">
              <a:buNone/>
              <a:defRPr sz="2400" b="0" i="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1561262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Slide_On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2886828"/>
            <a:ext cx="9144000" cy="773298"/>
          </a:xfrm>
        </p:spPr>
        <p:txBody>
          <a:bodyPr rtlCol="1" anchor="ctr">
            <a:normAutofit/>
          </a:bodyPr>
          <a:lstStyle>
            <a:lvl1pPr algn="r" rtl="1">
              <a:defRPr sz="4800" b="0" i="0"/>
            </a:lvl1pPr>
          </a:lstStyle>
          <a:p>
            <a:pPr rtl="1"/>
            <a:r>
              <a:rPr lang="ar"/>
              <a:t>Click to edit Master 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3618019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7183582" cy="676636"/>
          </a:xfrm>
        </p:spPr>
        <p:txBody>
          <a:bodyPr lIns="0" rIns="0" rtlCol="1" anchor="b">
            <a:normAutofit/>
          </a:bodyPr>
          <a:lstStyle>
            <a:lvl1pPr algn="r" rtl="1">
              <a:defRPr sz="3200" b="0" i="0"/>
            </a:lvl1pPr>
          </a:lstStyle>
          <a:p>
            <a:pPr rtl="1"/>
            <a:r>
              <a:rPr lang="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1504841"/>
            <a:ext cx="10515600" cy="4351338"/>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spTree>
    <p:extLst>
      <p:ext uri="{BB962C8B-B14F-4D97-AF65-F5344CB8AC3E}">
        <p14:creationId xmlns:p14="http://schemas.microsoft.com/office/powerpoint/2010/main" val="1057101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_Cent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2575944"/>
            <a:ext cx="4745019" cy="1039138"/>
          </a:xfrm>
        </p:spPr>
        <p:txBody>
          <a:bodyPr lIns="0" tIns="0" rIns="0" bIns="0" rtlCol="1" anchor="t">
            <a:normAutofit/>
          </a:bodyPr>
          <a:lstStyle>
            <a:lvl1pPr algn="r" rtl="1">
              <a:defRPr sz="3600" b="0" i="0"/>
            </a:lvl1pPr>
          </a:lstStyle>
          <a:p>
            <a:pPr rtl="1"/>
            <a:r>
              <a:rPr lang="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6511382" y="1123502"/>
            <a:ext cx="5257800" cy="3941064"/>
          </a:xfrm>
        </p:spPr>
        <p:txBody>
          <a:bodyPr lIns="0" tIns="0" rIns="0" bIns="0" rtlCol="1" anchor="ctr"/>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spTree>
    <p:extLst>
      <p:ext uri="{BB962C8B-B14F-4D97-AF65-F5344CB8AC3E}">
        <p14:creationId xmlns:p14="http://schemas.microsoft.com/office/powerpoint/2010/main" val="2407384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4019550" cy="365095"/>
          </a:xfrm>
        </p:spPr>
        <p:txBody>
          <a:bodyPr lIns="0" rIns="0" rtlCol="1" anchor="b">
            <a:normAutofit/>
          </a:bodyPr>
          <a:lstStyle>
            <a:lvl1pPr algn="r" rtl="1">
              <a:defRPr sz="2000" b="0" i="0"/>
            </a:lvl1pPr>
          </a:lstStyle>
          <a:p>
            <a:pPr rtl="1"/>
            <a:r>
              <a:rPr lang="ar"/>
              <a:t>Click to edit Master title style</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303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hasCustomPrompt="1"/>
          </p:nvPr>
        </p:nvSpPr>
        <p:spPr>
          <a:xfrm>
            <a:off x="838200" y="559574"/>
            <a:ext cx="3115962" cy="365095"/>
          </a:xfrm>
        </p:spPr>
        <p:txBody>
          <a:bodyPr lIns="0" rIns="0" rtlCol="1" anchor="b">
            <a:normAutofit/>
          </a:bodyPr>
          <a:lstStyle>
            <a:lvl1pPr algn="r" rtl="1">
              <a:defRPr sz="2000" b="0" i="0"/>
            </a:lvl1pPr>
          </a:lstStyle>
          <a:p>
            <a:pPr rtl="1"/>
            <a:r>
              <a:rPr lang="ar"/>
              <a:t>Our Team</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9" name="Google Shape;230;p31">
            <a:extLst>
              <a:ext uri="{FF2B5EF4-FFF2-40B4-BE49-F238E27FC236}">
                <a16:creationId xmlns:a16="http://schemas.microsoft.com/office/drawing/2014/main" id="{F75D7EBC-6405-A842-A0C9-3FFD6344F94B}"/>
              </a:ext>
            </a:extLst>
          </p:cNvPr>
          <p:cNvSpPr txBox="1"/>
          <p:nvPr userDrawn="1"/>
        </p:nvSpPr>
        <p:spPr>
          <a:xfrm>
            <a:off x="833362" y="3026732"/>
            <a:ext cx="1711049" cy="495520"/>
          </a:xfrm>
          <a:prstGeom prst="rect">
            <a:avLst/>
          </a:prstGeom>
          <a:noFill/>
          <a:ln>
            <a:noFill/>
          </a:ln>
        </p:spPr>
        <p:txBody>
          <a:bodyPr spcFirstLastPara="1" wrap="square" lIns="0" tIns="0" rIns="0" bIns="0" rtlCol="1" anchor="t" anchorCtr="0">
            <a:spAutoFit/>
          </a:bodyPr>
          <a:lstStyle/>
          <a:p>
            <a:pPr marL="0" lvl="0" indent="0" algn="l" rtl="1">
              <a:lnSpc>
                <a:spcPct val="115000"/>
              </a:lnSpc>
              <a:spcBef>
                <a:spcPts val="0"/>
              </a:spcBef>
              <a:spcAft>
                <a:spcPts val="0"/>
              </a:spcAft>
              <a:buNone/>
            </a:pPr>
            <a:r>
              <a:rPr lang="ar" sz="1900" b="0" i="0">
                <a:latin typeface="Avenir Next" panose="020B0503020202020204" pitchFamily="34" charset="0"/>
                <a:sym typeface="Georgia"/>
              </a:rPr>
              <a:t>Name </a:t>
            </a:r>
          </a:p>
          <a:p>
            <a:pPr marL="0" lvl="0" indent="0" algn="l" rtl="1">
              <a:lnSpc>
                <a:spcPct val="115000"/>
              </a:lnSpc>
              <a:spcBef>
                <a:spcPts val="0"/>
              </a:spcBef>
              <a:spcAft>
                <a:spcPts val="0"/>
              </a:spcAft>
              <a:buNone/>
            </a:pPr>
            <a:r>
              <a:rPr lang="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panose="020B0503020202020204" pitchFamily="34" charset="0"/>
              <a:ea typeface="Halyard Display Medium" pitchFamily="2" charset="77"/>
              <a:cs typeface="Arial" panose="020B0604020202020204" pitchFamily="34" charset="0"/>
              <a:sym typeface="Georgia"/>
            </a:endParaRPr>
          </a:p>
        </p:txBody>
      </p:sp>
      <p:sp>
        <p:nvSpPr>
          <p:cNvPr id="12" name="Google Shape;235;p31">
            <a:extLst>
              <a:ext uri="{FF2B5EF4-FFF2-40B4-BE49-F238E27FC236}">
                <a16:creationId xmlns:a16="http://schemas.microsoft.com/office/drawing/2014/main" id="{DD6CEE63-3DC6-D54B-B13D-B274A65FEF77}"/>
              </a:ext>
            </a:extLst>
          </p:cNvPr>
          <p:cNvSpPr txBox="1"/>
          <p:nvPr userDrawn="1"/>
        </p:nvSpPr>
        <p:spPr>
          <a:xfrm>
            <a:off x="6376855" y="3026732"/>
            <a:ext cx="2042772" cy="495520"/>
          </a:xfrm>
          <a:prstGeom prst="rect">
            <a:avLst/>
          </a:prstGeom>
          <a:noFill/>
          <a:ln>
            <a:noFill/>
          </a:ln>
        </p:spPr>
        <p:txBody>
          <a:bodyPr spcFirstLastPara="1" wrap="square" lIns="0" tIns="0" rIns="0" bIns="0" rtlCol="1" anchor="t" anchorCtr="0">
            <a:spAutoFit/>
          </a:bodyPr>
          <a:lstStyle/>
          <a:p>
            <a:pPr rtl="1">
              <a:lnSpc>
                <a:spcPct val="115000"/>
              </a:lnSpc>
            </a:pPr>
            <a:r>
              <a:rPr lang="ar" sz="1900" b="0" i="0">
                <a:latin typeface="Avenir Next" panose="020B0503020202020204" pitchFamily="34" charset="0"/>
                <a:sym typeface="Georgia"/>
              </a:rPr>
              <a:t>Name</a:t>
            </a:r>
          </a:p>
          <a:p>
            <a:pPr rtl="1">
              <a:lnSpc>
                <a:spcPct val="115000"/>
              </a:lnSpc>
            </a:pPr>
            <a:r>
              <a:rPr lang="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3" name="Google Shape;247;p32">
            <a:extLst>
              <a:ext uri="{FF2B5EF4-FFF2-40B4-BE49-F238E27FC236}">
                <a16:creationId xmlns:a16="http://schemas.microsoft.com/office/drawing/2014/main" id="{31E6C671-6B9A-6C49-8000-EAC34BA923C2}"/>
              </a:ext>
            </a:extLst>
          </p:cNvPr>
          <p:cNvSpPr txBox="1"/>
          <p:nvPr userDrawn="1"/>
        </p:nvSpPr>
        <p:spPr>
          <a:xfrm>
            <a:off x="3668302" y="3026732"/>
            <a:ext cx="2230424" cy="495520"/>
          </a:xfrm>
          <a:prstGeom prst="rect">
            <a:avLst/>
          </a:prstGeom>
          <a:noFill/>
          <a:ln>
            <a:noFill/>
          </a:ln>
        </p:spPr>
        <p:txBody>
          <a:bodyPr spcFirstLastPara="1" wrap="square" lIns="0" tIns="0" rIns="0" bIns="0" rtlCol="1" anchor="t" anchorCtr="0">
            <a:spAutoFit/>
          </a:bodyPr>
          <a:lstStyle/>
          <a:p>
            <a:pPr rtl="1">
              <a:lnSpc>
                <a:spcPct val="115000"/>
              </a:lnSpc>
            </a:pPr>
            <a:r>
              <a:rPr lang="ar" sz="1900" b="0" i="0">
                <a:latin typeface="Avenir Next" panose="020B0503020202020204" pitchFamily="34" charset="0"/>
                <a:sym typeface="Georgia"/>
              </a:rPr>
              <a:t>Name </a:t>
            </a:r>
          </a:p>
          <a:p>
            <a:pPr rtl="1">
              <a:lnSpc>
                <a:spcPct val="115000"/>
              </a:lnSpc>
            </a:pPr>
            <a:r>
              <a:rPr lang="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6" name="Google Shape;252;p32">
            <a:extLst>
              <a:ext uri="{FF2B5EF4-FFF2-40B4-BE49-F238E27FC236}">
                <a16:creationId xmlns:a16="http://schemas.microsoft.com/office/drawing/2014/main" id="{E0630A3C-018C-0442-B205-7861C6773DC4}"/>
              </a:ext>
            </a:extLst>
          </p:cNvPr>
          <p:cNvSpPr txBox="1"/>
          <p:nvPr userDrawn="1"/>
        </p:nvSpPr>
        <p:spPr>
          <a:xfrm>
            <a:off x="833362" y="5599892"/>
            <a:ext cx="2235608" cy="495520"/>
          </a:xfrm>
          <a:prstGeom prst="rect">
            <a:avLst/>
          </a:prstGeom>
          <a:noFill/>
          <a:ln>
            <a:noFill/>
          </a:ln>
        </p:spPr>
        <p:txBody>
          <a:bodyPr spcFirstLastPara="1" wrap="square" lIns="0" tIns="0" rIns="0" bIns="0" rtlCol="1" anchor="t" anchorCtr="0">
            <a:spAutoFit/>
          </a:bodyPr>
          <a:lstStyle/>
          <a:p>
            <a:pPr marL="0" lvl="0" indent="0" algn="l" rtl="1">
              <a:lnSpc>
                <a:spcPct val="115000"/>
              </a:lnSpc>
              <a:spcBef>
                <a:spcPts val="0"/>
              </a:spcBef>
              <a:spcAft>
                <a:spcPts val="0"/>
              </a:spcAft>
              <a:buNone/>
            </a:pPr>
            <a:r>
              <a:rPr lang="ar" sz="1900" b="0" i="0">
                <a:latin typeface="Avenir Next" panose="020B0503020202020204" pitchFamily="34" charset="0"/>
                <a:sym typeface="Georgia"/>
              </a:rPr>
              <a:t>Name </a:t>
            </a:r>
          </a:p>
          <a:p>
            <a:pPr marL="0" lvl="0" indent="0" algn="l" rtl="1">
              <a:lnSpc>
                <a:spcPct val="115000"/>
              </a:lnSpc>
              <a:spcBef>
                <a:spcPts val="0"/>
              </a:spcBef>
              <a:spcAft>
                <a:spcPts val="0"/>
              </a:spcAft>
              <a:buNone/>
            </a:pPr>
            <a:r>
              <a:rPr lang="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7" name="Google Shape;264;p33">
            <a:extLst>
              <a:ext uri="{FF2B5EF4-FFF2-40B4-BE49-F238E27FC236}">
                <a16:creationId xmlns:a16="http://schemas.microsoft.com/office/drawing/2014/main" id="{05EA5A7E-E29E-AF48-BD50-B1288E6F3B63}"/>
              </a:ext>
            </a:extLst>
          </p:cNvPr>
          <p:cNvSpPr txBox="1"/>
          <p:nvPr userDrawn="1"/>
        </p:nvSpPr>
        <p:spPr>
          <a:xfrm>
            <a:off x="3668302" y="5599892"/>
            <a:ext cx="2089422" cy="495520"/>
          </a:xfrm>
          <a:prstGeom prst="rect">
            <a:avLst/>
          </a:prstGeom>
          <a:noFill/>
          <a:ln>
            <a:noFill/>
          </a:ln>
        </p:spPr>
        <p:txBody>
          <a:bodyPr spcFirstLastPara="1" wrap="square" lIns="0" tIns="0" rIns="0" bIns="0" rtlCol="1" anchor="t" anchorCtr="0">
            <a:spAutoFit/>
          </a:bodyPr>
          <a:lstStyle/>
          <a:p>
            <a:pPr marL="0" lvl="0" indent="0" algn="l" rtl="1">
              <a:lnSpc>
                <a:spcPct val="115000"/>
              </a:lnSpc>
              <a:spcBef>
                <a:spcPts val="0"/>
              </a:spcBef>
              <a:spcAft>
                <a:spcPts val="0"/>
              </a:spcAft>
              <a:buNone/>
            </a:pPr>
            <a:r>
              <a:rPr lang="ar" sz="1900" b="0" i="0">
                <a:latin typeface="Avenir Next" panose="020B0503020202020204" pitchFamily="34" charset="0"/>
                <a:sym typeface="Georgia"/>
              </a:rPr>
              <a:t>Name </a:t>
            </a:r>
          </a:p>
          <a:p>
            <a:pPr marL="0" lvl="0" indent="0" algn="l" rtl="1">
              <a:lnSpc>
                <a:spcPct val="115000"/>
              </a:lnSpc>
              <a:spcBef>
                <a:spcPts val="0"/>
              </a:spcBef>
              <a:spcAft>
                <a:spcPts val="0"/>
              </a:spcAft>
              <a:buNone/>
            </a:pPr>
            <a:r>
              <a:rPr lang="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20" name="Google Shape;269;p33">
            <a:extLst>
              <a:ext uri="{FF2B5EF4-FFF2-40B4-BE49-F238E27FC236}">
                <a16:creationId xmlns:a16="http://schemas.microsoft.com/office/drawing/2014/main" id="{1F03F2A2-B2DB-A04E-ACA3-7313FBFFC4C9}"/>
              </a:ext>
            </a:extLst>
          </p:cNvPr>
          <p:cNvSpPr txBox="1"/>
          <p:nvPr userDrawn="1"/>
        </p:nvSpPr>
        <p:spPr>
          <a:xfrm>
            <a:off x="6376855" y="5599892"/>
            <a:ext cx="2088000" cy="495520"/>
          </a:xfrm>
          <a:prstGeom prst="rect">
            <a:avLst/>
          </a:prstGeom>
          <a:noFill/>
          <a:ln>
            <a:noFill/>
          </a:ln>
        </p:spPr>
        <p:txBody>
          <a:bodyPr spcFirstLastPara="1" wrap="square" lIns="0" tIns="0" rIns="0" bIns="0" rtlCol="1" anchor="t" anchorCtr="0">
            <a:spAutoFit/>
          </a:bodyPr>
          <a:lstStyle/>
          <a:p>
            <a:pPr rtl="1">
              <a:lnSpc>
                <a:spcPct val="115000"/>
              </a:lnSpc>
            </a:pPr>
            <a:r>
              <a:rPr lang="ar" sz="1900" b="0" i="0">
                <a:latin typeface="Avenir Next" panose="020B0503020202020204" pitchFamily="34" charset="0"/>
                <a:sym typeface="Georgia"/>
              </a:rPr>
              <a:t>Name</a:t>
            </a:r>
          </a:p>
          <a:p>
            <a:pPr rtl="1">
              <a:lnSpc>
                <a:spcPct val="115000"/>
              </a:lnSpc>
            </a:pPr>
            <a:r>
              <a:rPr lang="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4" name="Picture Placeholder 3">
            <a:extLst>
              <a:ext uri="{FF2B5EF4-FFF2-40B4-BE49-F238E27FC236}">
                <a16:creationId xmlns:a16="http://schemas.microsoft.com/office/drawing/2014/main" id="{A7C1D375-5A58-2D40-BD40-96794618B34E}"/>
              </a:ext>
            </a:extLst>
          </p:cNvPr>
          <p:cNvSpPr>
            <a:spLocks noGrp="1"/>
          </p:cNvSpPr>
          <p:nvPr>
            <p:ph type="pic" sz="quarter" idx="13"/>
          </p:nvPr>
        </p:nvSpPr>
        <p:spPr>
          <a:xfrm>
            <a:off x="833362" y="1196916"/>
            <a:ext cx="1589897" cy="1595696"/>
          </a:xfrm>
        </p:spPr>
        <p:txBody>
          <a:bodyPr rtlCol="1"/>
          <a:lstStyle>
            <a:lvl1pPr algn="r" rtl="1">
              <a:defRPr b="0" i="0"/>
            </a:lvl1pPr>
          </a:lstStyle>
          <a:p>
            <a:pPr rtl="1"/>
            <a:endParaRPr lang="en-US"/>
          </a:p>
        </p:txBody>
      </p:sp>
      <p:sp>
        <p:nvSpPr>
          <p:cNvPr id="22" name="Picture Placeholder 3">
            <a:extLst>
              <a:ext uri="{FF2B5EF4-FFF2-40B4-BE49-F238E27FC236}">
                <a16:creationId xmlns:a16="http://schemas.microsoft.com/office/drawing/2014/main" id="{DE0F4D27-7D67-F445-A957-D5DC59F031BC}"/>
              </a:ext>
            </a:extLst>
          </p:cNvPr>
          <p:cNvSpPr>
            <a:spLocks noGrp="1"/>
          </p:cNvSpPr>
          <p:nvPr>
            <p:ph type="pic" sz="quarter" idx="14"/>
          </p:nvPr>
        </p:nvSpPr>
        <p:spPr>
          <a:xfrm>
            <a:off x="3665621" y="1196916"/>
            <a:ext cx="1589897" cy="1595696"/>
          </a:xfrm>
        </p:spPr>
        <p:txBody>
          <a:bodyPr rtlCol="1"/>
          <a:lstStyle>
            <a:lvl1pPr algn="r" rtl="1">
              <a:defRPr b="0" i="0"/>
            </a:lvl1pPr>
          </a:lstStyle>
          <a:p>
            <a:pPr rtl="1"/>
            <a:endParaRPr lang="en-US"/>
          </a:p>
        </p:txBody>
      </p:sp>
      <p:sp>
        <p:nvSpPr>
          <p:cNvPr id="24" name="Picture Placeholder 3">
            <a:extLst>
              <a:ext uri="{FF2B5EF4-FFF2-40B4-BE49-F238E27FC236}">
                <a16:creationId xmlns:a16="http://schemas.microsoft.com/office/drawing/2014/main" id="{BE9C9BEB-1182-904F-85D9-787D765CA4F1}"/>
              </a:ext>
            </a:extLst>
          </p:cNvPr>
          <p:cNvSpPr>
            <a:spLocks noGrp="1"/>
          </p:cNvSpPr>
          <p:nvPr>
            <p:ph type="pic" sz="quarter" idx="15"/>
          </p:nvPr>
        </p:nvSpPr>
        <p:spPr>
          <a:xfrm>
            <a:off x="6373298" y="1196916"/>
            <a:ext cx="1589897" cy="1595696"/>
          </a:xfrm>
        </p:spPr>
        <p:txBody>
          <a:bodyPr rtlCol="1"/>
          <a:lstStyle>
            <a:lvl1pPr algn="r" rtl="1">
              <a:defRPr b="0" i="0"/>
            </a:lvl1pPr>
          </a:lstStyle>
          <a:p>
            <a:pPr rtl="1"/>
            <a:endParaRPr lang="en-US"/>
          </a:p>
        </p:txBody>
      </p:sp>
      <p:sp>
        <p:nvSpPr>
          <p:cNvPr id="26" name="Picture Placeholder 3">
            <a:extLst>
              <a:ext uri="{FF2B5EF4-FFF2-40B4-BE49-F238E27FC236}">
                <a16:creationId xmlns:a16="http://schemas.microsoft.com/office/drawing/2014/main" id="{EBD5F6F2-37D3-B74E-8DD6-2BD916958831}"/>
              </a:ext>
            </a:extLst>
          </p:cNvPr>
          <p:cNvSpPr>
            <a:spLocks noGrp="1"/>
          </p:cNvSpPr>
          <p:nvPr>
            <p:ph type="pic" sz="quarter" idx="16"/>
          </p:nvPr>
        </p:nvSpPr>
        <p:spPr>
          <a:xfrm>
            <a:off x="833362" y="3756808"/>
            <a:ext cx="1589897" cy="1595696"/>
          </a:xfrm>
        </p:spPr>
        <p:txBody>
          <a:bodyPr rtlCol="1"/>
          <a:lstStyle>
            <a:lvl1pPr algn="r" rtl="1">
              <a:defRPr b="0" i="0"/>
            </a:lvl1pPr>
          </a:lstStyle>
          <a:p>
            <a:pPr rtl="1"/>
            <a:endParaRPr lang="en-US"/>
          </a:p>
        </p:txBody>
      </p:sp>
      <p:sp>
        <p:nvSpPr>
          <p:cNvPr id="27" name="Picture Placeholder 3">
            <a:extLst>
              <a:ext uri="{FF2B5EF4-FFF2-40B4-BE49-F238E27FC236}">
                <a16:creationId xmlns:a16="http://schemas.microsoft.com/office/drawing/2014/main" id="{69CB7925-5F26-D24B-BE5B-7C966E5C6FE3}"/>
              </a:ext>
            </a:extLst>
          </p:cNvPr>
          <p:cNvSpPr>
            <a:spLocks noGrp="1"/>
          </p:cNvSpPr>
          <p:nvPr>
            <p:ph type="pic" sz="quarter" idx="17"/>
          </p:nvPr>
        </p:nvSpPr>
        <p:spPr>
          <a:xfrm>
            <a:off x="3665621" y="3756808"/>
            <a:ext cx="1589897" cy="1595696"/>
          </a:xfrm>
        </p:spPr>
        <p:txBody>
          <a:bodyPr rtlCol="1"/>
          <a:lstStyle>
            <a:lvl1pPr algn="r" rtl="1">
              <a:defRPr b="0" i="0"/>
            </a:lvl1pPr>
          </a:lstStyle>
          <a:p>
            <a:pPr rtl="1"/>
            <a:endParaRPr lang="en-US"/>
          </a:p>
        </p:txBody>
      </p:sp>
      <p:sp>
        <p:nvSpPr>
          <p:cNvPr id="28" name="Picture Placeholder 3">
            <a:extLst>
              <a:ext uri="{FF2B5EF4-FFF2-40B4-BE49-F238E27FC236}">
                <a16:creationId xmlns:a16="http://schemas.microsoft.com/office/drawing/2014/main" id="{204113A8-845F-6140-AD3B-79097658014E}"/>
              </a:ext>
            </a:extLst>
          </p:cNvPr>
          <p:cNvSpPr>
            <a:spLocks noGrp="1"/>
          </p:cNvSpPr>
          <p:nvPr>
            <p:ph type="pic" sz="quarter" idx="18"/>
          </p:nvPr>
        </p:nvSpPr>
        <p:spPr>
          <a:xfrm>
            <a:off x="6373298" y="3756808"/>
            <a:ext cx="1589897" cy="1595696"/>
          </a:xfrm>
        </p:spPr>
        <p:txBody>
          <a:bodyPr rtlCol="1"/>
          <a:lstStyle>
            <a:lvl1pPr algn="r" rtl="1">
              <a:defRPr b="0" i="0"/>
            </a:lvl1pPr>
          </a:lstStyle>
          <a:p>
            <a:pPr rtl="1"/>
            <a:endParaRPr lang="en-US"/>
          </a:p>
        </p:txBody>
      </p:sp>
      <p:sp>
        <p:nvSpPr>
          <p:cNvPr id="31" name="Google Shape;235;p31">
            <a:extLst>
              <a:ext uri="{FF2B5EF4-FFF2-40B4-BE49-F238E27FC236}">
                <a16:creationId xmlns:a16="http://schemas.microsoft.com/office/drawing/2014/main" id="{A3A8AD95-1E07-0A4D-B4E8-9532BA6217A0}"/>
              </a:ext>
            </a:extLst>
          </p:cNvPr>
          <p:cNvSpPr txBox="1"/>
          <p:nvPr userDrawn="1"/>
        </p:nvSpPr>
        <p:spPr>
          <a:xfrm>
            <a:off x="9208919" y="3022628"/>
            <a:ext cx="2042772" cy="495520"/>
          </a:xfrm>
          <a:prstGeom prst="rect">
            <a:avLst/>
          </a:prstGeom>
          <a:noFill/>
          <a:ln>
            <a:noFill/>
          </a:ln>
        </p:spPr>
        <p:txBody>
          <a:bodyPr spcFirstLastPara="1" wrap="square" lIns="0" tIns="0" rIns="0" bIns="0" rtlCol="1" anchor="t" anchorCtr="0">
            <a:spAutoFit/>
          </a:bodyPr>
          <a:lstStyle/>
          <a:p>
            <a:pPr rtl="1">
              <a:lnSpc>
                <a:spcPct val="115000"/>
              </a:lnSpc>
            </a:pPr>
            <a:r>
              <a:rPr lang="ar" sz="1900" b="0" i="0">
                <a:latin typeface="Avenir Next" panose="020B0503020202020204" pitchFamily="34" charset="0"/>
                <a:sym typeface="Georgia"/>
              </a:rPr>
              <a:t>Name</a:t>
            </a:r>
          </a:p>
          <a:p>
            <a:pPr rtl="1">
              <a:lnSpc>
                <a:spcPct val="115000"/>
              </a:lnSpc>
            </a:pPr>
            <a:r>
              <a:rPr lang="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33" name="Google Shape;269;p33">
            <a:extLst>
              <a:ext uri="{FF2B5EF4-FFF2-40B4-BE49-F238E27FC236}">
                <a16:creationId xmlns:a16="http://schemas.microsoft.com/office/drawing/2014/main" id="{AC9BA9A3-42A9-344A-9B90-7A0B3F394EC8}"/>
              </a:ext>
            </a:extLst>
          </p:cNvPr>
          <p:cNvSpPr txBox="1"/>
          <p:nvPr userDrawn="1"/>
        </p:nvSpPr>
        <p:spPr>
          <a:xfrm>
            <a:off x="9208919" y="5595788"/>
            <a:ext cx="2088000" cy="495520"/>
          </a:xfrm>
          <a:prstGeom prst="rect">
            <a:avLst/>
          </a:prstGeom>
          <a:noFill/>
          <a:ln>
            <a:noFill/>
          </a:ln>
        </p:spPr>
        <p:txBody>
          <a:bodyPr spcFirstLastPara="1" wrap="square" lIns="0" tIns="0" rIns="0" bIns="0" rtlCol="1" anchor="t" anchorCtr="0">
            <a:spAutoFit/>
          </a:bodyPr>
          <a:lstStyle/>
          <a:p>
            <a:pPr rtl="1">
              <a:lnSpc>
                <a:spcPct val="115000"/>
              </a:lnSpc>
            </a:pPr>
            <a:r>
              <a:rPr lang="ar" sz="1900" b="0" i="0">
                <a:latin typeface="Avenir Next" panose="020B0503020202020204" pitchFamily="34" charset="0"/>
                <a:sym typeface="Georgia"/>
              </a:rPr>
              <a:t>Name</a:t>
            </a:r>
          </a:p>
          <a:p>
            <a:pPr rtl="1">
              <a:lnSpc>
                <a:spcPct val="115000"/>
              </a:lnSpc>
            </a:pPr>
            <a:r>
              <a:rPr lang="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34" name="Picture Placeholder 3">
            <a:extLst>
              <a:ext uri="{FF2B5EF4-FFF2-40B4-BE49-F238E27FC236}">
                <a16:creationId xmlns:a16="http://schemas.microsoft.com/office/drawing/2014/main" id="{C0AAC719-37B7-A444-A278-16C2189CBDEA}"/>
              </a:ext>
            </a:extLst>
          </p:cNvPr>
          <p:cNvSpPr>
            <a:spLocks noGrp="1"/>
          </p:cNvSpPr>
          <p:nvPr>
            <p:ph type="pic" sz="quarter" idx="19"/>
          </p:nvPr>
        </p:nvSpPr>
        <p:spPr>
          <a:xfrm>
            <a:off x="9205362" y="1192812"/>
            <a:ext cx="1589897" cy="1595696"/>
          </a:xfrm>
        </p:spPr>
        <p:txBody>
          <a:bodyPr rtlCol="1"/>
          <a:lstStyle>
            <a:lvl1pPr algn="r" rtl="1">
              <a:defRPr b="0" i="0"/>
            </a:lvl1pPr>
          </a:lstStyle>
          <a:p>
            <a:pPr rtl="1"/>
            <a:endParaRPr lang="en-US"/>
          </a:p>
        </p:txBody>
      </p:sp>
      <p:sp>
        <p:nvSpPr>
          <p:cNvPr id="35" name="Picture Placeholder 3">
            <a:extLst>
              <a:ext uri="{FF2B5EF4-FFF2-40B4-BE49-F238E27FC236}">
                <a16:creationId xmlns:a16="http://schemas.microsoft.com/office/drawing/2014/main" id="{A861AB0F-CEDC-EE4F-81DE-1E0864602C91}"/>
              </a:ext>
            </a:extLst>
          </p:cNvPr>
          <p:cNvSpPr>
            <a:spLocks noGrp="1"/>
          </p:cNvSpPr>
          <p:nvPr>
            <p:ph type="pic" sz="quarter" idx="20"/>
          </p:nvPr>
        </p:nvSpPr>
        <p:spPr>
          <a:xfrm>
            <a:off x="9205362" y="3752704"/>
            <a:ext cx="1589897" cy="1595696"/>
          </a:xfrm>
        </p:spPr>
        <p:txBody>
          <a:bodyPr rtlCol="1"/>
          <a:lstStyle>
            <a:lvl1pPr algn="r" rtl="1">
              <a:defRPr b="0" i="0"/>
            </a:lvl1pPr>
          </a:lstStyle>
          <a:p>
            <a:pPr rtl="1"/>
            <a:endParaRPr lang="en-US"/>
          </a:p>
        </p:txBody>
      </p:sp>
    </p:spTree>
    <p:extLst>
      <p:ext uri="{BB962C8B-B14F-4D97-AF65-F5344CB8AC3E}">
        <p14:creationId xmlns:p14="http://schemas.microsoft.com/office/powerpoint/2010/main" val="692811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1AC61-46BA-E147-99E9-7B48059E8FE3}"/>
              </a:ext>
            </a:extLst>
          </p:cNvPr>
          <p:cNvSpPr>
            <a:spLocks noGrp="1"/>
          </p:cNvSpPr>
          <p:nvPr>
            <p:ph sz="half" idx="1"/>
          </p:nvPr>
        </p:nvSpPr>
        <p:spPr>
          <a:xfrm>
            <a:off x="838200" y="1508759"/>
            <a:ext cx="5181600" cy="4533821"/>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Content Placeholder 3">
            <a:extLst>
              <a:ext uri="{FF2B5EF4-FFF2-40B4-BE49-F238E27FC236}">
                <a16:creationId xmlns:a16="http://schemas.microsoft.com/office/drawing/2014/main" id="{640BA73C-DC0B-754E-A994-ED0F5672FD90}"/>
              </a:ext>
            </a:extLst>
          </p:cNvPr>
          <p:cNvSpPr>
            <a:spLocks noGrp="1"/>
          </p:cNvSpPr>
          <p:nvPr>
            <p:ph sz="half" idx="2"/>
          </p:nvPr>
        </p:nvSpPr>
        <p:spPr>
          <a:xfrm>
            <a:off x="6172200" y="1508759"/>
            <a:ext cx="5181600" cy="4533821"/>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8" name="Slide Number Placeholder 5">
            <a:extLst>
              <a:ext uri="{FF2B5EF4-FFF2-40B4-BE49-F238E27FC236}">
                <a16:creationId xmlns:a16="http://schemas.microsoft.com/office/drawing/2014/main" id="{E398E2FD-B278-F74D-8C96-1B99447D8D8F}"/>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09934AB-06BB-F545-8EEA-F26AC088055B}"/>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5A0B7FF-381E-8344-8323-F5D8265F863C}"/>
              </a:ext>
            </a:extLst>
          </p:cNvPr>
          <p:cNvSpPr>
            <a:spLocks noGrp="1"/>
          </p:cNvSpPr>
          <p:nvPr>
            <p:ph type="title"/>
          </p:nvPr>
        </p:nvSpPr>
        <p:spPr>
          <a:xfrm>
            <a:off x="838200" y="559574"/>
            <a:ext cx="7183582" cy="676636"/>
          </a:xfrm>
        </p:spPr>
        <p:txBody>
          <a:bodyPr lIns="0" rIns="0" rtlCol="1" anchor="b">
            <a:normAutofit/>
          </a:bodyPr>
          <a:lstStyle>
            <a:lvl1pPr algn="r" rtl="1">
              <a:defRPr sz="3200" b="0" i="0"/>
            </a:lvl1pPr>
          </a:lstStyle>
          <a:p>
            <a:pPr rtl="1"/>
            <a:r>
              <a:rPr lang="ar"/>
              <a:t>Click to edit Master title style</a:t>
            </a:r>
          </a:p>
        </p:txBody>
      </p:sp>
    </p:spTree>
    <p:extLst>
      <p:ext uri="{BB962C8B-B14F-4D97-AF65-F5344CB8AC3E}">
        <p14:creationId xmlns:p14="http://schemas.microsoft.com/office/powerpoint/2010/main" val="4054244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45CB8-3090-D345-8B0D-DF3ED1133ACF}"/>
              </a:ext>
            </a:extLst>
          </p:cNvPr>
          <p:cNvSpPr>
            <a:spLocks noGrp="1"/>
          </p:cNvSpPr>
          <p:nvPr>
            <p:ph type="body" idx="1"/>
          </p:nvPr>
        </p:nvSpPr>
        <p:spPr>
          <a:xfrm>
            <a:off x="839788" y="1435458"/>
            <a:ext cx="5157787" cy="823912"/>
          </a:xfrm>
        </p:spPr>
        <p:txBody>
          <a:bodyPr lIns="0" tIns="0" rIns="0" bIns="0" rtlCol="1" anchor="b"/>
          <a:lstStyle>
            <a:lvl1pPr marL="0" indent="0" algn="r" rtl="1">
              <a:buNone/>
              <a:defRPr sz="2400" b="0" i="0"/>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Click to edit Master text styles</a:t>
            </a:r>
          </a:p>
        </p:txBody>
      </p:sp>
      <p:sp>
        <p:nvSpPr>
          <p:cNvPr id="4" name="Content Placeholder 3">
            <a:extLst>
              <a:ext uri="{FF2B5EF4-FFF2-40B4-BE49-F238E27FC236}">
                <a16:creationId xmlns:a16="http://schemas.microsoft.com/office/drawing/2014/main" id="{187EB0AE-FE60-2845-9D07-32331A599AA0}"/>
              </a:ext>
            </a:extLst>
          </p:cNvPr>
          <p:cNvSpPr>
            <a:spLocks noGrp="1"/>
          </p:cNvSpPr>
          <p:nvPr>
            <p:ph sz="half" idx="2"/>
          </p:nvPr>
        </p:nvSpPr>
        <p:spPr>
          <a:xfrm>
            <a:off x="839788" y="2384488"/>
            <a:ext cx="5157787" cy="3684588"/>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5" name="Text Placeholder 4">
            <a:extLst>
              <a:ext uri="{FF2B5EF4-FFF2-40B4-BE49-F238E27FC236}">
                <a16:creationId xmlns:a16="http://schemas.microsoft.com/office/drawing/2014/main" id="{EA535F16-F779-FD45-9EC1-640A5F8AA0C4}"/>
              </a:ext>
            </a:extLst>
          </p:cNvPr>
          <p:cNvSpPr>
            <a:spLocks noGrp="1"/>
          </p:cNvSpPr>
          <p:nvPr>
            <p:ph type="body" sz="quarter" idx="3"/>
          </p:nvPr>
        </p:nvSpPr>
        <p:spPr>
          <a:xfrm>
            <a:off x="6172200" y="1435458"/>
            <a:ext cx="5183188" cy="823912"/>
          </a:xfrm>
        </p:spPr>
        <p:txBody>
          <a:bodyPr lIns="0" tIns="0" rIns="0" bIns="0" rtlCol="1" anchor="b"/>
          <a:lstStyle>
            <a:lvl1pPr marL="0" indent="0" algn="r" rtl="1">
              <a:buNone/>
              <a:defRPr sz="2400" b="0" i="0"/>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Click to edit Master text styles</a:t>
            </a:r>
          </a:p>
        </p:txBody>
      </p:sp>
      <p:sp>
        <p:nvSpPr>
          <p:cNvPr id="6" name="Content Placeholder 5">
            <a:extLst>
              <a:ext uri="{FF2B5EF4-FFF2-40B4-BE49-F238E27FC236}">
                <a16:creationId xmlns:a16="http://schemas.microsoft.com/office/drawing/2014/main" id="{5767F6E8-D0CA-6344-BB40-55948C3875DE}"/>
              </a:ext>
            </a:extLst>
          </p:cNvPr>
          <p:cNvSpPr>
            <a:spLocks noGrp="1"/>
          </p:cNvSpPr>
          <p:nvPr>
            <p:ph sz="quarter" idx="4"/>
          </p:nvPr>
        </p:nvSpPr>
        <p:spPr>
          <a:xfrm>
            <a:off x="6172200" y="2384488"/>
            <a:ext cx="5183188" cy="3684588"/>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10" name="Slide Number Placeholder 5">
            <a:extLst>
              <a:ext uri="{FF2B5EF4-FFF2-40B4-BE49-F238E27FC236}">
                <a16:creationId xmlns:a16="http://schemas.microsoft.com/office/drawing/2014/main" id="{F906D88F-3472-264C-B554-365C8FC2E1DC}"/>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cxnSp>
        <p:nvCxnSpPr>
          <p:cNvPr id="13" name="Straight Connector 12">
            <a:extLst>
              <a:ext uri="{FF2B5EF4-FFF2-40B4-BE49-F238E27FC236}">
                <a16:creationId xmlns:a16="http://schemas.microsoft.com/office/drawing/2014/main" id="{8B6DA8AA-1167-204C-8ED0-3A79C7557187}"/>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80E8D6E-2E7B-C144-AD7D-B9642F9D9FC6}"/>
              </a:ext>
            </a:extLst>
          </p:cNvPr>
          <p:cNvSpPr>
            <a:spLocks noGrp="1"/>
          </p:cNvSpPr>
          <p:nvPr>
            <p:ph type="title"/>
          </p:nvPr>
        </p:nvSpPr>
        <p:spPr>
          <a:xfrm>
            <a:off x="838200" y="559574"/>
            <a:ext cx="7183582" cy="676636"/>
          </a:xfrm>
        </p:spPr>
        <p:txBody>
          <a:bodyPr lIns="0" rIns="0" rtlCol="1" anchor="b">
            <a:normAutofit/>
          </a:bodyPr>
          <a:lstStyle>
            <a:lvl1pPr algn="r" rtl="1">
              <a:defRPr sz="3200" b="0" i="0"/>
            </a:lvl1pPr>
          </a:lstStyle>
          <a:p>
            <a:pPr rtl="1"/>
            <a:r>
              <a:rPr lang="ar"/>
              <a:t>Click to edit Master title style</a:t>
            </a:r>
          </a:p>
        </p:txBody>
      </p:sp>
    </p:spTree>
    <p:extLst>
      <p:ext uri="{BB962C8B-B14F-4D97-AF65-F5344CB8AC3E}">
        <p14:creationId xmlns:p14="http://schemas.microsoft.com/office/powerpoint/2010/main" val="4140841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4D77AA-5400-F447-BB00-B5CBEC500C45}"/>
              </a:ext>
            </a:extLst>
          </p:cNvPr>
          <p:cNvSpPr>
            <a:spLocks noGrp="1"/>
          </p:cNvSpPr>
          <p:nvPr>
            <p:ph idx="1"/>
          </p:nvPr>
        </p:nvSpPr>
        <p:spPr>
          <a:xfrm>
            <a:off x="5183188" y="559575"/>
            <a:ext cx="6172200" cy="5301476"/>
          </a:xfrm>
        </p:spPr>
        <p:txBody>
          <a:bodyPr lIns="0" tIns="0" rIns="0" bIns="0" rtlCol="1"/>
          <a:lstStyle>
            <a:lvl1pPr algn="r" rtl="1">
              <a:defRPr sz="3200" b="0" i="0"/>
            </a:lvl1pPr>
            <a:lvl2pPr algn="r" rtl="1">
              <a:defRPr sz="2800" b="0" i="0"/>
            </a:lvl2pPr>
            <a:lvl3pPr algn="r" rtl="1">
              <a:defRPr sz="2400" b="0" i="0"/>
            </a:lvl3pPr>
            <a:lvl4pPr algn="r" rtl="1">
              <a:defRPr sz="2000" b="0" i="0"/>
            </a:lvl4pPr>
            <a:lvl5pPr algn="r" rtl="1">
              <a:defRPr sz="2000" b="0" i="0"/>
            </a:lvl5pPr>
            <a:lvl6pPr algn="r" rtl="1">
              <a:defRPr sz="2000"/>
            </a:lvl6pPr>
            <a:lvl7pPr algn="r" rtl="1">
              <a:defRPr sz="2000"/>
            </a:lvl7pPr>
            <a:lvl8pPr algn="r" rtl="1">
              <a:defRPr sz="2000"/>
            </a:lvl8pPr>
            <a:lvl9pPr algn="r" rtl="1">
              <a:defRPr sz="2000"/>
            </a:lvl9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Text Placeholder 3">
            <a:extLst>
              <a:ext uri="{FF2B5EF4-FFF2-40B4-BE49-F238E27FC236}">
                <a16:creationId xmlns:a16="http://schemas.microsoft.com/office/drawing/2014/main" id="{51447D4C-B4BF-BC4E-8CA0-EAD1C5031F13}"/>
              </a:ext>
            </a:extLst>
          </p:cNvPr>
          <p:cNvSpPr>
            <a:spLocks noGrp="1"/>
          </p:cNvSpPr>
          <p:nvPr>
            <p:ph type="body" sz="half" idx="2"/>
          </p:nvPr>
        </p:nvSpPr>
        <p:spPr>
          <a:xfrm>
            <a:off x="839788" y="1397750"/>
            <a:ext cx="3932237" cy="4471237"/>
          </a:xfrm>
        </p:spPr>
        <p:txBody>
          <a:bodyPr rtlCol="1"/>
          <a:lstStyle>
            <a:lvl1pPr marL="0" indent="0" algn="r" rtl="1">
              <a:buNone/>
              <a:defRPr sz="1600" b="0" i="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ar"/>
              <a:t>Click to edit Master text styles</a:t>
            </a:r>
          </a:p>
        </p:txBody>
      </p:sp>
      <p:sp>
        <p:nvSpPr>
          <p:cNvPr id="8" name="Slide Number Placeholder 5">
            <a:extLst>
              <a:ext uri="{FF2B5EF4-FFF2-40B4-BE49-F238E27FC236}">
                <a16:creationId xmlns:a16="http://schemas.microsoft.com/office/drawing/2014/main" id="{E2B87CD3-D7DC-334A-9B54-C0B13E98EF6B}"/>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410EF81-D7BD-F042-A20E-244E35A3F601}"/>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796AC44-181E-244E-98C9-F08A5432C458}"/>
              </a:ext>
            </a:extLst>
          </p:cNvPr>
          <p:cNvSpPr>
            <a:spLocks noGrp="1"/>
          </p:cNvSpPr>
          <p:nvPr>
            <p:ph type="title"/>
          </p:nvPr>
        </p:nvSpPr>
        <p:spPr>
          <a:xfrm>
            <a:off x="838200" y="559574"/>
            <a:ext cx="3932237" cy="676636"/>
          </a:xfrm>
        </p:spPr>
        <p:txBody>
          <a:bodyPr lIns="0" rIns="0" rtlCol="1" anchor="t">
            <a:noAutofit/>
          </a:bodyPr>
          <a:lstStyle>
            <a:lvl1pPr algn="r" rtl="1">
              <a:defRPr sz="3200" b="0" i="0"/>
            </a:lvl1pPr>
          </a:lstStyle>
          <a:p>
            <a:pPr rtl="1"/>
            <a:r>
              <a:rPr lang="ar"/>
              <a:t>Click to edit Master title style</a:t>
            </a:r>
          </a:p>
        </p:txBody>
      </p:sp>
    </p:spTree>
    <p:extLst>
      <p:ext uri="{BB962C8B-B14F-4D97-AF65-F5344CB8AC3E}">
        <p14:creationId xmlns:p14="http://schemas.microsoft.com/office/powerpoint/2010/main" val="1079774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7183582" cy="676636"/>
          </a:xfrm>
        </p:spPr>
        <p:txBody>
          <a:bodyPr lIns="0" rIns="0" rtlCol="1" anchor="t">
            <a:normAutofit/>
          </a:bodyPr>
          <a:lstStyle>
            <a:lvl1pPr algn="r" rtl="1">
              <a:defRPr sz="3200"/>
            </a:lvl1pPr>
          </a:lstStyle>
          <a:p>
            <a:pPr rtl="1"/>
            <a:r>
              <a:rPr lang="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1504841"/>
            <a:ext cx="10515600" cy="4351338"/>
          </a:xfrm>
        </p:spPr>
        <p:txBody>
          <a:bodyPr lIns="0" tIns="0" rIns="0" bIns="0"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Halyard Display Book" pitchFamily="2" charset="77"/>
                <a:ea typeface="Halyard Display Book" pitchFamily="2" charset="77"/>
              </a:defRPr>
            </a:lvl1pPr>
          </a:lstStyle>
          <a:p>
            <a:pPr rtl="1"/>
            <a:fld id="{1823342E-297C-5D4D-AC65-DD80C611455A}" type="slidenum">
              <a:rPr lang="en-US" smtClean="0"/>
              <a:pPr/>
              <a:t>‹#›</a:t>
            </a:fld>
            <a:endParaRPr lang="en-US"/>
          </a:p>
        </p:txBody>
      </p:sp>
      <p:pic>
        <p:nvPicPr>
          <p:cNvPr id="7" name="Picture 6">
            <a:extLst>
              <a:ext uri="{FF2B5EF4-FFF2-40B4-BE49-F238E27FC236}">
                <a16:creationId xmlns:a16="http://schemas.microsoft.com/office/drawing/2014/main" id="{53403810-6307-1E4B-BE36-CF3EABA02A23}"/>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8" name="Picture 7" descr="Logo&#10;&#10;Description automatically generated">
            <a:extLst>
              <a:ext uri="{FF2B5EF4-FFF2-40B4-BE49-F238E27FC236}">
                <a16:creationId xmlns:a16="http://schemas.microsoft.com/office/drawing/2014/main" id="{04478DD1-765E-DD40-8500-E4F63D8C9D3E}"/>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683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657209"/>
            <a:ext cx="5257800" cy="1269062"/>
          </a:xfrm>
        </p:spPr>
        <p:txBody>
          <a:bodyPr lIns="0" tIns="0" rIns="0" bIns="0" rtlCol="1" anchor="t">
            <a:normAutofit/>
          </a:bodyPr>
          <a:lstStyle>
            <a:lvl1pPr algn="r" rtl="1">
              <a:defRPr sz="3200" b="0" i="0"/>
            </a:lvl1pPr>
          </a:lstStyle>
          <a:p>
            <a:pPr rtl="1"/>
            <a:r>
              <a:rPr lang="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2119225"/>
            <a:ext cx="5257800" cy="3944022"/>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5" name="Picture Placeholder 4">
            <a:extLst>
              <a:ext uri="{FF2B5EF4-FFF2-40B4-BE49-F238E27FC236}">
                <a16:creationId xmlns:a16="http://schemas.microsoft.com/office/drawing/2014/main" id="{5363AFAF-5560-2A4E-8638-C377698B9265}"/>
              </a:ext>
            </a:extLst>
          </p:cNvPr>
          <p:cNvSpPr>
            <a:spLocks noGrp="1"/>
          </p:cNvSpPr>
          <p:nvPr>
            <p:ph type="pic" sz="quarter" idx="13"/>
          </p:nvPr>
        </p:nvSpPr>
        <p:spPr>
          <a:xfrm>
            <a:off x="6623050" y="657209"/>
            <a:ext cx="5568950" cy="5406038"/>
          </a:xfrm>
        </p:spPr>
        <p:txBody>
          <a:bodyPr rtlCol="1"/>
          <a:lstStyle>
            <a:lvl1pPr algn="r" rtl="1">
              <a:defRPr b="0" i="0"/>
            </a:lvl1pPr>
          </a:lstStyle>
          <a:p>
            <a:pPr rtl="1"/>
            <a:endParaRPr lang="en-US"/>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spTree>
    <p:extLst>
      <p:ext uri="{BB962C8B-B14F-4D97-AF65-F5344CB8AC3E}">
        <p14:creationId xmlns:p14="http://schemas.microsoft.com/office/powerpoint/2010/main" val="1713466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Cov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1122363"/>
            <a:ext cx="9144000" cy="2387600"/>
          </a:xfrm>
        </p:spPr>
        <p:txBody>
          <a:bodyPr rtlCol="1" anchor="b">
            <a:normAutofit/>
          </a:bodyPr>
          <a:lstStyle>
            <a:lvl1pPr algn="r" rtl="1">
              <a:defRPr sz="4800" b="0" i="0"/>
            </a:lvl1pPr>
          </a:lstStyle>
          <a:p>
            <a:pPr rtl="1"/>
            <a:r>
              <a:rPr lang="ar"/>
              <a:t>Click to edit Master title style</a:t>
            </a:r>
          </a:p>
        </p:txBody>
      </p:sp>
      <p:sp>
        <p:nvSpPr>
          <p:cNvPr id="3" name="Subtitle 2">
            <a:extLst>
              <a:ext uri="{FF2B5EF4-FFF2-40B4-BE49-F238E27FC236}">
                <a16:creationId xmlns:a16="http://schemas.microsoft.com/office/drawing/2014/main" id="{A93D1750-CCE9-E34F-8945-EB4B459C6BAD}"/>
              </a:ext>
            </a:extLst>
          </p:cNvPr>
          <p:cNvSpPr>
            <a:spLocks noGrp="1"/>
          </p:cNvSpPr>
          <p:nvPr>
            <p:ph type="subTitle" idx="1"/>
          </p:nvPr>
        </p:nvSpPr>
        <p:spPr>
          <a:xfrm>
            <a:off x="1524000" y="3602038"/>
            <a:ext cx="9144000" cy="1655762"/>
          </a:xfrm>
        </p:spPr>
        <p:txBody>
          <a:bodyPr rtlCol="1"/>
          <a:lstStyle>
            <a:lvl1pPr marL="0" indent="0" algn="r" rtl="1">
              <a:buNone/>
              <a:defRPr sz="2400" b="0" i="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4253885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Slide_On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2886828"/>
            <a:ext cx="9144000" cy="773298"/>
          </a:xfrm>
        </p:spPr>
        <p:txBody>
          <a:bodyPr rtlCol="1" anchor="ctr">
            <a:normAutofit/>
          </a:bodyPr>
          <a:lstStyle>
            <a:lvl1pPr algn="r" rtl="1">
              <a:defRPr sz="4800" b="0" i="0"/>
            </a:lvl1pPr>
          </a:lstStyle>
          <a:p>
            <a:pPr rtl="1"/>
            <a:r>
              <a:rPr lang="ar"/>
              <a:t>Click to edit Master 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1277541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7183582" cy="676636"/>
          </a:xfrm>
        </p:spPr>
        <p:txBody>
          <a:bodyPr lIns="0" rIns="0" rtlCol="1" anchor="b">
            <a:normAutofit/>
          </a:bodyPr>
          <a:lstStyle>
            <a:lvl1pPr algn="r" rtl="1">
              <a:defRPr sz="3200" b="0" i="0"/>
            </a:lvl1pPr>
          </a:lstStyle>
          <a:p>
            <a:pPr rtl="1"/>
            <a:r>
              <a:rPr lang="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1504841"/>
            <a:ext cx="10515600" cy="4351338"/>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spTree>
    <p:extLst>
      <p:ext uri="{BB962C8B-B14F-4D97-AF65-F5344CB8AC3E}">
        <p14:creationId xmlns:p14="http://schemas.microsoft.com/office/powerpoint/2010/main" val="614940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Content_Cent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2575944"/>
            <a:ext cx="4745019" cy="1039138"/>
          </a:xfrm>
        </p:spPr>
        <p:txBody>
          <a:bodyPr lIns="0" tIns="0" rIns="0" bIns="0" rtlCol="1" anchor="t">
            <a:normAutofit/>
          </a:bodyPr>
          <a:lstStyle>
            <a:lvl1pPr algn="r" rtl="1">
              <a:defRPr sz="3600" b="0" i="0"/>
            </a:lvl1pPr>
          </a:lstStyle>
          <a:p>
            <a:pPr rtl="1"/>
            <a:r>
              <a:rPr lang="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6511382" y="1123502"/>
            <a:ext cx="5257800" cy="3941064"/>
          </a:xfrm>
        </p:spPr>
        <p:txBody>
          <a:bodyPr lIns="0" tIns="0" rIns="0" bIns="0" rtlCol="1" anchor="ctr"/>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spTree>
    <p:extLst>
      <p:ext uri="{BB962C8B-B14F-4D97-AF65-F5344CB8AC3E}">
        <p14:creationId xmlns:p14="http://schemas.microsoft.com/office/powerpoint/2010/main" val="1366259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4019550" cy="365095"/>
          </a:xfrm>
        </p:spPr>
        <p:txBody>
          <a:bodyPr lIns="0" rIns="0" rtlCol="1" anchor="b">
            <a:normAutofit/>
          </a:bodyPr>
          <a:lstStyle>
            <a:lvl1pPr algn="r" rtl="1">
              <a:defRPr sz="2000" b="0" i="0"/>
            </a:lvl1pPr>
          </a:lstStyle>
          <a:p>
            <a:pPr rtl="1"/>
            <a:r>
              <a:rPr lang="ar"/>
              <a:t>Click to edit Master title style</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719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hasCustomPrompt="1"/>
          </p:nvPr>
        </p:nvSpPr>
        <p:spPr>
          <a:xfrm>
            <a:off x="838200" y="559574"/>
            <a:ext cx="3115962" cy="365095"/>
          </a:xfrm>
        </p:spPr>
        <p:txBody>
          <a:bodyPr lIns="0" rIns="0" rtlCol="1" anchor="b">
            <a:normAutofit/>
          </a:bodyPr>
          <a:lstStyle>
            <a:lvl1pPr algn="r" rtl="1">
              <a:defRPr sz="2000" b="0" i="0"/>
            </a:lvl1pPr>
          </a:lstStyle>
          <a:p>
            <a:pPr rtl="1"/>
            <a:r>
              <a:rPr lang="ar"/>
              <a:t>Our Team</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9" name="Google Shape;230;p31">
            <a:extLst>
              <a:ext uri="{FF2B5EF4-FFF2-40B4-BE49-F238E27FC236}">
                <a16:creationId xmlns:a16="http://schemas.microsoft.com/office/drawing/2014/main" id="{F75D7EBC-6405-A842-A0C9-3FFD6344F94B}"/>
              </a:ext>
            </a:extLst>
          </p:cNvPr>
          <p:cNvSpPr txBox="1"/>
          <p:nvPr userDrawn="1"/>
        </p:nvSpPr>
        <p:spPr>
          <a:xfrm>
            <a:off x="833362" y="3026732"/>
            <a:ext cx="1711049" cy="495520"/>
          </a:xfrm>
          <a:prstGeom prst="rect">
            <a:avLst/>
          </a:prstGeom>
          <a:noFill/>
          <a:ln>
            <a:noFill/>
          </a:ln>
        </p:spPr>
        <p:txBody>
          <a:bodyPr spcFirstLastPara="1" wrap="square" lIns="0" tIns="0" rIns="0" bIns="0" rtlCol="1" anchor="t" anchorCtr="0">
            <a:spAutoFit/>
          </a:bodyPr>
          <a:lstStyle/>
          <a:p>
            <a:pPr marL="0" lvl="0" indent="0" algn="l" rtl="1">
              <a:lnSpc>
                <a:spcPct val="115000"/>
              </a:lnSpc>
              <a:spcBef>
                <a:spcPts val="0"/>
              </a:spcBef>
              <a:spcAft>
                <a:spcPts val="0"/>
              </a:spcAft>
              <a:buNone/>
            </a:pPr>
            <a:r>
              <a:rPr lang="ar" sz="1900" b="0" i="0">
                <a:latin typeface="Avenir Next" panose="020B0503020202020204" pitchFamily="34" charset="0"/>
                <a:sym typeface="Georgia"/>
              </a:rPr>
              <a:t>Name </a:t>
            </a:r>
          </a:p>
          <a:p>
            <a:pPr marL="0" lvl="0" indent="0" algn="l" rtl="1">
              <a:lnSpc>
                <a:spcPct val="115000"/>
              </a:lnSpc>
              <a:spcBef>
                <a:spcPts val="0"/>
              </a:spcBef>
              <a:spcAft>
                <a:spcPts val="0"/>
              </a:spcAft>
              <a:buNone/>
            </a:pPr>
            <a:r>
              <a:rPr lang="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panose="020B0503020202020204" pitchFamily="34" charset="0"/>
              <a:ea typeface="Halyard Display Medium" pitchFamily="2" charset="77"/>
              <a:cs typeface="Arial" panose="020B0604020202020204" pitchFamily="34" charset="0"/>
              <a:sym typeface="Georgia"/>
            </a:endParaRPr>
          </a:p>
        </p:txBody>
      </p:sp>
      <p:sp>
        <p:nvSpPr>
          <p:cNvPr id="12" name="Google Shape;235;p31">
            <a:extLst>
              <a:ext uri="{FF2B5EF4-FFF2-40B4-BE49-F238E27FC236}">
                <a16:creationId xmlns:a16="http://schemas.microsoft.com/office/drawing/2014/main" id="{DD6CEE63-3DC6-D54B-B13D-B274A65FEF77}"/>
              </a:ext>
            </a:extLst>
          </p:cNvPr>
          <p:cNvSpPr txBox="1"/>
          <p:nvPr userDrawn="1"/>
        </p:nvSpPr>
        <p:spPr>
          <a:xfrm>
            <a:off x="6376855" y="3026732"/>
            <a:ext cx="2042772" cy="495520"/>
          </a:xfrm>
          <a:prstGeom prst="rect">
            <a:avLst/>
          </a:prstGeom>
          <a:noFill/>
          <a:ln>
            <a:noFill/>
          </a:ln>
        </p:spPr>
        <p:txBody>
          <a:bodyPr spcFirstLastPara="1" wrap="square" lIns="0" tIns="0" rIns="0" bIns="0" rtlCol="1" anchor="t" anchorCtr="0">
            <a:spAutoFit/>
          </a:bodyPr>
          <a:lstStyle/>
          <a:p>
            <a:pPr rtl="1">
              <a:lnSpc>
                <a:spcPct val="115000"/>
              </a:lnSpc>
            </a:pPr>
            <a:r>
              <a:rPr lang="ar" sz="1900" b="0" i="0">
                <a:latin typeface="Avenir Next" panose="020B0503020202020204" pitchFamily="34" charset="0"/>
                <a:sym typeface="Georgia"/>
              </a:rPr>
              <a:t>Name</a:t>
            </a:r>
          </a:p>
          <a:p>
            <a:pPr rtl="1">
              <a:lnSpc>
                <a:spcPct val="115000"/>
              </a:lnSpc>
            </a:pPr>
            <a:r>
              <a:rPr lang="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3" name="Google Shape;247;p32">
            <a:extLst>
              <a:ext uri="{FF2B5EF4-FFF2-40B4-BE49-F238E27FC236}">
                <a16:creationId xmlns:a16="http://schemas.microsoft.com/office/drawing/2014/main" id="{31E6C671-6B9A-6C49-8000-EAC34BA923C2}"/>
              </a:ext>
            </a:extLst>
          </p:cNvPr>
          <p:cNvSpPr txBox="1"/>
          <p:nvPr userDrawn="1"/>
        </p:nvSpPr>
        <p:spPr>
          <a:xfrm>
            <a:off x="3668302" y="3026732"/>
            <a:ext cx="2230424" cy="495520"/>
          </a:xfrm>
          <a:prstGeom prst="rect">
            <a:avLst/>
          </a:prstGeom>
          <a:noFill/>
          <a:ln>
            <a:noFill/>
          </a:ln>
        </p:spPr>
        <p:txBody>
          <a:bodyPr spcFirstLastPara="1" wrap="square" lIns="0" tIns="0" rIns="0" bIns="0" rtlCol="1" anchor="t" anchorCtr="0">
            <a:spAutoFit/>
          </a:bodyPr>
          <a:lstStyle/>
          <a:p>
            <a:pPr rtl="1">
              <a:lnSpc>
                <a:spcPct val="115000"/>
              </a:lnSpc>
            </a:pPr>
            <a:r>
              <a:rPr lang="ar" sz="1900" b="0" i="0">
                <a:latin typeface="Avenir Next" panose="020B0503020202020204" pitchFamily="34" charset="0"/>
                <a:sym typeface="Georgia"/>
              </a:rPr>
              <a:t>Name </a:t>
            </a:r>
          </a:p>
          <a:p>
            <a:pPr rtl="1">
              <a:lnSpc>
                <a:spcPct val="115000"/>
              </a:lnSpc>
            </a:pPr>
            <a:r>
              <a:rPr lang="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6" name="Google Shape;252;p32">
            <a:extLst>
              <a:ext uri="{FF2B5EF4-FFF2-40B4-BE49-F238E27FC236}">
                <a16:creationId xmlns:a16="http://schemas.microsoft.com/office/drawing/2014/main" id="{E0630A3C-018C-0442-B205-7861C6773DC4}"/>
              </a:ext>
            </a:extLst>
          </p:cNvPr>
          <p:cNvSpPr txBox="1"/>
          <p:nvPr userDrawn="1"/>
        </p:nvSpPr>
        <p:spPr>
          <a:xfrm>
            <a:off x="833362" y="5599892"/>
            <a:ext cx="2235608" cy="495520"/>
          </a:xfrm>
          <a:prstGeom prst="rect">
            <a:avLst/>
          </a:prstGeom>
          <a:noFill/>
          <a:ln>
            <a:noFill/>
          </a:ln>
        </p:spPr>
        <p:txBody>
          <a:bodyPr spcFirstLastPara="1" wrap="square" lIns="0" tIns="0" rIns="0" bIns="0" rtlCol="1" anchor="t" anchorCtr="0">
            <a:spAutoFit/>
          </a:bodyPr>
          <a:lstStyle/>
          <a:p>
            <a:pPr marL="0" lvl="0" indent="0" algn="l" rtl="1">
              <a:lnSpc>
                <a:spcPct val="115000"/>
              </a:lnSpc>
              <a:spcBef>
                <a:spcPts val="0"/>
              </a:spcBef>
              <a:spcAft>
                <a:spcPts val="0"/>
              </a:spcAft>
              <a:buNone/>
            </a:pPr>
            <a:r>
              <a:rPr lang="ar" sz="1900" b="0" i="0">
                <a:latin typeface="Avenir Next" panose="020B0503020202020204" pitchFamily="34" charset="0"/>
                <a:sym typeface="Georgia"/>
              </a:rPr>
              <a:t>Name </a:t>
            </a:r>
          </a:p>
          <a:p>
            <a:pPr marL="0" lvl="0" indent="0" algn="l" rtl="1">
              <a:lnSpc>
                <a:spcPct val="115000"/>
              </a:lnSpc>
              <a:spcBef>
                <a:spcPts val="0"/>
              </a:spcBef>
              <a:spcAft>
                <a:spcPts val="0"/>
              </a:spcAft>
              <a:buNone/>
            </a:pPr>
            <a:r>
              <a:rPr lang="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7" name="Google Shape;264;p33">
            <a:extLst>
              <a:ext uri="{FF2B5EF4-FFF2-40B4-BE49-F238E27FC236}">
                <a16:creationId xmlns:a16="http://schemas.microsoft.com/office/drawing/2014/main" id="{05EA5A7E-E29E-AF48-BD50-B1288E6F3B63}"/>
              </a:ext>
            </a:extLst>
          </p:cNvPr>
          <p:cNvSpPr txBox="1"/>
          <p:nvPr userDrawn="1"/>
        </p:nvSpPr>
        <p:spPr>
          <a:xfrm>
            <a:off x="3668302" y="5599892"/>
            <a:ext cx="2089422" cy="495520"/>
          </a:xfrm>
          <a:prstGeom prst="rect">
            <a:avLst/>
          </a:prstGeom>
          <a:noFill/>
          <a:ln>
            <a:noFill/>
          </a:ln>
        </p:spPr>
        <p:txBody>
          <a:bodyPr spcFirstLastPara="1" wrap="square" lIns="0" tIns="0" rIns="0" bIns="0" rtlCol="1" anchor="t" anchorCtr="0">
            <a:spAutoFit/>
          </a:bodyPr>
          <a:lstStyle/>
          <a:p>
            <a:pPr marL="0" lvl="0" indent="0" algn="l" rtl="1">
              <a:lnSpc>
                <a:spcPct val="115000"/>
              </a:lnSpc>
              <a:spcBef>
                <a:spcPts val="0"/>
              </a:spcBef>
              <a:spcAft>
                <a:spcPts val="0"/>
              </a:spcAft>
              <a:buNone/>
            </a:pPr>
            <a:r>
              <a:rPr lang="ar" sz="1900" b="0" i="0">
                <a:latin typeface="Avenir Next" panose="020B0503020202020204" pitchFamily="34" charset="0"/>
                <a:sym typeface="Georgia"/>
              </a:rPr>
              <a:t>Name </a:t>
            </a:r>
          </a:p>
          <a:p>
            <a:pPr marL="0" lvl="0" indent="0" algn="l" rtl="1">
              <a:lnSpc>
                <a:spcPct val="115000"/>
              </a:lnSpc>
              <a:spcBef>
                <a:spcPts val="0"/>
              </a:spcBef>
              <a:spcAft>
                <a:spcPts val="0"/>
              </a:spcAft>
              <a:buNone/>
            </a:pPr>
            <a:r>
              <a:rPr lang="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20" name="Google Shape;269;p33">
            <a:extLst>
              <a:ext uri="{FF2B5EF4-FFF2-40B4-BE49-F238E27FC236}">
                <a16:creationId xmlns:a16="http://schemas.microsoft.com/office/drawing/2014/main" id="{1F03F2A2-B2DB-A04E-ACA3-7313FBFFC4C9}"/>
              </a:ext>
            </a:extLst>
          </p:cNvPr>
          <p:cNvSpPr txBox="1"/>
          <p:nvPr userDrawn="1"/>
        </p:nvSpPr>
        <p:spPr>
          <a:xfrm>
            <a:off x="6376855" y="5599892"/>
            <a:ext cx="2088000" cy="495520"/>
          </a:xfrm>
          <a:prstGeom prst="rect">
            <a:avLst/>
          </a:prstGeom>
          <a:noFill/>
          <a:ln>
            <a:noFill/>
          </a:ln>
        </p:spPr>
        <p:txBody>
          <a:bodyPr spcFirstLastPara="1" wrap="square" lIns="0" tIns="0" rIns="0" bIns="0" rtlCol="1" anchor="t" anchorCtr="0">
            <a:spAutoFit/>
          </a:bodyPr>
          <a:lstStyle/>
          <a:p>
            <a:pPr rtl="1">
              <a:lnSpc>
                <a:spcPct val="115000"/>
              </a:lnSpc>
            </a:pPr>
            <a:r>
              <a:rPr lang="ar" sz="1900" b="0" i="0">
                <a:latin typeface="Avenir Next" panose="020B0503020202020204" pitchFamily="34" charset="0"/>
                <a:sym typeface="Georgia"/>
              </a:rPr>
              <a:t>Name</a:t>
            </a:r>
          </a:p>
          <a:p>
            <a:pPr rtl="1">
              <a:lnSpc>
                <a:spcPct val="115000"/>
              </a:lnSpc>
            </a:pPr>
            <a:r>
              <a:rPr lang="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4" name="Picture Placeholder 3">
            <a:extLst>
              <a:ext uri="{FF2B5EF4-FFF2-40B4-BE49-F238E27FC236}">
                <a16:creationId xmlns:a16="http://schemas.microsoft.com/office/drawing/2014/main" id="{A7C1D375-5A58-2D40-BD40-96794618B34E}"/>
              </a:ext>
            </a:extLst>
          </p:cNvPr>
          <p:cNvSpPr>
            <a:spLocks noGrp="1"/>
          </p:cNvSpPr>
          <p:nvPr>
            <p:ph type="pic" sz="quarter" idx="13"/>
          </p:nvPr>
        </p:nvSpPr>
        <p:spPr>
          <a:xfrm>
            <a:off x="833362" y="1196916"/>
            <a:ext cx="1589897" cy="1595696"/>
          </a:xfrm>
        </p:spPr>
        <p:txBody>
          <a:bodyPr rtlCol="1"/>
          <a:lstStyle>
            <a:lvl1pPr algn="r" rtl="1">
              <a:defRPr b="0" i="0"/>
            </a:lvl1pPr>
          </a:lstStyle>
          <a:p>
            <a:pPr rtl="1"/>
            <a:endParaRPr lang="en-US"/>
          </a:p>
        </p:txBody>
      </p:sp>
      <p:sp>
        <p:nvSpPr>
          <p:cNvPr id="22" name="Picture Placeholder 3">
            <a:extLst>
              <a:ext uri="{FF2B5EF4-FFF2-40B4-BE49-F238E27FC236}">
                <a16:creationId xmlns:a16="http://schemas.microsoft.com/office/drawing/2014/main" id="{DE0F4D27-7D67-F445-A957-D5DC59F031BC}"/>
              </a:ext>
            </a:extLst>
          </p:cNvPr>
          <p:cNvSpPr>
            <a:spLocks noGrp="1"/>
          </p:cNvSpPr>
          <p:nvPr>
            <p:ph type="pic" sz="quarter" idx="14"/>
          </p:nvPr>
        </p:nvSpPr>
        <p:spPr>
          <a:xfrm>
            <a:off x="3665621" y="1196916"/>
            <a:ext cx="1589897" cy="1595696"/>
          </a:xfrm>
        </p:spPr>
        <p:txBody>
          <a:bodyPr rtlCol="1"/>
          <a:lstStyle>
            <a:lvl1pPr algn="r" rtl="1">
              <a:defRPr b="0" i="0"/>
            </a:lvl1pPr>
          </a:lstStyle>
          <a:p>
            <a:pPr rtl="1"/>
            <a:endParaRPr lang="en-US"/>
          </a:p>
        </p:txBody>
      </p:sp>
      <p:sp>
        <p:nvSpPr>
          <p:cNvPr id="24" name="Picture Placeholder 3">
            <a:extLst>
              <a:ext uri="{FF2B5EF4-FFF2-40B4-BE49-F238E27FC236}">
                <a16:creationId xmlns:a16="http://schemas.microsoft.com/office/drawing/2014/main" id="{BE9C9BEB-1182-904F-85D9-787D765CA4F1}"/>
              </a:ext>
            </a:extLst>
          </p:cNvPr>
          <p:cNvSpPr>
            <a:spLocks noGrp="1"/>
          </p:cNvSpPr>
          <p:nvPr>
            <p:ph type="pic" sz="quarter" idx="15"/>
          </p:nvPr>
        </p:nvSpPr>
        <p:spPr>
          <a:xfrm>
            <a:off x="6373298" y="1196916"/>
            <a:ext cx="1589897" cy="1595696"/>
          </a:xfrm>
        </p:spPr>
        <p:txBody>
          <a:bodyPr rtlCol="1"/>
          <a:lstStyle>
            <a:lvl1pPr algn="r" rtl="1">
              <a:defRPr b="0" i="0"/>
            </a:lvl1pPr>
          </a:lstStyle>
          <a:p>
            <a:pPr rtl="1"/>
            <a:endParaRPr lang="en-US"/>
          </a:p>
        </p:txBody>
      </p:sp>
      <p:sp>
        <p:nvSpPr>
          <p:cNvPr id="26" name="Picture Placeholder 3">
            <a:extLst>
              <a:ext uri="{FF2B5EF4-FFF2-40B4-BE49-F238E27FC236}">
                <a16:creationId xmlns:a16="http://schemas.microsoft.com/office/drawing/2014/main" id="{EBD5F6F2-37D3-B74E-8DD6-2BD916958831}"/>
              </a:ext>
            </a:extLst>
          </p:cNvPr>
          <p:cNvSpPr>
            <a:spLocks noGrp="1"/>
          </p:cNvSpPr>
          <p:nvPr>
            <p:ph type="pic" sz="quarter" idx="16"/>
          </p:nvPr>
        </p:nvSpPr>
        <p:spPr>
          <a:xfrm>
            <a:off x="833362" y="3756808"/>
            <a:ext cx="1589897" cy="1595696"/>
          </a:xfrm>
        </p:spPr>
        <p:txBody>
          <a:bodyPr rtlCol="1"/>
          <a:lstStyle>
            <a:lvl1pPr algn="r" rtl="1">
              <a:defRPr b="0" i="0"/>
            </a:lvl1pPr>
          </a:lstStyle>
          <a:p>
            <a:pPr rtl="1"/>
            <a:endParaRPr lang="en-US"/>
          </a:p>
        </p:txBody>
      </p:sp>
      <p:sp>
        <p:nvSpPr>
          <p:cNvPr id="27" name="Picture Placeholder 3">
            <a:extLst>
              <a:ext uri="{FF2B5EF4-FFF2-40B4-BE49-F238E27FC236}">
                <a16:creationId xmlns:a16="http://schemas.microsoft.com/office/drawing/2014/main" id="{69CB7925-5F26-D24B-BE5B-7C966E5C6FE3}"/>
              </a:ext>
            </a:extLst>
          </p:cNvPr>
          <p:cNvSpPr>
            <a:spLocks noGrp="1"/>
          </p:cNvSpPr>
          <p:nvPr>
            <p:ph type="pic" sz="quarter" idx="17"/>
          </p:nvPr>
        </p:nvSpPr>
        <p:spPr>
          <a:xfrm>
            <a:off x="3665621" y="3756808"/>
            <a:ext cx="1589897" cy="1595696"/>
          </a:xfrm>
        </p:spPr>
        <p:txBody>
          <a:bodyPr rtlCol="1"/>
          <a:lstStyle>
            <a:lvl1pPr algn="r" rtl="1">
              <a:defRPr b="0" i="0"/>
            </a:lvl1pPr>
          </a:lstStyle>
          <a:p>
            <a:pPr rtl="1"/>
            <a:endParaRPr lang="en-US"/>
          </a:p>
        </p:txBody>
      </p:sp>
      <p:sp>
        <p:nvSpPr>
          <p:cNvPr id="28" name="Picture Placeholder 3">
            <a:extLst>
              <a:ext uri="{FF2B5EF4-FFF2-40B4-BE49-F238E27FC236}">
                <a16:creationId xmlns:a16="http://schemas.microsoft.com/office/drawing/2014/main" id="{204113A8-845F-6140-AD3B-79097658014E}"/>
              </a:ext>
            </a:extLst>
          </p:cNvPr>
          <p:cNvSpPr>
            <a:spLocks noGrp="1"/>
          </p:cNvSpPr>
          <p:nvPr>
            <p:ph type="pic" sz="quarter" idx="18"/>
          </p:nvPr>
        </p:nvSpPr>
        <p:spPr>
          <a:xfrm>
            <a:off x="6373298" y="3756808"/>
            <a:ext cx="1589897" cy="1595696"/>
          </a:xfrm>
        </p:spPr>
        <p:txBody>
          <a:bodyPr rtlCol="1"/>
          <a:lstStyle>
            <a:lvl1pPr algn="r" rtl="1">
              <a:defRPr b="0" i="0"/>
            </a:lvl1pPr>
          </a:lstStyle>
          <a:p>
            <a:pPr rtl="1"/>
            <a:endParaRPr lang="en-US"/>
          </a:p>
        </p:txBody>
      </p:sp>
      <p:sp>
        <p:nvSpPr>
          <p:cNvPr id="31" name="Google Shape;235;p31">
            <a:extLst>
              <a:ext uri="{FF2B5EF4-FFF2-40B4-BE49-F238E27FC236}">
                <a16:creationId xmlns:a16="http://schemas.microsoft.com/office/drawing/2014/main" id="{A3A8AD95-1E07-0A4D-B4E8-9532BA6217A0}"/>
              </a:ext>
            </a:extLst>
          </p:cNvPr>
          <p:cNvSpPr txBox="1"/>
          <p:nvPr userDrawn="1"/>
        </p:nvSpPr>
        <p:spPr>
          <a:xfrm>
            <a:off x="9208919" y="3022628"/>
            <a:ext cx="2042772" cy="495520"/>
          </a:xfrm>
          <a:prstGeom prst="rect">
            <a:avLst/>
          </a:prstGeom>
          <a:noFill/>
          <a:ln>
            <a:noFill/>
          </a:ln>
        </p:spPr>
        <p:txBody>
          <a:bodyPr spcFirstLastPara="1" wrap="square" lIns="0" tIns="0" rIns="0" bIns="0" rtlCol="1" anchor="t" anchorCtr="0">
            <a:spAutoFit/>
          </a:bodyPr>
          <a:lstStyle/>
          <a:p>
            <a:pPr rtl="1">
              <a:lnSpc>
                <a:spcPct val="115000"/>
              </a:lnSpc>
            </a:pPr>
            <a:r>
              <a:rPr lang="ar" sz="1900" b="0" i="0">
                <a:latin typeface="Avenir Next" panose="020B0503020202020204" pitchFamily="34" charset="0"/>
                <a:sym typeface="Georgia"/>
              </a:rPr>
              <a:t>Name</a:t>
            </a:r>
          </a:p>
          <a:p>
            <a:pPr rtl="1">
              <a:lnSpc>
                <a:spcPct val="115000"/>
              </a:lnSpc>
            </a:pPr>
            <a:r>
              <a:rPr lang="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33" name="Google Shape;269;p33">
            <a:extLst>
              <a:ext uri="{FF2B5EF4-FFF2-40B4-BE49-F238E27FC236}">
                <a16:creationId xmlns:a16="http://schemas.microsoft.com/office/drawing/2014/main" id="{AC9BA9A3-42A9-344A-9B90-7A0B3F394EC8}"/>
              </a:ext>
            </a:extLst>
          </p:cNvPr>
          <p:cNvSpPr txBox="1"/>
          <p:nvPr userDrawn="1"/>
        </p:nvSpPr>
        <p:spPr>
          <a:xfrm>
            <a:off x="9208919" y="5595788"/>
            <a:ext cx="2088000" cy="495520"/>
          </a:xfrm>
          <a:prstGeom prst="rect">
            <a:avLst/>
          </a:prstGeom>
          <a:noFill/>
          <a:ln>
            <a:noFill/>
          </a:ln>
        </p:spPr>
        <p:txBody>
          <a:bodyPr spcFirstLastPara="1" wrap="square" lIns="0" tIns="0" rIns="0" bIns="0" rtlCol="1" anchor="t" anchorCtr="0">
            <a:spAutoFit/>
          </a:bodyPr>
          <a:lstStyle/>
          <a:p>
            <a:pPr rtl="1">
              <a:lnSpc>
                <a:spcPct val="115000"/>
              </a:lnSpc>
            </a:pPr>
            <a:r>
              <a:rPr lang="ar" sz="1900" b="0" i="0">
                <a:latin typeface="Avenir Next" panose="020B0503020202020204" pitchFamily="34" charset="0"/>
                <a:sym typeface="Georgia"/>
              </a:rPr>
              <a:t>Name</a:t>
            </a:r>
          </a:p>
          <a:p>
            <a:pPr rtl="1">
              <a:lnSpc>
                <a:spcPct val="115000"/>
              </a:lnSpc>
            </a:pPr>
            <a:r>
              <a:rPr lang="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34" name="Picture Placeholder 3">
            <a:extLst>
              <a:ext uri="{FF2B5EF4-FFF2-40B4-BE49-F238E27FC236}">
                <a16:creationId xmlns:a16="http://schemas.microsoft.com/office/drawing/2014/main" id="{C0AAC719-37B7-A444-A278-16C2189CBDEA}"/>
              </a:ext>
            </a:extLst>
          </p:cNvPr>
          <p:cNvSpPr>
            <a:spLocks noGrp="1"/>
          </p:cNvSpPr>
          <p:nvPr>
            <p:ph type="pic" sz="quarter" idx="19"/>
          </p:nvPr>
        </p:nvSpPr>
        <p:spPr>
          <a:xfrm>
            <a:off x="9205362" y="1192812"/>
            <a:ext cx="1589897" cy="1595696"/>
          </a:xfrm>
        </p:spPr>
        <p:txBody>
          <a:bodyPr rtlCol="1"/>
          <a:lstStyle>
            <a:lvl1pPr algn="r" rtl="1">
              <a:defRPr b="0" i="0"/>
            </a:lvl1pPr>
          </a:lstStyle>
          <a:p>
            <a:pPr rtl="1"/>
            <a:endParaRPr lang="en-US"/>
          </a:p>
        </p:txBody>
      </p:sp>
      <p:sp>
        <p:nvSpPr>
          <p:cNvPr id="35" name="Picture Placeholder 3">
            <a:extLst>
              <a:ext uri="{FF2B5EF4-FFF2-40B4-BE49-F238E27FC236}">
                <a16:creationId xmlns:a16="http://schemas.microsoft.com/office/drawing/2014/main" id="{A861AB0F-CEDC-EE4F-81DE-1E0864602C91}"/>
              </a:ext>
            </a:extLst>
          </p:cNvPr>
          <p:cNvSpPr>
            <a:spLocks noGrp="1"/>
          </p:cNvSpPr>
          <p:nvPr>
            <p:ph type="pic" sz="quarter" idx="20"/>
          </p:nvPr>
        </p:nvSpPr>
        <p:spPr>
          <a:xfrm>
            <a:off x="9205362" y="3752704"/>
            <a:ext cx="1589897" cy="1595696"/>
          </a:xfrm>
        </p:spPr>
        <p:txBody>
          <a:bodyPr rtlCol="1"/>
          <a:lstStyle>
            <a:lvl1pPr algn="r" rtl="1">
              <a:defRPr b="0" i="0"/>
            </a:lvl1pPr>
          </a:lstStyle>
          <a:p>
            <a:pPr rtl="1"/>
            <a:endParaRPr lang="en-US"/>
          </a:p>
        </p:txBody>
      </p:sp>
    </p:spTree>
    <p:extLst>
      <p:ext uri="{BB962C8B-B14F-4D97-AF65-F5344CB8AC3E}">
        <p14:creationId xmlns:p14="http://schemas.microsoft.com/office/powerpoint/2010/main" val="3789251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1AC61-46BA-E147-99E9-7B48059E8FE3}"/>
              </a:ext>
            </a:extLst>
          </p:cNvPr>
          <p:cNvSpPr>
            <a:spLocks noGrp="1"/>
          </p:cNvSpPr>
          <p:nvPr>
            <p:ph sz="half" idx="1"/>
          </p:nvPr>
        </p:nvSpPr>
        <p:spPr>
          <a:xfrm>
            <a:off x="838200" y="1508759"/>
            <a:ext cx="5181600" cy="4533821"/>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Content Placeholder 3">
            <a:extLst>
              <a:ext uri="{FF2B5EF4-FFF2-40B4-BE49-F238E27FC236}">
                <a16:creationId xmlns:a16="http://schemas.microsoft.com/office/drawing/2014/main" id="{640BA73C-DC0B-754E-A994-ED0F5672FD90}"/>
              </a:ext>
            </a:extLst>
          </p:cNvPr>
          <p:cNvSpPr>
            <a:spLocks noGrp="1"/>
          </p:cNvSpPr>
          <p:nvPr>
            <p:ph sz="half" idx="2"/>
          </p:nvPr>
        </p:nvSpPr>
        <p:spPr>
          <a:xfrm>
            <a:off x="6172200" y="1508759"/>
            <a:ext cx="5181600" cy="4533821"/>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8" name="Slide Number Placeholder 5">
            <a:extLst>
              <a:ext uri="{FF2B5EF4-FFF2-40B4-BE49-F238E27FC236}">
                <a16:creationId xmlns:a16="http://schemas.microsoft.com/office/drawing/2014/main" id="{E398E2FD-B278-F74D-8C96-1B99447D8D8F}"/>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09934AB-06BB-F545-8EEA-F26AC088055B}"/>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5A0B7FF-381E-8344-8323-F5D8265F863C}"/>
              </a:ext>
            </a:extLst>
          </p:cNvPr>
          <p:cNvSpPr>
            <a:spLocks noGrp="1"/>
          </p:cNvSpPr>
          <p:nvPr>
            <p:ph type="title"/>
          </p:nvPr>
        </p:nvSpPr>
        <p:spPr>
          <a:xfrm>
            <a:off x="838200" y="559574"/>
            <a:ext cx="7183582" cy="676636"/>
          </a:xfrm>
        </p:spPr>
        <p:txBody>
          <a:bodyPr lIns="0" rIns="0" rtlCol="1" anchor="b">
            <a:normAutofit/>
          </a:bodyPr>
          <a:lstStyle>
            <a:lvl1pPr algn="r" rtl="1">
              <a:defRPr sz="3200" b="0" i="0"/>
            </a:lvl1pPr>
          </a:lstStyle>
          <a:p>
            <a:pPr rtl="1"/>
            <a:r>
              <a:rPr lang="ar"/>
              <a:t>Click to edit Master title style</a:t>
            </a:r>
          </a:p>
        </p:txBody>
      </p:sp>
    </p:spTree>
    <p:extLst>
      <p:ext uri="{BB962C8B-B14F-4D97-AF65-F5344CB8AC3E}">
        <p14:creationId xmlns:p14="http://schemas.microsoft.com/office/powerpoint/2010/main" val="2620823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45CB8-3090-D345-8B0D-DF3ED1133ACF}"/>
              </a:ext>
            </a:extLst>
          </p:cNvPr>
          <p:cNvSpPr>
            <a:spLocks noGrp="1"/>
          </p:cNvSpPr>
          <p:nvPr>
            <p:ph type="body" idx="1"/>
          </p:nvPr>
        </p:nvSpPr>
        <p:spPr>
          <a:xfrm>
            <a:off x="839788" y="1435458"/>
            <a:ext cx="5157787" cy="823912"/>
          </a:xfrm>
        </p:spPr>
        <p:txBody>
          <a:bodyPr lIns="0" tIns="0" rIns="0" bIns="0" rtlCol="1" anchor="b"/>
          <a:lstStyle>
            <a:lvl1pPr marL="0" indent="0" algn="r" rtl="1">
              <a:buNone/>
              <a:defRPr sz="2400" b="0" i="0"/>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Click to edit Master text styles</a:t>
            </a:r>
          </a:p>
        </p:txBody>
      </p:sp>
      <p:sp>
        <p:nvSpPr>
          <p:cNvPr id="4" name="Content Placeholder 3">
            <a:extLst>
              <a:ext uri="{FF2B5EF4-FFF2-40B4-BE49-F238E27FC236}">
                <a16:creationId xmlns:a16="http://schemas.microsoft.com/office/drawing/2014/main" id="{187EB0AE-FE60-2845-9D07-32331A599AA0}"/>
              </a:ext>
            </a:extLst>
          </p:cNvPr>
          <p:cNvSpPr>
            <a:spLocks noGrp="1"/>
          </p:cNvSpPr>
          <p:nvPr>
            <p:ph sz="half" idx="2"/>
          </p:nvPr>
        </p:nvSpPr>
        <p:spPr>
          <a:xfrm>
            <a:off x="839788" y="2384488"/>
            <a:ext cx="5157787" cy="3684588"/>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5" name="Text Placeholder 4">
            <a:extLst>
              <a:ext uri="{FF2B5EF4-FFF2-40B4-BE49-F238E27FC236}">
                <a16:creationId xmlns:a16="http://schemas.microsoft.com/office/drawing/2014/main" id="{EA535F16-F779-FD45-9EC1-640A5F8AA0C4}"/>
              </a:ext>
            </a:extLst>
          </p:cNvPr>
          <p:cNvSpPr>
            <a:spLocks noGrp="1"/>
          </p:cNvSpPr>
          <p:nvPr>
            <p:ph type="body" sz="quarter" idx="3"/>
          </p:nvPr>
        </p:nvSpPr>
        <p:spPr>
          <a:xfrm>
            <a:off x="6172200" y="1435458"/>
            <a:ext cx="5183188" cy="823912"/>
          </a:xfrm>
        </p:spPr>
        <p:txBody>
          <a:bodyPr lIns="0" tIns="0" rIns="0" bIns="0" rtlCol="1" anchor="b"/>
          <a:lstStyle>
            <a:lvl1pPr marL="0" indent="0" algn="r" rtl="1">
              <a:buNone/>
              <a:defRPr sz="2400" b="0" i="0"/>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Click to edit Master text styles</a:t>
            </a:r>
          </a:p>
        </p:txBody>
      </p:sp>
      <p:sp>
        <p:nvSpPr>
          <p:cNvPr id="6" name="Content Placeholder 5">
            <a:extLst>
              <a:ext uri="{FF2B5EF4-FFF2-40B4-BE49-F238E27FC236}">
                <a16:creationId xmlns:a16="http://schemas.microsoft.com/office/drawing/2014/main" id="{5767F6E8-D0CA-6344-BB40-55948C3875DE}"/>
              </a:ext>
            </a:extLst>
          </p:cNvPr>
          <p:cNvSpPr>
            <a:spLocks noGrp="1"/>
          </p:cNvSpPr>
          <p:nvPr>
            <p:ph sz="quarter" idx="4"/>
          </p:nvPr>
        </p:nvSpPr>
        <p:spPr>
          <a:xfrm>
            <a:off x="6172200" y="2384488"/>
            <a:ext cx="5183188" cy="3684588"/>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10" name="Slide Number Placeholder 5">
            <a:extLst>
              <a:ext uri="{FF2B5EF4-FFF2-40B4-BE49-F238E27FC236}">
                <a16:creationId xmlns:a16="http://schemas.microsoft.com/office/drawing/2014/main" id="{F906D88F-3472-264C-B554-365C8FC2E1DC}"/>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cxnSp>
        <p:nvCxnSpPr>
          <p:cNvPr id="13" name="Straight Connector 12">
            <a:extLst>
              <a:ext uri="{FF2B5EF4-FFF2-40B4-BE49-F238E27FC236}">
                <a16:creationId xmlns:a16="http://schemas.microsoft.com/office/drawing/2014/main" id="{8B6DA8AA-1167-204C-8ED0-3A79C7557187}"/>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80E8D6E-2E7B-C144-AD7D-B9642F9D9FC6}"/>
              </a:ext>
            </a:extLst>
          </p:cNvPr>
          <p:cNvSpPr>
            <a:spLocks noGrp="1"/>
          </p:cNvSpPr>
          <p:nvPr>
            <p:ph type="title"/>
          </p:nvPr>
        </p:nvSpPr>
        <p:spPr>
          <a:xfrm>
            <a:off x="838200" y="559574"/>
            <a:ext cx="7183582" cy="676636"/>
          </a:xfrm>
        </p:spPr>
        <p:txBody>
          <a:bodyPr lIns="0" rIns="0" rtlCol="1" anchor="b">
            <a:normAutofit/>
          </a:bodyPr>
          <a:lstStyle>
            <a:lvl1pPr algn="r" rtl="1">
              <a:defRPr sz="3200" b="0" i="0"/>
            </a:lvl1pPr>
          </a:lstStyle>
          <a:p>
            <a:pPr rtl="1"/>
            <a:r>
              <a:rPr lang="ar"/>
              <a:t>Click to edit Master title style</a:t>
            </a:r>
          </a:p>
        </p:txBody>
      </p:sp>
    </p:spTree>
    <p:extLst>
      <p:ext uri="{BB962C8B-B14F-4D97-AF65-F5344CB8AC3E}">
        <p14:creationId xmlns:p14="http://schemas.microsoft.com/office/powerpoint/2010/main" val="3151769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4D77AA-5400-F447-BB00-B5CBEC500C45}"/>
              </a:ext>
            </a:extLst>
          </p:cNvPr>
          <p:cNvSpPr>
            <a:spLocks noGrp="1"/>
          </p:cNvSpPr>
          <p:nvPr>
            <p:ph idx="1"/>
          </p:nvPr>
        </p:nvSpPr>
        <p:spPr>
          <a:xfrm>
            <a:off x="5183188" y="559575"/>
            <a:ext cx="6172200" cy="5301476"/>
          </a:xfrm>
        </p:spPr>
        <p:txBody>
          <a:bodyPr lIns="0" tIns="0" rIns="0" bIns="0" rtlCol="1"/>
          <a:lstStyle>
            <a:lvl1pPr algn="r" rtl="1">
              <a:defRPr sz="3200" b="0" i="0"/>
            </a:lvl1pPr>
            <a:lvl2pPr algn="r" rtl="1">
              <a:defRPr sz="2800" b="0" i="0"/>
            </a:lvl2pPr>
            <a:lvl3pPr algn="r" rtl="1">
              <a:defRPr sz="2400" b="0" i="0"/>
            </a:lvl3pPr>
            <a:lvl4pPr algn="r" rtl="1">
              <a:defRPr sz="2000" b="0" i="0"/>
            </a:lvl4pPr>
            <a:lvl5pPr algn="r" rtl="1">
              <a:defRPr sz="2000" b="0" i="0"/>
            </a:lvl5pPr>
            <a:lvl6pPr algn="r" rtl="1">
              <a:defRPr sz="2000"/>
            </a:lvl6pPr>
            <a:lvl7pPr algn="r" rtl="1">
              <a:defRPr sz="2000"/>
            </a:lvl7pPr>
            <a:lvl8pPr algn="r" rtl="1">
              <a:defRPr sz="2000"/>
            </a:lvl8pPr>
            <a:lvl9pPr algn="r" rtl="1">
              <a:defRPr sz="2000"/>
            </a:lvl9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Text Placeholder 3">
            <a:extLst>
              <a:ext uri="{FF2B5EF4-FFF2-40B4-BE49-F238E27FC236}">
                <a16:creationId xmlns:a16="http://schemas.microsoft.com/office/drawing/2014/main" id="{51447D4C-B4BF-BC4E-8CA0-EAD1C5031F13}"/>
              </a:ext>
            </a:extLst>
          </p:cNvPr>
          <p:cNvSpPr>
            <a:spLocks noGrp="1"/>
          </p:cNvSpPr>
          <p:nvPr>
            <p:ph type="body" sz="half" idx="2"/>
          </p:nvPr>
        </p:nvSpPr>
        <p:spPr>
          <a:xfrm>
            <a:off x="839788" y="1397750"/>
            <a:ext cx="3932237" cy="4471237"/>
          </a:xfrm>
        </p:spPr>
        <p:txBody>
          <a:bodyPr rtlCol="1"/>
          <a:lstStyle>
            <a:lvl1pPr marL="0" indent="0" algn="r" rtl="1">
              <a:buNone/>
              <a:defRPr sz="1600" b="0" i="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ar"/>
              <a:t>Click to edit Master text styles</a:t>
            </a:r>
          </a:p>
        </p:txBody>
      </p:sp>
      <p:sp>
        <p:nvSpPr>
          <p:cNvPr id="8" name="Slide Number Placeholder 5">
            <a:extLst>
              <a:ext uri="{FF2B5EF4-FFF2-40B4-BE49-F238E27FC236}">
                <a16:creationId xmlns:a16="http://schemas.microsoft.com/office/drawing/2014/main" id="{E2B87CD3-D7DC-334A-9B54-C0B13E98EF6B}"/>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410EF81-D7BD-F042-A20E-244E35A3F601}"/>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796AC44-181E-244E-98C9-F08A5432C458}"/>
              </a:ext>
            </a:extLst>
          </p:cNvPr>
          <p:cNvSpPr>
            <a:spLocks noGrp="1"/>
          </p:cNvSpPr>
          <p:nvPr>
            <p:ph type="title"/>
          </p:nvPr>
        </p:nvSpPr>
        <p:spPr>
          <a:xfrm>
            <a:off x="838200" y="559574"/>
            <a:ext cx="3932237" cy="676636"/>
          </a:xfrm>
        </p:spPr>
        <p:txBody>
          <a:bodyPr lIns="0" rIns="0" rtlCol="1" anchor="t">
            <a:noAutofit/>
          </a:bodyPr>
          <a:lstStyle>
            <a:lvl1pPr algn="r" rtl="1">
              <a:defRPr sz="3200" b="0" i="0"/>
            </a:lvl1pPr>
          </a:lstStyle>
          <a:p>
            <a:pPr rtl="1"/>
            <a:r>
              <a:rPr lang="ar"/>
              <a:t>Click to edit Master title style</a:t>
            </a:r>
          </a:p>
        </p:txBody>
      </p:sp>
    </p:spTree>
    <p:extLst>
      <p:ext uri="{BB962C8B-B14F-4D97-AF65-F5344CB8AC3E}">
        <p14:creationId xmlns:p14="http://schemas.microsoft.com/office/powerpoint/2010/main" val="199743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_Cent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2575944"/>
            <a:ext cx="4745019" cy="1039138"/>
          </a:xfrm>
        </p:spPr>
        <p:txBody>
          <a:bodyPr lIns="0" tIns="0" rIns="0" bIns="0" rtlCol="1" anchor="t">
            <a:normAutofit/>
          </a:bodyPr>
          <a:lstStyle>
            <a:lvl1pPr algn="r" rtl="1">
              <a:defRPr sz="3600"/>
            </a:lvl1pPr>
          </a:lstStyle>
          <a:p>
            <a:pPr rtl="1"/>
            <a:r>
              <a:rPr lang="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6511382" y="1123502"/>
            <a:ext cx="5257800" cy="3941064"/>
          </a:xfrm>
        </p:spPr>
        <p:txBody>
          <a:bodyPr lIns="0" tIns="0" rIns="0" bIns="0" rtlCol="1" anchor="ct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Halyard Display Book" pitchFamily="2" charset="77"/>
                <a:ea typeface="Halyard Display Book" pitchFamily="2" charset="77"/>
              </a:defRPr>
            </a:lvl1pPr>
          </a:lstStyle>
          <a:p>
            <a:pPr rtl="1"/>
            <a:fld id="{1823342E-297C-5D4D-AC65-DD80C611455A}" type="slidenum">
              <a:rPr lang="en-US" smtClean="0"/>
              <a:pPr/>
              <a:t>‹#›</a:t>
            </a:fld>
            <a:endParaRPr lang="en-US"/>
          </a:p>
        </p:txBody>
      </p:sp>
      <p:pic>
        <p:nvPicPr>
          <p:cNvPr id="11" name="Picture 10">
            <a:extLst>
              <a:ext uri="{FF2B5EF4-FFF2-40B4-BE49-F238E27FC236}">
                <a16:creationId xmlns:a16="http://schemas.microsoft.com/office/drawing/2014/main" id="{BA48CD20-34A0-8D49-8310-39AD7E0CA968}"/>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2" name="Picture 11" descr="Logo&#10;&#10;Description automatically generated">
            <a:extLst>
              <a:ext uri="{FF2B5EF4-FFF2-40B4-BE49-F238E27FC236}">
                <a16:creationId xmlns:a16="http://schemas.microsoft.com/office/drawing/2014/main" id="{C3DC9C4B-DDA2-9F4C-B7BC-2DED5413DB52}"/>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7" name="Straight Connector 6">
            <a:extLst>
              <a:ext uri="{FF2B5EF4-FFF2-40B4-BE49-F238E27FC236}">
                <a16:creationId xmlns:a16="http://schemas.microsoft.com/office/drawing/2014/main" id="{A92A6194-A2AE-9D40-AA18-A8356FF427CD}"/>
              </a:ext>
            </a:extLst>
          </p:cNvPr>
          <p:cNvCxnSpPr>
            <a:cxnSpLocks/>
          </p:cNvCxnSpPr>
          <p:nvPr userDrawn="1"/>
        </p:nvCxnSpPr>
        <p:spPr>
          <a:xfrm>
            <a:off x="6096000" y="1624405"/>
            <a:ext cx="0" cy="292608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171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657209"/>
            <a:ext cx="5257800" cy="1269062"/>
          </a:xfrm>
        </p:spPr>
        <p:txBody>
          <a:bodyPr lIns="0" tIns="0" rIns="0" bIns="0" rtlCol="1" anchor="t">
            <a:normAutofit/>
          </a:bodyPr>
          <a:lstStyle>
            <a:lvl1pPr algn="r" rtl="1">
              <a:defRPr sz="3200" b="0" i="0"/>
            </a:lvl1pPr>
          </a:lstStyle>
          <a:p>
            <a:pPr rtl="1"/>
            <a:r>
              <a:rPr lang="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2119225"/>
            <a:ext cx="5257800" cy="3944022"/>
          </a:xfrm>
        </p:spPr>
        <p:txBody>
          <a:bodyPr lIns="0" tIns="0" rIns="0" bIns="0" rtlCol="1"/>
          <a:lstStyle>
            <a:lvl1pPr algn="r" rtl="1">
              <a:defRPr b="0" i="0"/>
            </a:lvl1pPr>
            <a:lvl2pPr algn="r" rtl="1">
              <a:defRPr b="0" i="0"/>
            </a:lvl2pPr>
            <a:lvl3pPr algn="r" rtl="1">
              <a:defRPr b="0" i="0"/>
            </a:lvl3pPr>
            <a:lvl4pPr algn="r" rtl="1">
              <a:defRPr b="0" i="0"/>
            </a:lvl4pPr>
            <a:lvl5pPr algn="r" rtl="1">
              <a:defRPr b="0" i="0"/>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5" name="Picture Placeholder 4">
            <a:extLst>
              <a:ext uri="{FF2B5EF4-FFF2-40B4-BE49-F238E27FC236}">
                <a16:creationId xmlns:a16="http://schemas.microsoft.com/office/drawing/2014/main" id="{5363AFAF-5560-2A4E-8638-C377698B9265}"/>
              </a:ext>
            </a:extLst>
          </p:cNvPr>
          <p:cNvSpPr>
            <a:spLocks noGrp="1"/>
          </p:cNvSpPr>
          <p:nvPr>
            <p:ph type="pic" sz="quarter" idx="13"/>
          </p:nvPr>
        </p:nvSpPr>
        <p:spPr>
          <a:xfrm>
            <a:off x="6623050" y="657209"/>
            <a:ext cx="5568950" cy="5406038"/>
          </a:xfrm>
        </p:spPr>
        <p:txBody>
          <a:bodyPr rtlCol="1"/>
          <a:lstStyle>
            <a:lvl1pPr algn="r" rtl="1">
              <a:defRPr b="0" i="0"/>
            </a:lvl1pPr>
          </a:lstStyle>
          <a:p>
            <a:pPr rtl="1"/>
            <a:endParaRPr lang="en-US"/>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spTree>
    <p:extLst>
      <p:ext uri="{BB962C8B-B14F-4D97-AF65-F5344CB8AC3E}">
        <p14:creationId xmlns:p14="http://schemas.microsoft.com/office/powerpoint/2010/main" val="197899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rtlCol="1"/>
          <a:lstStyle>
            <a:lvl1pPr algn="ctr" rtl="1">
              <a:defRPr b="0" i="0">
                <a:solidFill>
                  <a:schemeClr val="tx1">
                    <a:tint val="75000"/>
                  </a:schemeClr>
                </a:solidFill>
                <a:latin typeface="Avenir Next" panose="020B0503020202020204" pitchFamily="34" charset="0"/>
              </a:defRPr>
            </a:lvl1pPr>
          </a:lstStyle>
          <a:p>
            <a:pPr rtl="1"/>
            <a:endParaRPr lang="en-US"/>
          </a:p>
        </p:txBody>
      </p:sp>
      <p:sp>
        <p:nvSpPr>
          <p:cNvPr id="3" name="Holder 3"/>
          <p:cNvSpPr>
            <a:spLocks noGrp="1"/>
          </p:cNvSpPr>
          <p:nvPr>
            <p:ph type="dt" sz="half" idx="6"/>
          </p:nvPr>
        </p:nvSpPr>
        <p:spPr/>
        <p:txBody>
          <a:bodyPr lIns="0" tIns="0" rIns="0" bIns="0" rtlCol="1"/>
          <a:lstStyle>
            <a:lvl1pPr algn="r" rtl="1">
              <a:defRPr b="0" i="0">
                <a:solidFill>
                  <a:schemeClr val="tx1">
                    <a:tint val="75000"/>
                  </a:schemeClr>
                </a:solidFill>
                <a:latin typeface="Avenir Next" panose="020B0503020202020204" pitchFamily="34" charset="0"/>
              </a:defRPr>
            </a:lvl1pPr>
          </a:lstStyle>
          <a:p>
            <a:pPr rtl="1"/>
            <a:endParaRPr lang="en-US"/>
          </a:p>
        </p:txBody>
      </p:sp>
      <p:sp>
        <p:nvSpPr>
          <p:cNvPr id="4" name="Holder 4"/>
          <p:cNvSpPr>
            <a:spLocks noGrp="1"/>
          </p:cNvSpPr>
          <p:nvPr>
            <p:ph type="sldNum" sz="quarter" idx="7"/>
          </p:nvPr>
        </p:nvSpPr>
        <p:spPr/>
        <p:txBody>
          <a:bodyPr lIns="0" tIns="0" rIns="0" bIns="0" rtlCol="1"/>
          <a:lstStyle>
            <a:lvl1pPr algn="r" rtl="1">
              <a:defRPr>
                <a:solidFill>
                  <a:schemeClr val="tx1">
                    <a:tint val="75000"/>
                  </a:schemeClr>
                </a:solidFill>
              </a:defRPr>
            </a:lvl1pPr>
          </a:lstStyle>
          <a:p>
            <a:pPr rtl="1"/>
            <a:fld id="{B6F15528-21DE-4FAA-801E-634DDDAF4B2B}" type="slidenum">
              <a:t>‹#›</a:t>
            </a:fld>
            <a:endParaRPr/>
          </a:p>
        </p:txBody>
      </p:sp>
    </p:spTree>
    <p:extLst>
      <p:ext uri="{BB962C8B-B14F-4D97-AF65-F5344CB8AC3E}">
        <p14:creationId xmlns:p14="http://schemas.microsoft.com/office/powerpoint/2010/main" val="240086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4019550" cy="365095"/>
          </a:xfrm>
        </p:spPr>
        <p:txBody>
          <a:bodyPr lIns="0" rIns="0" rtlCol="1" anchor="t">
            <a:normAutofit/>
          </a:bodyPr>
          <a:lstStyle>
            <a:lvl1pPr algn="r" rtl="1">
              <a:defRPr sz="2000"/>
            </a:lvl1pPr>
          </a:lstStyle>
          <a:p>
            <a:pPr rtl="1"/>
            <a:r>
              <a:rPr lang="ar"/>
              <a:t>Click to edit Master title style</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Halyard Display Book" pitchFamily="2" charset="77"/>
                <a:ea typeface="Halyard Display Book" pitchFamily="2" charset="77"/>
              </a:defRPr>
            </a:lvl1pPr>
          </a:lstStyle>
          <a:p>
            <a:pPr rtl="1"/>
            <a:fld id="{1823342E-297C-5D4D-AC65-DD80C611455A}" type="slidenum">
              <a:rPr lang="en-US" smtClean="0"/>
              <a:pPr/>
              <a:t>‹#›</a:t>
            </a:fld>
            <a:endParaRPr lang="en-US"/>
          </a:p>
        </p:txBody>
      </p:sp>
      <p:pic>
        <p:nvPicPr>
          <p:cNvPr id="7" name="Picture 6">
            <a:extLst>
              <a:ext uri="{FF2B5EF4-FFF2-40B4-BE49-F238E27FC236}">
                <a16:creationId xmlns:a16="http://schemas.microsoft.com/office/drawing/2014/main" id="{53403810-6307-1E4B-BE36-CF3EABA02A23}"/>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8" name="Picture 7" descr="Logo&#10;&#10;Description automatically generated">
            <a:extLst>
              <a:ext uri="{FF2B5EF4-FFF2-40B4-BE49-F238E27FC236}">
                <a16:creationId xmlns:a16="http://schemas.microsoft.com/office/drawing/2014/main" id="{04478DD1-765E-DD40-8500-E4F63D8C9D3E}"/>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70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hasCustomPrompt="1"/>
          </p:nvPr>
        </p:nvSpPr>
        <p:spPr>
          <a:xfrm>
            <a:off x="838200" y="559574"/>
            <a:ext cx="3115962" cy="365095"/>
          </a:xfrm>
        </p:spPr>
        <p:txBody>
          <a:bodyPr lIns="0" rIns="0" rtlCol="1" anchor="t">
            <a:normAutofit/>
          </a:bodyPr>
          <a:lstStyle>
            <a:lvl1pPr algn="r" rtl="1">
              <a:defRPr sz="2000"/>
            </a:lvl1pPr>
          </a:lstStyle>
          <a:p>
            <a:pPr rtl="1"/>
            <a:r>
              <a:rPr lang="ar"/>
              <a:t>Our Team</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1" anchor="ctr"/>
          <a:lstStyle>
            <a:lvl1pPr algn="r" rtl="1">
              <a:defRPr sz="1400" b="0" i="0">
                <a:latin typeface="Halyard Display Book" pitchFamily="2" charset="77"/>
                <a:ea typeface="Halyard Display Book" pitchFamily="2" charset="77"/>
              </a:defRPr>
            </a:lvl1pPr>
          </a:lstStyle>
          <a:p>
            <a:pPr rtl="1"/>
            <a:fld id="{1823342E-297C-5D4D-AC65-DD80C611455A}" type="slidenum">
              <a:rPr lang="en-US" smtClean="0"/>
              <a:pPr/>
              <a:t>‹#›</a:t>
            </a:fld>
            <a:endParaRPr lang="en-US"/>
          </a:p>
        </p:txBody>
      </p:sp>
      <p:pic>
        <p:nvPicPr>
          <p:cNvPr id="7" name="Picture 6">
            <a:extLst>
              <a:ext uri="{FF2B5EF4-FFF2-40B4-BE49-F238E27FC236}">
                <a16:creationId xmlns:a16="http://schemas.microsoft.com/office/drawing/2014/main" id="{53403810-6307-1E4B-BE36-CF3EABA02A23}"/>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8" name="Picture 7" descr="Logo&#10;&#10;Description automatically generated">
            <a:extLst>
              <a:ext uri="{FF2B5EF4-FFF2-40B4-BE49-F238E27FC236}">
                <a16:creationId xmlns:a16="http://schemas.microsoft.com/office/drawing/2014/main" id="{04478DD1-765E-DD40-8500-E4F63D8C9D3E}"/>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9" name="Google Shape;230;p31">
            <a:extLst>
              <a:ext uri="{FF2B5EF4-FFF2-40B4-BE49-F238E27FC236}">
                <a16:creationId xmlns:a16="http://schemas.microsoft.com/office/drawing/2014/main" id="{F75D7EBC-6405-A842-A0C9-3FFD6344F94B}"/>
              </a:ext>
            </a:extLst>
          </p:cNvPr>
          <p:cNvSpPr txBox="1"/>
          <p:nvPr userDrawn="1"/>
        </p:nvSpPr>
        <p:spPr>
          <a:xfrm>
            <a:off x="833362" y="3026732"/>
            <a:ext cx="1711049" cy="495520"/>
          </a:xfrm>
          <a:prstGeom prst="rect">
            <a:avLst/>
          </a:prstGeom>
          <a:noFill/>
          <a:ln>
            <a:noFill/>
          </a:ln>
        </p:spPr>
        <p:txBody>
          <a:bodyPr spcFirstLastPara="1" wrap="square" lIns="0" tIns="0" rIns="0" bIns="0" rtlCol="1" anchor="t" anchorCtr="0">
            <a:spAutoFit/>
          </a:bodyPr>
          <a:lstStyle/>
          <a:p>
            <a:pPr marL="0" lvl="0" indent="0" algn="l" rtl="1">
              <a:lnSpc>
                <a:spcPct val="115000"/>
              </a:lnSpc>
              <a:spcBef>
                <a:spcPts val="0"/>
              </a:spcBef>
              <a:spcAft>
                <a:spcPts val="0"/>
              </a:spcAft>
              <a:buNone/>
            </a:pPr>
            <a:r>
              <a:rPr lang="ar" sz="1900">
                <a:latin typeface="Georgia"/>
                <a:sym typeface="Georgia"/>
              </a:rPr>
              <a:t>Name </a:t>
            </a:r>
          </a:p>
          <a:p>
            <a:pPr marL="0" lvl="0" indent="0" algn="l" rtl="1">
              <a:lnSpc>
                <a:spcPct val="115000"/>
              </a:lnSpc>
              <a:spcBef>
                <a:spcPts val="0"/>
              </a:spcBef>
              <a:spcAft>
                <a:spcPts val="0"/>
              </a:spcAft>
              <a:buNone/>
            </a:pPr>
            <a:r>
              <a:rPr lang="ar" sz="900" b="1" i="0" spc="300">
                <a:latin typeface="Arial" panose="020B0604020202020204" pitchFamily="34" charset="0"/>
                <a:ea typeface="Halyard Display Medium" pitchFamily="2" charset="77"/>
                <a:cs typeface="Arial" panose="020B0604020202020204" pitchFamily="34" charset="0"/>
              </a:rPr>
              <a:t>POSITION</a:t>
            </a:r>
            <a:endParaRPr lang="pt-BR" sz="900" b="1" i="0" spc="300">
              <a:latin typeface="Arial" panose="020B0604020202020204" pitchFamily="34" charset="0"/>
              <a:ea typeface="Halyard Display Medium" pitchFamily="2" charset="77"/>
              <a:cs typeface="Arial" panose="020B0604020202020204" pitchFamily="34" charset="0"/>
              <a:sym typeface="Georgia"/>
            </a:endParaRPr>
          </a:p>
        </p:txBody>
      </p:sp>
      <p:sp>
        <p:nvSpPr>
          <p:cNvPr id="10" name="Google Shape;231;p31">
            <a:extLst>
              <a:ext uri="{FF2B5EF4-FFF2-40B4-BE49-F238E27FC236}">
                <a16:creationId xmlns:a16="http://schemas.microsoft.com/office/drawing/2014/main" id="{4A03C051-D106-BC4D-8D2D-FC75B7FE6B2D}"/>
              </a:ext>
            </a:extLst>
          </p:cNvPr>
          <p:cNvSpPr/>
          <p:nvPr userDrawn="1"/>
        </p:nvSpPr>
        <p:spPr>
          <a:xfrm>
            <a:off x="833362" y="1357630"/>
            <a:ext cx="1604400" cy="1604400"/>
          </a:xfrm>
          <a:prstGeom prst="rect">
            <a:avLst/>
          </a:prstGeom>
          <a:solidFill>
            <a:srgbClr val="37B678"/>
          </a:solidFill>
          <a:ln>
            <a:noFill/>
          </a:ln>
        </p:spPr>
        <p:txBody>
          <a:bodyPr spcFirstLastPara="1" wrap="square" lIns="91425" tIns="91425" rIns="91425" bIns="91425" rtlCol="1" anchor="ctr" anchorCtr="0">
            <a:noAutofit/>
          </a:bodyPr>
          <a:lstStyle/>
          <a:p>
            <a:pPr marL="0" lvl="0" indent="0" algn="l" rtl="1">
              <a:spcBef>
                <a:spcPts val="0"/>
              </a:spcBef>
              <a:spcAft>
                <a:spcPts val="0"/>
              </a:spcAft>
              <a:buNone/>
            </a:pPr>
            <a:endParaRPr/>
          </a:p>
        </p:txBody>
      </p:sp>
      <p:sp>
        <p:nvSpPr>
          <p:cNvPr id="11" name="Google Shape;233;p31">
            <a:extLst>
              <a:ext uri="{FF2B5EF4-FFF2-40B4-BE49-F238E27FC236}">
                <a16:creationId xmlns:a16="http://schemas.microsoft.com/office/drawing/2014/main" id="{E1EEB42F-AE68-2E40-B42E-8FB4EEF76339}"/>
              </a:ext>
            </a:extLst>
          </p:cNvPr>
          <p:cNvSpPr/>
          <p:nvPr userDrawn="1"/>
        </p:nvSpPr>
        <p:spPr>
          <a:xfrm>
            <a:off x="6376855" y="1357666"/>
            <a:ext cx="1604400" cy="1604400"/>
          </a:xfrm>
          <a:prstGeom prst="rect">
            <a:avLst/>
          </a:prstGeom>
          <a:solidFill>
            <a:srgbClr val="29874F"/>
          </a:solidFill>
          <a:ln>
            <a:noFill/>
          </a:ln>
        </p:spPr>
        <p:txBody>
          <a:bodyPr spcFirstLastPara="1" wrap="square" lIns="91425" tIns="91425" rIns="91425" bIns="91425" rtlCol="1" anchor="ctr" anchorCtr="0">
            <a:noAutofit/>
          </a:bodyPr>
          <a:lstStyle/>
          <a:p>
            <a:pPr marL="0" lvl="0" indent="0" algn="l" rtl="1">
              <a:spcBef>
                <a:spcPts val="0"/>
              </a:spcBef>
              <a:spcAft>
                <a:spcPts val="0"/>
              </a:spcAft>
              <a:buNone/>
            </a:pPr>
            <a:endParaRPr/>
          </a:p>
        </p:txBody>
      </p:sp>
      <p:sp>
        <p:nvSpPr>
          <p:cNvPr id="12" name="Google Shape;235;p31">
            <a:extLst>
              <a:ext uri="{FF2B5EF4-FFF2-40B4-BE49-F238E27FC236}">
                <a16:creationId xmlns:a16="http://schemas.microsoft.com/office/drawing/2014/main" id="{DD6CEE63-3DC6-D54B-B13D-B274A65FEF77}"/>
              </a:ext>
            </a:extLst>
          </p:cNvPr>
          <p:cNvSpPr txBox="1"/>
          <p:nvPr userDrawn="1"/>
        </p:nvSpPr>
        <p:spPr>
          <a:xfrm>
            <a:off x="6376855" y="3026732"/>
            <a:ext cx="2042772" cy="495520"/>
          </a:xfrm>
          <a:prstGeom prst="rect">
            <a:avLst/>
          </a:prstGeom>
          <a:noFill/>
          <a:ln>
            <a:noFill/>
          </a:ln>
        </p:spPr>
        <p:txBody>
          <a:bodyPr spcFirstLastPara="1" wrap="square" lIns="0" tIns="0" rIns="0" bIns="0" rtlCol="1" anchor="t" anchorCtr="0">
            <a:spAutoFit/>
          </a:bodyPr>
          <a:lstStyle/>
          <a:p>
            <a:pPr rtl="1">
              <a:lnSpc>
                <a:spcPct val="115000"/>
              </a:lnSpc>
            </a:pPr>
            <a:r>
              <a:rPr lang="ar" sz="1900">
                <a:latin typeface="Georgia"/>
                <a:sym typeface="Georgia"/>
              </a:rPr>
              <a:t>Name</a:t>
            </a:r>
          </a:p>
          <a:p>
            <a:pPr rtl="1">
              <a:lnSpc>
                <a:spcPct val="115000"/>
              </a:lnSpc>
            </a:pPr>
            <a:r>
              <a:rPr lang="a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13" name="Google Shape;247;p32">
            <a:extLst>
              <a:ext uri="{FF2B5EF4-FFF2-40B4-BE49-F238E27FC236}">
                <a16:creationId xmlns:a16="http://schemas.microsoft.com/office/drawing/2014/main" id="{31E6C671-6B9A-6C49-8000-EAC34BA923C2}"/>
              </a:ext>
            </a:extLst>
          </p:cNvPr>
          <p:cNvSpPr txBox="1"/>
          <p:nvPr userDrawn="1"/>
        </p:nvSpPr>
        <p:spPr>
          <a:xfrm>
            <a:off x="3668302" y="3026732"/>
            <a:ext cx="2230424" cy="495520"/>
          </a:xfrm>
          <a:prstGeom prst="rect">
            <a:avLst/>
          </a:prstGeom>
          <a:noFill/>
          <a:ln>
            <a:noFill/>
          </a:ln>
        </p:spPr>
        <p:txBody>
          <a:bodyPr spcFirstLastPara="1" wrap="square" lIns="0" tIns="0" rIns="0" bIns="0" rtlCol="1" anchor="t" anchorCtr="0">
            <a:spAutoFit/>
          </a:bodyPr>
          <a:lstStyle/>
          <a:p>
            <a:pPr rtl="1">
              <a:lnSpc>
                <a:spcPct val="115000"/>
              </a:lnSpc>
            </a:pPr>
            <a:r>
              <a:rPr lang="ar" sz="1900">
                <a:latin typeface="Georgia"/>
                <a:sym typeface="Georgia"/>
              </a:rPr>
              <a:t>Name </a:t>
            </a:r>
          </a:p>
          <a:p>
            <a:pPr rtl="1">
              <a:lnSpc>
                <a:spcPct val="115000"/>
              </a:lnSpc>
            </a:pPr>
            <a:r>
              <a:rPr lang="a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14" name="Google Shape;248;p32">
            <a:extLst>
              <a:ext uri="{FF2B5EF4-FFF2-40B4-BE49-F238E27FC236}">
                <a16:creationId xmlns:a16="http://schemas.microsoft.com/office/drawing/2014/main" id="{2070CCB9-BB56-8B40-A0AF-28051F33ADD0}"/>
              </a:ext>
            </a:extLst>
          </p:cNvPr>
          <p:cNvSpPr/>
          <p:nvPr userDrawn="1"/>
        </p:nvSpPr>
        <p:spPr>
          <a:xfrm>
            <a:off x="3668302" y="1353562"/>
            <a:ext cx="1604400" cy="1604400"/>
          </a:xfrm>
          <a:prstGeom prst="rect">
            <a:avLst/>
          </a:prstGeom>
          <a:solidFill>
            <a:srgbClr val="D44740"/>
          </a:solidFill>
          <a:ln>
            <a:noFill/>
          </a:ln>
        </p:spPr>
        <p:txBody>
          <a:bodyPr spcFirstLastPara="1" wrap="square" lIns="91425" tIns="91425" rIns="91425" bIns="91425" rtlCol="1" anchor="ctr" anchorCtr="0">
            <a:noAutofit/>
          </a:bodyPr>
          <a:lstStyle/>
          <a:p>
            <a:pPr marL="0" lvl="0" indent="0" algn="l" rtl="1">
              <a:spcBef>
                <a:spcPts val="0"/>
              </a:spcBef>
              <a:spcAft>
                <a:spcPts val="0"/>
              </a:spcAft>
              <a:buNone/>
            </a:pPr>
            <a:endParaRPr/>
          </a:p>
        </p:txBody>
      </p:sp>
      <p:sp>
        <p:nvSpPr>
          <p:cNvPr id="15" name="Google Shape;250;p32">
            <a:extLst>
              <a:ext uri="{FF2B5EF4-FFF2-40B4-BE49-F238E27FC236}">
                <a16:creationId xmlns:a16="http://schemas.microsoft.com/office/drawing/2014/main" id="{73818B04-C51B-6F4D-9C6B-B07F00079DE7}"/>
              </a:ext>
            </a:extLst>
          </p:cNvPr>
          <p:cNvSpPr/>
          <p:nvPr userDrawn="1"/>
        </p:nvSpPr>
        <p:spPr>
          <a:xfrm>
            <a:off x="833362" y="3919386"/>
            <a:ext cx="1604400" cy="1604400"/>
          </a:xfrm>
          <a:prstGeom prst="rect">
            <a:avLst/>
          </a:prstGeom>
          <a:solidFill>
            <a:srgbClr val="FED700"/>
          </a:solidFill>
          <a:ln>
            <a:noFill/>
          </a:ln>
        </p:spPr>
        <p:txBody>
          <a:bodyPr spcFirstLastPara="1" wrap="square" lIns="91425" tIns="91425" rIns="91425" bIns="91425" rtlCol="1" anchor="ctr" anchorCtr="0">
            <a:noAutofit/>
          </a:bodyPr>
          <a:lstStyle/>
          <a:p>
            <a:pPr marL="0" lvl="0" indent="0" algn="l" rtl="1">
              <a:spcBef>
                <a:spcPts val="0"/>
              </a:spcBef>
              <a:spcAft>
                <a:spcPts val="0"/>
              </a:spcAft>
              <a:buNone/>
            </a:pPr>
            <a:endParaRPr/>
          </a:p>
        </p:txBody>
      </p:sp>
      <p:sp>
        <p:nvSpPr>
          <p:cNvPr id="16" name="Google Shape;252;p32">
            <a:extLst>
              <a:ext uri="{FF2B5EF4-FFF2-40B4-BE49-F238E27FC236}">
                <a16:creationId xmlns:a16="http://schemas.microsoft.com/office/drawing/2014/main" id="{E0630A3C-018C-0442-B205-7861C6773DC4}"/>
              </a:ext>
            </a:extLst>
          </p:cNvPr>
          <p:cNvSpPr txBox="1"/>
          <p:nvPr userDrawn="1"/>
        </p:nvSpPr>
        <p:spPr>
          <a:xfrm>
            <a:off x="833362" y="5599892"/>
            <a:ext cx="2235608" cy="495520"/>
          </a:xfrm>
          <a:prstGeom prst="rect">
            <a:avLst/>
          </a:prstGeom>
          <a:noFill/>
          <a:ln>
            <a:noFill/>
          </a:ln>
        </p:spPr>
        <p:txBody>
          <a:bodyPr spcFirstLastPara="1" wrap="square" lIns="0" tIns="0" rIns="0" bIns="0" rtlCol="1" anchor="t" anchorCtr="0">
            <a:spAutoFit/>
          </a:bodyPr>
          <a:lstStyle/>
          <a:p>
            <a:pPr marL="0" lvl="0" indent="0" algn="l" rtl="1">
              <a:lnSpc>
                <a:spcPct val="115000"/>
              </a:lnSpc>
              <a:spcBef>
                <a:spcPts val="0"/>
              </a:spcBef>
              <a:spcAft>
                <a:spcPts val="0"/>
              </a:spcAft>
              <a:buNone/>
            </a:pPr>
            <a:r>
              <a:rPr lang="ar" sz="1900">
                <a:latin typeface="Georgia"/>
                <a:sym typeface="Georgia"/>
              </a:rPr>
              <a:t>Name </a:t>
            </a:r>
          </a:p>
          <a:p>
            <a:pPr marL="0" lvl="0" indent="0" algn="l" rtl="1">
              <a:lnSpc>
                <a:spcPct val="115000"/>
              </a:lnSpc>
              <a:spcBef>
                <a:spcPts val="0"/>
              </a:spcBef>
              <a:spcAft>
                <a:spcPts val="0"/>
              </a:spcAft>
              <a:buNone/>
            </a:pPr>
            <a:r>
              <a:rPr lang="a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17" name="Google Shape;264;p33">
            <a:extLst>
              <a:ext uri="{FF2B5EF4-FFF2-40B4-BE49-F238E27FC236}">
                <a16:creationId xmlns:a16="http://schemas.microsoft.com/office/drawing/2014/main" id="{05EA5A7E-E29E-AF48-BD50-B1288E6F3B63}"/>
              </a:ext>
            </a:extLst>
          </p:cNvPr>
          <p:cNvSpPr txBox="1"/>
          <p:nvPr userDrawn="1"/>
        </p:nvSpPr>
        <p:spPr>
          <a:xfrm>
            <a:off x="3668302" y="5599892"/>
            <a:ext cx="2089422" cy="495520"/>
          </a:xfrm>
          <a:prstGeom prst="rect">
            <a:avLst/>
          </a:prstGeom>
          <a:noFill/>
          <a:ln>
            <a:noFill/>
          </a:ln>
        </p:spPr>
        <p:txBody>
          <a:bodyPr spcFirstLastPara="1" wrap="square" lIns="0" tIns="0" rIns="0" bIns="0" rtlCol="1" anchor="t" anchorCtr="0">
            <a:spAutoFit/>
          </a:bodyPr>
          <a:lstStyle/>
          <a:p>
            <a:pPr marL="0" lvl="0" indent="0" algn="l" rtl="1">
              <a:lnSpc>
                <a:spcPct val="115000"/>
              </a:lnSpc>
              <a:spcBef>
                <a:spcPts val="0"/>
              </a:spcBef>
              <a:spcAft>
                <a:spcPts val="0"/>
              </a:spcAft>
              <a:buNone/>
            </a:pPr>
            <a:r>
              <a:rPr lang="ar" sz="1900">
                <a:latin typeface="Georgia"/>
                <a:sym typeface="Georgia"/>
              </a:rPr>
              <a:t>Name </a:t>
            </a:r>
          </a:p>
          <a:p>
            <a:pPr marL="0" lvl="0" indent="0" algn="l" rtl="1">
              <a:lnSpc>
                <a:spcPct val="115000"/>
              </a:lnSpc>
              <a:spcBef>
                <a:spcPts val="0"/>
              </a:spcBef>
              <a:spcAft>
                <a:spcPts val="0"/>
              </a:spcAft>
              <a:buNone/>
            </a:pPr>
            <a:r>
              <a:rPr lang="ar" sz="800" b="1" i="0" spc="300">
                <a:latin typeface="Arial" panose="020B0604020202020204" pitchFamily="34" charset="0"/>
                <a:ea typeface="Halyard Display Medium" pitchFamily="2" charset="77"/>
                <a:cs typeface="Arial" panose="020B0604020202020204" pitchFamily="34" charset="0"/>
              </a:rPr>
              <a:t>POSITION</a:t>
            </a:r>
            <a:endParaRPr lang="pt-BR" sz="800" b="0" i="0" spc="300">
              <a:latin typeface="Halyard Display Medium" pitchFamily="2" charset="77"/>
              <a:ea typeface="Halyard Display Medium" pitchFamily="2" charset="77"/>
              <a:cs typeface="Georgia"/>
              <a:sym typeface="Georgia"/>
            </a:endParaRPr>
          </a:p>
        </p:txBody>
      </p:sp>
      <p:sp>
        <p:nvSpPr>
          <p:cNvPr id="18" name="Google Shape;265;p33">
            <a:extLst>
              <a:ext uri="{FF2B5EF4-FFF2-40B4-BE49-F238E27FC236}">
                <a16:creationId xmlns:a16="http://schemas.microsoft.com/office/drawing/2014/main" id="{3C1CD26A-0A92-484A-A124-22428903449C}"/>
              </a:ext>
            </a:extLst>
          </p:cNvPr>
          <p:cNvSpPr/>
          <p:nvPr userDrawn="1"/>
        </p:nvSpPr>
        <p:spPr>
          <a:xfrm>
            <a:off x="3668302" y="3919386"/>
            <a:ext cx="1604400" cy="1604400"/>
          </a:xfrm>
          <a:prstGeom prst="rect">
            <a:avLst/>
          </a:prstGeom>
          <a:solidFill>
            <a:srgbClr val="123DB5"/>
          </a:solidFill>
          <a:ln>
            <a:noFill/>
          </a:ln>
        </p:spPr>
        <p:txBody>
          <a:bodyPr spcFirstLastPara="1" wrap="square" lIns="91425" tIns="91425" rIns="91425" bIns="91425" rtlCol="1" anchor="ctr" anchorCtr="0">
            <a:noAutofit/>
          </a:bodyPr>
          <a:lstStyle/>
          <a:p>
            <a:pPr marL="0" lvl="0" indent="0" algn="l" rtl="1">
              <a:spcBef>
                <a:spcPts val="0"/>
              </a:spcBef>
              <a:spcAft>
                <a:spcPts val="0"/>
              </a:spcAft>
              <a:buNone/>
            </a:pPr>
            <a:endParaRPr/>
          </a:p>
        </p:txBody>
      </p:sp>
      <p:sp>
        <p:nvSpPr>
          <p:cNvPr id="19" name="Google Shape;267;p33">
            <a:extLst>
              <a:ext uri="{FF2B5EF4-FFF2-40B4-BE49-F238E27FC236}">
                <a16:creationId xmlns:a16="http://schemas.microsoft.com/office/drawing/2014/main" id="{8399950E-6512-DB49-AD0A-154DFAFA0528}"/>
              </a:ext>
            </a:extLst>
          </p:cNvPr>
          <p:cNvSpPr/>
          <p:nvPr userDrawn="1"/>
        </p:nvSpPr>
        <p:spPr>
          <a:xfrm>
            <a:off x="6376855" y="3919386"/>
            <a:ext cx="1604400" cy="1604400"/>
          </a:xfrm>
          <a:prstGeom prst="rect">
            <a:avLst/>
          </a:prstGeom>
          <a:solidFill>
            <a:srgbClr val="8F0375"/>
          </a:solidFill>
          <a:ln>
            <a:noFill/>
          </a:ln>
        </p:spPr>
        <p:txBody>
          <a:bodyPr spcFirstLastPara="1" wrap="square" lIns="91425" tIns="91425" rIns="91425" bIns="91425" rtlCol="1" anchor="ctr" anchorCtr="0">
            <a:noAutofit/>
          </a:bodyPr>
          <a:lstStyle/>
          <a:p>
            <a:pPr marL="0" lvl="0" indent="0" algn="l" rtl="1">
              <a:spcBef>
                <a:spcPts val="0"/>
              </a:spcBef>
              <a:spcAft>
                <a:spcPts val="0"/>
              </a:spcAft>
              <a:buNone/>
            </a:pPr>
            <a:endParaRPr/>
          </a:p>
        </p:txBody>
      </p:sp>
      <p:sp>
        <p:nvSpPr>
          <p:cNvPr id="20" name="Google Shape;269;p33">
            <a:extLst>
              <a:ext uri="{FF2B5EF4-FFF2-40B4-BE49-F238E27FC236}">
                <a16:creationId xmlns:a16="http://schemas.microsoft.com/office/drawing/2014/main" id="{1F03F2A2-B2DB-A04E-ACA3-7313FBFFC4C9}"/>
              </a:ext>
            </a:extLst>
          </p:cNvPr>
          <p:cNvSpPr txBox="1"/>
          <p:nvPr userDrawn="1"/>
        </p:nvSpPr>
        <p:spPr>
          <a:xfrm>
            <a:off x="6376855" y="5599892"/>
            <a:ext cx="2088000" cy="495520"/>
          </a:xfrm>
          <a:prstGeom prst="rect">
            <a:avLst/>
          </a:prstGeom>
          <a:noFill/>
          <a:ln>
            <a:noFill/>
          </a:ln>
        </p:spPr>
        <p:txBody>
          <a:bodyPr spcFirstLastPara="1" wrap="square" lIns="0" tIns="0" rIns="0" bIns="0" rtlCol="1" anchor="t" anchorCtr="0">
            <a:spAutoFit/>
          </a:bodyPr>
          <a:lstStyle/>
          <a:p>
            <a:pPr rtl="1">
              <a:lnSpc>
                <a:spcPct val="115000"/>
              </a:lnSpc>
            </a:pPr>
            <a:r>
              <a:rPr lang="ar" sz="1900">
                <a:latin typeface="Georgia"/>
                <a:sym typeface="Georgia"/>
              </a:rPr>
              <a:t>Name</a:t>
            </a:r>
          </a:p>
          <a:p>
            <a:pPr rtl="1">
              <a:lnSpc>
                <a:spcPct val="115000"/>
              </a:lnSpc>
            </a:pPr>
            <a:r>
              <a:rPr lang="ar" sz="800" b="1" i="0" spc="300">
                <a:latin typeface="Arial" panose="020B0604020202020204" pitchFamily="34" charset="0"/>
                <a:ea typeface="Halyard Display Medium" pitchFamily="2" charset="77"/>
                <a:cs typeface="Arial" panose="020B0604020202020204" pitchFamily="34" charset="0"/>
              </a:rPr>
              <a:t>POSITION</a:t>
            </a:r>
            <a:endParaRPr lang="pt-BR" sz="800" b="0" i="0" spc="300">
              <a:latin typeface="Halyard Display Medium" pitchFamily="2" charset="77"/>
              <a:ea typeface="Halyard Display Medium" pitchFamily="2" charset="77"/>
              <a:cs typeface="Georgia"/>
              <a:sym typeface="Georgia"/>
            </a:endParaRPr>
          </a:p>
        </p:txBody>
      </p:sp>
      <p:sp>
        <p:nvSpPr>
          <p:cNvPr id="4" name="Picture Placeholder 3">
            <a:extLst>
              <a:ext uri="{FF2B5EF4-FFF2-40B4-BE49-F238E27FC236}">
                <a16:creationId xmlns:a16="http://schemas.microsoft.com/office/drawing/2014/main" id="{A7C1D375-5A58-2D40-BD40-96794618B34E}"/>
              </a:ext>
            </a:extLst>
          </p:cNvPr>
          <p:cNvSpPr>
            <a:spLocks noGrp="1"/>
          </p:cNvSpPr>
          <p:nvPr>
            <p:ph type="pic" sz="quarter" idx="13"/>
          </p:nvPr>
        </p:nvSpPr>
        <p:spPr>
          <a:xfrm>
            <a:off x="974767" y="1196916"/>
            <a:ext cx="1589897" cy="1595696"/>
          </a:xfrm>
        </p:spPr>
        <p:txBody>
          <a:bodyPr rtlCol="1"/>
          <a:lstStyle/>
          <a:p>
            <a:pPr rtl="1"/>
            <a:endParaRPr lang="en-US"/>
          </a:p>
        </p:txBody>
      </p:sp>
      <p:sp>
        <p:nvSpPr>
          <p:cNvPr id="22" name="Picture Placeholder 3">
            <a:extLst>
              <a:ext uri="{FF2B5EF4-FFF2-40B4-BE49-F238E27FC236}">
                <a16:creationId xmlns:a16="http://schemas.microsoft.com/office/drawing/2014/main" id="{DE0F4D27-7D67-F445-A957-D5DC59F031BC}"/>
              </a:ext>
            </a:extLst>
          </p:cNvPr>
          <p:cNvSpPr>
            <a:spLocks noGrp="1"/>
          </p:cNvSpPr>
          <p:nvPr>
            <p:ph type="pic" sz="quarter" idx="14"/>
          </p:nvPr>
        </p:nvSpPr>
        <p:spPr>
          <a:xfrm>
            <a:off x="3807026" y="1196916"/>
            <a:ext cx="1589897" cy="1595696"/>
          </a:xfrm>
        </p:spPr>
        <p:txBody>
          <a:bodyPr rtlCol="1"/>
          <a:lstStyle/>
          <a:p>
            <a:pPr rtl="1"/>
            <a:endParaRPr lang="en-US"/>
          </a:p>
        </p:txBody>
      </p:sp>
      <p:sp>
        <p:nvSpPr>
          <p:cNvPr id="24" name="Picture Placeholder 3">
            <a:extLst>
              <a:ext uri="{FF2B5EF4-FFF2-40B4-BE49-F238E27FC236}">
                <a16:creationId xmlns:a16="http://schemas.microsoft.com/office/drawing/2014/main" id="{BE9C9BEB-1182-904F-85D9-787D765CA4F1}"/>
              </a:ext>
            </a:extLst>
          </p:cNvPr>
          <p:cNvSpPr>
            <a:spLocks noGrp="1"/>
          </p:cNvSpPr>
          <p:nvPr>
            <p:ph type="pic" sz="quarter" idx="15"/>
          </p:nvPr>
        </p:nvSpPr>
        <p:spPr>
          <a:xfrm>
            <a:off x="6514703" y="1196916"/>
            <a:ext cx="1589897" cy="1595696"/>
          </a:xfrm>
        </p:spPr>
        <p:txBody>
          <a:bodyPr rtlCol="1"/>
          <a:lstStyle/>
          <a:p>
            <a:pPr rtl="1"/>
            <a:endParaRPr lang="en-US"/>
          </a:p>
        </p:txBody>
      </p:sp>
      <p:sp>
        <p:nvSpPr>
          <p:cNvPr id="26" name="Picture Placeholder 3">
            <a:extLst>
              <a:ext uri="{FF2B5EF4-FFF2-40B4-BE49-F238E27FC236}">
                <a16:creationId xmlns:a16="http://schemas.microsoft.com/office/drawing/2014/main" id="{EBD5F6F2-37D3-B74E-8DD6-2BD916958831}"/>
              </a:ext>
            </a:extLst>
          </p:cNvPr>
          <p:cNvSpPr>
            <a:spLocks noGrp="1"/>
          </p:cNvSpPr>
          <p:nvPr>
            <p:ph type="pic" sz="quarter" idx="16"/>
          </p:nvPr>
        </p:nvSpPr>
        <p:spPr>
          <a:xfrm>
            <a:off x="974767" y="3756808"/>
            <a:ext cx="1589897" cy="1595696"/>
          </a:xfrm>
        </p:spPr>
        <p:txBody>
          <a:bodyPr rtlCol="1"/>
          <a:lstStyle/>
          <a:p>
            <a:pPr rtl="1"/>
            <a:endParaRPr lang="en-US"/>
          </a:p>
        </p:txBody>
      </p:sp>
      <p:sp>
        <p:nvSpPr>
          <p:cNvPr id="27" name="Picture Placeholder 3">
            <a:extLst>
              <a:ext uri="{FF2B5EF4-FFF2-40B4-BE49-F238E27FC236}">
                <a16:creationId xmlns:a16="http://schemas.microsoft.com/office/drawing/2014/main" id="{69CB7925-5F26-D24B-BE5B-7C966E5C6FE3}"/>
              </a:ext>
            </a:extLst>
          </p:cNvPr>
          <p:cNvSpPr>
            <a:spLocks noGrp="1"/>
          </p:cNvSpPr>
          <p:nvPr>
            <p:ph type="pic" sz="quarter" idx="17"/>
          </p:nvPr>
        </p:nvSpPr>
        <p:spPr>
          <a:xfrm>
            <a:off x="3807026" y="3756808"/>
            <a:ext cx="1589897" cy="1595696"/>
          </a:xfrm>
        </p:spPr>
        <p:txBody>
          <a:bodyPr rtlCol="1"/>
          <a:lstStyle/>
          <a:p>
            <a:pPr rtl="1"/>
            <a:endParaRPr lang="en-US"/>
          </a:p>
        </p:txBody>
      </p:sp>
      <p:sp>
        <p:nvSpPr>
          <p:cNvPr id="28" name="Picture Placeholder 3">
            <a:extLst>
              <a:ext uri="{FF2B5EF4-FFF2-40B4-BE49-F238E27FC236}">
                <a16:creationId xmlns:a16="http://schemas.microsoft.com/office/drawing/2014/main" id="{204113A8-845F-6140-AD3B-79097658014E}"/>
              </a:ext>
            </a:extLst>
          </p:cNvPr>
          <p:cNvSpPr>
            <a:spLocks noGrp="1"/>
          </p:cNvSpPr>
          <p:nvPr>
            <p:ph type="pic" sz="quarter" idx="18"/>
          </p:nvPr>
        </p:nvSpPr>
        <p:spPr>
          <a:xfrm>
            <a:off x="6514703" y="3756808"/>
            <a:ext cx="1589897" cy="1595696"/>
          </a:xfrm>
        </p:spPr>
        <p:txBody>
          <a:bodyPr rtlCol="1"/>
          <a:lstStyle/>
          <a:p>
            <a:pPr rtl="1"/>
            <a:endParaRPr lang="en-US"/>
          </a:p>
        </p:txBody>
      </p:sp>
      <p:sp>
        <p:nvSpPr>
          <p:cNvPr id="30" name="Google Shape;233;p31">
            <a:extLst>
              <a:ext uri="{FF2B5EF4-FFF2-40B4-BE49-F238E27FC236}">
                <a16:creationId xmlns:a16="http://schemas.microsoft.com/office/drawing/2014/main" id="{F2FC185F-5DA7-F948-B439-E954D89AA810}"/>
              </a:ext>
            </a:extLst>
          </p:cNvPr>
          <p:cNvSpPr/>
          <p:nvPr userDrawn="1"/>
        </p:nvSpPr>
        <p:spPr>
          <a:xfrm>
            <a:off x="9208919" y="1353562"/>
            <a:ext cx="1604400" cy="1604400"/>
          </a:xfrm>
          <a:prstGeom prst="rect">
            <a:avLst/>
          </a:prstGeom>
          <a:solidFill>
            <a:srgbClr val="661D72"/>
          </a:solidFill>
          <a:ln>
            <a:noFill/>
          </a:ln>
        </p:spPr>
        <p:txBody>
          <a:bodyPr spcFirstLastPara="1" wrap="square" lIns="91425" tIns="91425" rIns="91425" bIns="91425" rtlCol="1" anchor="ctr" anchorCtr="0">
            <a:noAutofit/>
          </a:bodyPr>
          <a:lstStyle/>
          <a:p>
            <a:pPr marL="0" lvl="0" indent="0" algn="l" rtl="1">
              <a:spcBef>
                <a:spcPts val="0"/>
              </a:spcBef>
              <a:spcAft>
                <a:spcPts val="0"/>
              </a:spcAft>
              <a:buNone/>
            </a:pPr>
            <a:endParaRPr/>
          </a:p>
        </p:txBody>
      </p:sp>
      <p:sp>
        <p:nvSpPr>
          <p:cNvPr id="31" name="Google Shape;235;p31">
            <a:extLst>
              <a:ext uri="{FF2B5EF4-FFF2-40B4-BE49-F238E27FC236}">
                <a16:creationId xmlns:a16="http://schemas.microsoft.com/office/drawing/2014/main" id="{A3A8AD95-1E07-0A4D-B4E8-9532BA6217A0}"/>
              </a:ext>
            </a:extLst>
          </p:cNvPr>
          <p:cNvSpPr txBox="1"/>
          <p:nvPr userDrawn="1"/>
        </p:nvSpPr>
        <p:spPr>
          <a:xfrm>
            <a:off x="9208919" y="3022628"/>
            <a:ext cx="2042772" cy="495520"/>
          </a:xfrm>
          <a:prstGeom prst="rect">
            <a:avLst/>
          </a:prstGeom>
          <a:noFill/>
          <a:ln>
            <a:noFill/>
          </a:ln>
        </p:spPr>
        <p:txBody>
          <a:bodyPr spcFirstLastPara="1" wrap="square" lIns="0" tIns="0" rIns="0" bIns="0" rtlCol="1" anchor="t" anchorCtr="0">
            <a:spAutoFit/>
          </a:bodyPr>
          <a:lstStyle/>
          <a:p>
            <a:pPr rtl="1">
              <a:lnSpc>
                <a:spcPct val="115000"/>
              </a:lnSpc>
            </a:pPr>
            <a:r>
              <a:rPr lang="ar" sz="1900">
                <a:latin typeface="Georgia"/>
                <a:sym typeface="Georgia"/>
              </a:rPr>
              <a:t>Name</a:t>
            </a:r>
          </a:p>
          <a:p>
            <a:pPr rtl="1">
              <a:lnSpc>
                <a:spcPct val="115000"/>
              </a:lnSpc>
            </a:pPr>
            <a:r>
              <a:rPr lang="a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32" name="Google Shape;267;p33">
            <a:extLst>
              <a:ext uri="{FF2B5EF4-FFF2-40B4-BE49-F238E27FC236}">
                <a16:creationId xmlns:a16="http://schemas.microsoft.com/office/drawing/2014/main" id="{203BA741-288C-4047-A6D7-A1F9FAEDA5EB}"/>
              </a:ext>
            </a:extLst>
          </p:cNvPr>
          <p:cNvSpPr/>
          <p:nvPr userDrawn="1"/>
        </p:nvSpPr>
        <p:spPr>
          <a:xfrm>
            <a:off x="9208919" y="3915282"/>
            <a:ext cx="1604400" cy="1604400"/>
          </a:xfrm>
          <a:prstGeom prst="rect">
            <a:avLst/>
          </a:prstGeom>
          <a:solidFill>
            <a:srgbClr val="29A6E5"/>
          </a:solidFill>
          <a:ln>
            <a:noFill/>
          </a:ln>
        </p:spPr>
        <p:txBody>
          <a:bodyPr spcFirstLastPara="1" wrap="square" lIns="91425" tIns="91425" rIns="91425" bIns="91425" rtlCol="1" anchor="ctr" anchorCtr="0">
            <a:noAutofit/>
          </a:bodyPr>
          <a:lstStyle/>
          <a:p>
            <a:pPr marL="0" lvl="0" indent="0" algn="l" rtl="1">
              <a:spcBef>
                <a:spcPts val="0"/>
              </a:spcBef>
              <a:spcAft>
                <a:spcPts val="0"/>
              </a:spcAft>
              <a:buNone/>
            </a:pPr>
            <a:endParaRPr/>
          </a:p>
        </p:txBody>
      </p:sp>
      <p:sp>
        <p:nvSpPr>
          <p:cNvPr id="33" name="Google Shape;269;p33">
            <a:extLst>
              <a:ext uri="{FF2B5EF4-FFF2-40B4-BE49-F238E27FC236}">
                <a16:creationId xmlns:a16="http://schemas.microsoft.com/office/drawing/2014/main" id="{AC9BA9A3-42A9-344A-9B90-7A0B3F394EC8}"/>
              </a:ext>
            </a:extLst>
          </p:cNvPr>
          <p:cNvSpPr txBox="1"/>
          <p:nvPr userDrawn="1"/>
        </p:nvSpPr>
        <p:spPr>
          <a:xfrm>
            <a:off x="9208919" y="5595788"/>
            <a:ext cx="2088000" cy="495520"/>
          </a:xfrm>
          <a:prstGeom prst="rect">
            <a:avLst/>
          </a:prstGeom>
          <a:noFill/>
          <a:ln>
            <a:noFill/>
          </a:ln>
        </p:spPr>
        <p:txBody>
          <a:bodyPr spcFirstLastPara="1" wrap="square" lIns="0" tIns="0" rIns="0" bIns="0" rtlCol="1" anchor="t" anchorCtr="0">
            <a:spAutoFit/>
          </a:bodyPr>
          <a:lstStyle/>
          <a:p>
            <a:pPr rtl="1">
              <a:lnSpc>
                <a:spcPct val="115000"/>
              </a:lnSpc>
            </a:pPr>
            <a:r>
              <a:rPr lang="ar" sz="1900">
                <a:latin typeface="Georgia"/>
                <a:sym typeface="Georgia"/>
              </a:rPr>
              <a:t>Name</a:t>
            </a:r>
          </a:p>
          <a:p>
            <a:pPr rtl="1">
              <a:lnSpc>
                <a:spcPct val="115000"/>
              </a:lnSpc>
            </a:pPr>
            <a:r>
              <a:rPr lang="ar" sz="800" b="1" i="0" spc="300">
                <a:latin typeface="Arial" panose="020B0604020202020204" pitchFamily="34" charset="0"/>
                <a:ea typeface="Halyard Display Medium" pitchFamily="2" charset="77"/>
                <a:cs typeface="Arial" panose="020B0604020202020204" pitchFamily="34" charset="0"/>
              </a:rPr>
              <a:t>POSITION</a:t>
            </a:r>
            <a:endParaRPr lang="pt-BR" sz="800" b="0" i="0" spc="300">
              <a:latin typeface="Halyard Display Medium" pitchFamily="2" charset="77"/>
              <a:ea typeface="Halyard Display Medium" pitchFamily="2" charset="77"/>
              <a:cs typeface="Georgia"/>
              <a:sym typeface="Georgia"/>
            </a:endParaRPr>
          </a:p>
        </p:txBody>
      </p:sp>
      <p:sp>
        <p:nvSpPr>
          <p:cNvPr id="34" name="Picture Placeholder 3">
            <a:extLst>
              <a:ext uri="{FF2B5EF4-FFF2-40B4-BE49-F238E27FC236}">
                <a16:creationId xmlns:a16="http://schemas.microsoft.com/office/drawing/2014/main" id="{C0AAC719-37B7-A444-A278-16C2189CBDEA}"/>
              </a:ext>
            </a:extLst>
          </p:cNvPr>
          <p:cNvSpPr>
            <a:spLocks noGrp="1"/>
          </p:cNvSpPr>
          <p:nvPr>
            <p:ph type="pic" sz="quarter" idx="19"/>
          </p:nvPr>
        </p:nvSpPr>
        <p:spPr>
          <a:xfrm>
            <a:off x="9346767" y="1192812"/>
            <a:ext cx="1589897" cy="1595696"/>
          </a:xfrm>
        </p:spPr>
        <p:txBody>
          <a:bodyPr rtlCol="1"/>
          <a:lstStyle/>
          <a:p>
            <a:pPr rtl="1"/>
            <a:endParaRPr lang="en-US"/>
          </a:p>
        </p:txBody>
      </p:sp>
      <p:sp>
        <p:nvSpPr>
          <p:cNvPr id="35" name="Picture Placeholder 3">
            <a:extLst>
              <a:ext uri="{FF2B5EF4-FFF2-40B4-BE49-F238E27FC236}">
                <a16:creationId xmlns:a16="http://schemas.microsoft.com/office/drawing/2014/main" id="{A861AB0F-CEDC-EE4F-81DE-1E0864602C91}"/>
              </a:ext>
            </a:extLst>
          </p:cNvPr>
          <p:cNvSpPr>
            <a:spLocks noGrp="1"/>
          </p:cNvSpPr>
          <p:nvPr>
            <p:ph type="pic" sz="quarter" idx="20"/>
          </p:nvPr>
        </p:nvSpPr>
        <p:spPr>
          <a:xfrm>
            <a:off x="9346767" y="3752704"/>
            <a:ext cx="1589897" cy="1595696"/>
          </a:xfrm>
        </p:spPr>
        <p:txBody>
          <a:bodyPr rtlCol="1"/>
          <a:lstStyle/>
          <a:p>
            <a:pPr rtl="1"/>
            <a:endParaRPr lang="en-US"/>
          </a:p>
        </p:txBody>
      </p:sp>
    </p:spTree>
    <p:extLst>
      <p:ext uri="{BB962C8B-B14F-4D97-AF65-F5344CB8AC3E}">
        <p14:creationId xmlns:p14="http://schemas.microsoft.com/office/powerpoint/2010/main" val="65678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_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1" anchor="b">
            <a:normAutofit/>
          </a:bodyPr>
          <a:lstStyle>
            <a:lvl1pPr algn="r" rtl="1">
              <a:defRPr sz="5400">
                <a:solidFill>
                  <a:schemeClr val="bg1"/>
                </a:solidFill>
              </a:defRPr>
            </a:lvl1pPr>
          </a:lstStyle>
          <a:p>
            <a:pPr rtl="1"/>
            <a:r>
              <a:rPr lang="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1">
            <a:normAutofit/>
          </a:bodyPr>
          <a:lstStyle>
            <a:lvl1pPr marL="0" indent="0" algn="r" rtl="1">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15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_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1" anchor="b">
            <a:normAutofit/>
          </a:bodyPr>
          <a:lstStyle>
            <a:lvl1pPr algn="r" rtl="1">
              <a:defRPr sz="5400">
                <a:solidFill>
                  <a:schemeClr val="bg1"/>
                </a:solidFill>
              </a:defRPr>
            </a:lvl1pPr>
          </a:lstStyle>
          <a:p>
            <a:pPr rtl="1"/>
            <a:r>
              <a:rPr lang="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1">
            <a:normAutofit/>
          </a:bodyPr>
          <a:lstStyle>
            <a:lvl1pPr marL="0" indent="0" algn="r" rtl="1">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96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1" anchor="b">
            <a:normAutofit/>
          </a:bodyPr>
          <a:lstStyle>
            <a:lvl1pPr algn="r" rtl="1">
              <a:defRPr sz="5400">
                <a:solidFill>
                  <a:schemeClr val="bg1"/>
                </a:solidFill>
              </a:defRPr>
            </a:lvl1pPr>
          </a:lstStyle>
          <a:p>
            <a:pPr rtl="1"/>
            <a:r>
              <a:rPr lang="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1">
            <a:normAutofit/>
          </a:bodyPr>
          <a:lstStyle>
            <a:lvl1pPr marL="0" indent="0" algn="r" rtl="1">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515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3DB4E-CF1C-7A42-9086-7A25B321998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pPr rtl="1"/>
            <a:r>
              <a:rPr lang="ar"/>
              <a:t>انقر لتعديل نمط عنوان الشريحة الرئيسية</a:t>
            </a:r>
          </a:p>
        </p:txBody>
      </p:sp>
      <p:sp>
        <p:nvSpPr>
          <p:cNvPr id="3" name="Text Placeholder 2">
            <a:extLst>
              <a:ext uri="{FF2B5EF4-FFF2-40B4-BE49-F238E27FC236}">
                <a16:creationId xmlns:a16="http://schemas.microsoft.com/office/drawing/2014/main" id="{782EAF73-8374-D643-973E-B61A5784030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rtl="1"/>
            <a:r>
              <a:rPr lang="ar"/>
              <a:t>انقر لتعديل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7" name="Slide Number Placeholder 5">
            <a:extLst>
              <a:ext uri="{FF2B5EF4-FFF2-40B4-BE49-F238E27FC236}">
                <a16:creationId xmlns:a16="http://schemas.microsoft.com/office/drawing/2014/main" id="{D2C75515-729F-B149-A172-BE52258BCB36}"/>
              </a:ext>
            </a:extLst>
          </p:cNvPr>
          <p:cNvSpPr>
            <a:spLocks noGrp="1"/>
          </p:cNvSpPr>
          <p:nvPr>
            <p:ph type="sldNum" sz="quarter" idx="4"/>
          </p:nvPr>
        </p:nvSpPr>
        <p:spPr>
          <a:xfrm>
            <a:off x="301752" y="6356350"/>
            <a:ext cx="2743200" cy="365125"/>
          </a:xfrm>
          <a:prstGeom prst="rect">
            <a:avLst/>
          </a:prstGeom>
        </p:spPr>
        <p:txBody>
          <a:bodyPr rtlCol="1"/>
          <a:lstStyle>
            <a:lvl1pPr algn="r" rtl="1">
              <a:defRPr sz="1400" b="0" i="0">
                <a:latin typeface="Halyard Display Book" pitchFamily="2" charset="77"/>
                <a:ea typeface="Halyard Display Book" pitchFamily="2" charset="77"/>
              </a:defRPr>
            </a:lvl1pPr>
          </a:lstStyle>
          <a:p>
            <a:pPr rtl="1"/>
            <a:fld id="{1823342E-297C-5D4D-AC65-DD80C611455A}" type="slidenum">
              <a:rPr lang="en-US" smtClean="0"/>
              <a:pPr/>
              <a:t>‹#›</a:t>
            </a:fld>
            <a:endParaRPr lang="en-US"/>
          </a:p>
        </p:txBody>
      </p:sp>
    </p:spTree>
    <p:extLst>
      <p:ext uri="{BB962C8B-B14F-4D97-AF65-F5344CB8AC3E}">
        <p14:creationId xmlns:p14="http://schemas.microsoft.com/office/powerpoint/2010/main" val="185256912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50" r:id="rId3"/>
    <p:sldLayoutId id="2147483663" r:id="rId4"/>
    <p:sldLayoutId id="2147483665" r:id="rId5"/>
    <p:sldLayoutId id="2147483666" r:id="rId6"/>
    <p:sldLayoutId id="2147483651" r:id="rId7"/>
    <p:sldLayoutId id="2147483667" r:id="rId8"/>
    <p:sldLayoutId id="2147483668" r:id="rId9"/>
    <p:sldLayoutId id="2147483669" r:id="rId10"/>
    <p:sldLayoutId id="2147483670" r:id="rId11"/>
    <p:sldLayoutId id="2147483671" r:id="rId12"/>
    <p:sldLayoutId id="2147483672" r:id="rId13"/>
    <p:sldLayoutId id="2147483652" r:id="rId14"/>
    <p:sldLayoutId id="2147483653" r:id="rId15"/>
    <p:sldLayoutId id="2147483656" r:id="rId16"/>
    <p:sldLayoutId id="2147483661" r:id="rId17"/>
    <p:sldLayoutId id="2147483675" r:id="rId18"/>
    <p:sldLayoutId id="2147483699" r:id="rId19"/>
    <p:sldLayoutId id="2147483700" r:id="rId20"/>
  </p:sldLayoutIdLst>
  <p:hf sldNum="0" hdr="0" dt="0"/>
  <p:txStyles>
    <p:titleStyle>
      <a:lvl1pPr algn="r" defTabSz="914400" rtl="1" eaLnBrk="1" latinLnBrk="0" hangingPunct="1">
        <a:lnSpc>
          <a:spcPct val="90000"/>
        </a:lnSpc>
        <a:spcBef>
          <a:spcPct val="0"/>
        </a:spcBef>
        <a:buNone/>
        <a:defRPr sz="4000" b="1" i="0" kern="1200">
          <a:solidFill>
            <a:schemeClr val="tx1"/>
          </a:solidFill>
          <a:latin typeface="Arial" panose="020B0604020202020204" pitchFamily="34" charset="0"/>
          <a:ea typeface="Halyard Display" pitchFamily="2" charset="77"/>
          <a:cs typeface="Arial" panose="020B0604020202020204" pitchFamily="34" charset="0"/>
        </a:defRPr>
      </a:lvl1pPr>
    </p:titleStyle>
    <p:bodyStyle>
      <a:lvl1pPr marL="347472" indent="-347472" algn="r" defTabSz="914400" rtl="1" eaLnBrk="1" latinLnBrk="0" hangingPunct="1">
        <a:lnSpc>
          <a:spcPct val="90000"/>
        </a:lnSpc>
        <a:spcBef>
          <a:spcPts val="1000"/>
        </a:spcBef>
        <a:buClr>
          <a:srgbClr val="F8981D"/>
        </a:buClr>
        <a:buFont typeface="System Font Regular"/>
        <a:buChar char="+"/>
        <a:defRPr sz="2400" b="0" i="0" kern="1200">
          <a:solidFill>
            <a:schemeClr val="tx1"/>
          </a:solidFill>
          <a:latin typeface="Arial" panose="020B0604020202020204" pitchFamily="34" charset="0"/>
          <a:ea typeface="Halyard Display Book" pitchFamily="2" charset="77"/>
          <a:cs typeface="Arial" panose="020B0604020202020204" pitchFamily="34" charset="0"/>
        </a:defRPr>
      </a:lvl1pPr>
      <a:lvl2pPr marL="804672" indent="-347472" algn="r" defTabSz="914400" rtl="1" eaLnBrk="1" latinLnBrk="0" hangingPunct="1">
        <a:lnSpc>
          <a:spcPct val="90000"/>
        </a:lnSpc>
        <a:spcBef>
          <a:spcPts val="500"/>
        </a:spcBef>
        <a:buClr>
          <a:schemeClr val="tx1"/>
        </a:buClr>
        <a:buFont typeface="Arial" panose="020B0604020202020204" pitchFamily="34" charset="0"/>
        <a:buChar char="•"/>
        <a:defRPr sz="2000" b="0" i="0" kern="1200">
          <a:solidFill>
            <a:schemeClr val="tx1"/>
          </a:solidFill>
          <a:latin typeface="Arial" panose="020B0604020202020204" pitchFamily="34" charset="0"/>
          <a:ea typeface="Halyard Display Book" pitchFamily="2" charset="77"/>
          <a:cs typeface="Arial" panose="020B0604020202020204" pitchFamily="34" charset="0"/>
        </a:defRPr>
      </a:lvl2pPr>
      <a:lvl3pPr marL="1261872" indent="-347472"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alyard Display Book" pitchFamily="2" charset="77"/>
          <a:cs typeface="Arial" panose="020B0604020202020204" pitchFamily="34" charset="0"/>
        </a:defRPr>
      </a:lvl3pPr>
      <a:lvl4pPr marL="1600200" indent="-347472" algn="r" defTabSz="914400" rtl="1"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Halyard Display Book" pitchFamily="2" charset="77"/>
          <a:cs typeface="Arial" panose="020B0604020202020204" pitchFamily="34" charset="0"/>
        </a:defRPr>
      </a:lvl4pPr>
      <a:lvl5pPr marL="2057400" indent="-347472" algn="r" defTabSz="914400" rtl="1"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Halyard Display Book" pitchFamily="2" charset="77"/>
          <a:cs typeface="Arial" panose="020B0604020202020204"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3DB4E-CF1C-7A42-9086-7A25B321998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pPr rtl="1"/>
            <a:r>
              <a:rPr lang="ar"/>
              <a:t>انقر لتعديل نمط عنوان الشريحة الرئيسية</a:t>
            </a:r>
          </a:p>
        </p:txBody>
      </p:sp>
      <p:sp>
        <p:nvSpPr>
          <p:cNvPr id="3" name="Text Placeholder 2">
            <a:extLst>
              <a:ext uri="{FF2B5EF4-FFF2-40B4-BE49-F238E27FC236}">
                <a16:creationId xmlns:a16="http://schemas.microsoft.com/office/drawing/2014/main" id="{782EAF73-8374-D643-973E-B61A5784030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rtl="1"/>
            <a:r>
              <a:rPr lang="ar"/>
              <a:t>انقر لتعديل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7" name="Slide Number Placeholder 5">
            <a:extLst>
              <a:ext uri="{FF2B5EF4-FFF2-40B4-BE49-F238E27FC236}">
                <a16:creationId xmlns:a16="http://schemas.microsoft.com/office/drawing/2014/main" id="{D2C75515-729F-B149-A172-BE52258BCB36}"/>
              </a:ext>
            </a:extLst>
          </p:cNvPr>
          <p:cNvSpPr>
            <a:spLocks noGrp="1"/>
          </p:cNvSpPr>
          <p:nvPr>
            <p:ph type="sldNum" sz="quarter" idx="4"/>
          </p:nvPr>
        </p:nvSpPr>
        <p:spPr>
          <a:xfrm>
            <a:off x="301752" y="6356350"/>
            <a:ext cx="2743200" cy="365125"/>
          </a:xfrm>
          <a:prstGeom prst="rect">
            <a:avLst/>
          </a:prstGeom>
        </p:spPr>
        <p:txBody>
          <a:bodyPr rtlCol="1"/>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spTree>
    <p:extLst>
      <p:ext uri="{BB962C8B-B14F-4D97-AF65-F5344CB8AC3E}">
        <p14:creationId xmlns:p14="http://schemas.microsoft.com/office/powerpoint/2010/main" val="190772933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hdr="0" ftr="0" dt="0"/>
  <p:txStyles>
    <p:titleStyle>
      <a:lvl1pPr algn="r" defTabSz="914400" rtl="1" eaLnBrk="1" latinLnBrk="0" hangingPunct="1">
        <a:lnSpc>
          <a:spcPct val="90000"/>
        </a:lnSpc>
        <a:spcBef>
          <a:spcPct val="0"/>
        </a:spcBef>
        <a:buNone/>
        <a:defRPr sz="4000" b="0" i="0" kern="1200">
          <a:solidFill>
            <a:schemeClr val="tx2"/>
          </a:solidFill>
          <a:latin typeface="Paytone One" pitchFamily="2" charset="77"/>
          <a:ea typeface="Paytone One" pitchFamily="2" charset="77"/>
          <a:cs typeface="Arial" panose="020B0604020202020204" pitchFamily="34" charset="0"/>
        </a:defRPr>
      </a:lvl1pPr>
    </p:titleStyle>
    <p:bodyStyle>
      <a:lvl1pPr marL="347472" indent="-347472" algn="r" defTabSz="914400" rtl="1" eaLnBrk="1" latinLnBrk="0" hangingPunct="1">
        <a:lnSpc>
          <a:spcPct val="110000"/>
        </a:lnSpc>
        <a:spcBef>
          <a:spcPts val="0"/>
        </a:spcBef>
        <a:spcAft>
          <a:spcPts val="600"/>
        </a:spcAft>
        <a:buClrTx/>
        <a:buFont typeface="Arial" panose="020B0604020202020204" pitchFamily="34" charset="0"/>
        <a:buChar char="•"/>
        <a:defRPr sz="20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1pPr>
      <a:lvl2pPr marL="804672" indent="-347472" algn="r" defTabSz="914400" rtl="1" eaLnBrk="1" latinLnBrk="0" hangingPunct="1">
        <a:lnSpc>
          <a:spcPct val="110000"/>
        </a:lnSpc>
        <a:spcBef>
          <a:spcPts val="0"/>
        </a:spcBef>
        <a:spcAft>
          <a:spcPts val="600"/>
        </a:spcAft>
        <a:buClr>
          <a:schemeClr val="tx1"/>
        </a:buClr>
        <a:buFont typeface="Arial" panose="020B0604020202020204" pitchFamily="34" charset="0"/>
        <a:buChar char="•"/>
        <a:defRPr sz="18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2pPr>
      <a:lvl3pPr marL="1261872" indent="-347472" algn="r" defTabSz="914400" rtl="1" eaLnBrk="1" latinLnBrk="0" hangingPunct="1">
        <a:lnSpc>
          <a:spcPct val="110000"/>
        </a:lnSpc>
        <a:spcBef>
          <a:spcPts val="0"/>
        </a:spcBef>
        <a:spcAft>
          <a:spcPts val="600"/>
        </a:spcAft>
        <a:buFont typeface="Arial" panose="020B0604020202020204" pitchFamily="34" charset="0"/>
        <a:buChar char="•"/>
        <a:defRPr sz="16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3pPr>
      <a:lvl4pPr marL="1600200" indent="-347472" algn="r" defTabSz="914400" rtl="1"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4pPr>
      <a:lvl5pPr marL="2057400" indent="-347472" algn="r" defTabSz="914400" rtl="1"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3DB4E-CF1C-7A42-9086-7A25B321998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pPr rtl="1"/>
            <a:r>
              <a:rPr lang="ar"/>
              <a:t>انقر لتعديل نمط عنوان الشريحة الرئيسية</a:t>
            </a:r>
          </a:p>
        </p:txBody>
      </p:sp>
      <p:sp>
        <p:nvSpPr>
          <p:cNvPr id="3" name="Text Placeholder 2">
            <a:extLst>
              <a:ext uri="{FF2B5EF4-FFF2-40B4-BE49-F238E27FC236}">
                <a16:creationId xmlns:a16="http://schemas.microsoft.com/office/drawing/2014/main" id="{782EAF73-8374-D643-973E-B61A5784030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rtl="1"/>
            <a:r>
              <a:rPr lang="ar"/>
              <a:t>انقر لتعديل أنماط النص الرئيسي</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7" name="Slide Number Placeholder 5">
            <a:extLst>
              <a:ext uri="{FF2B5EF4-FFF2-40B4-BE49-F238E27FC236}">
                <a16:creationId xmlns:a16="http://schemas.microsoft.com/office/drawing/2014/main" id="{D2C75515-729F-B149-A172-BE52258BCB36}"/>
              </a:ext>
            </a:extLst>
          </p:cNvPr>
          <p:cNvSpPr>
            <a:spLocks noGrp="1"/>
          </p:cNvSpPr>
          <p:nvPr>
            <p:ph type="sldNum" sz="quarter" idx="4"/>
          </p:nvPr>
        </p:nvSpPr>
        <p:spPr>
          <a:xfrm>
            <a:off x="301752" y="6356350"/>
            <a:ext cx="2743200" cy="365125"/>
          </a:xfrm>
          <a:prstGeom prst="rect">
            <a:avLst/>
          </a:prstGeom>
        </p:spPr>
        <p:txBody>
          <a:bodyPr rtlCol="1"/>
          <a:lstStyle>
            <a:lvl1pPr algn="r" rtl="1">
              <a:defRPr sz="1400" b="0" i="0">
                <a:latin typeface="Avenir Next" panose="020B0503020202020204" pitchFamily="34" charset="0"/>
                <a:ea typeface="Avenir Next" panose="020B0503020202020204" pitchFamily="34" charset="0"/>
              </a:defRPr>
            </a:lvl1pPr>
          </a:lstStyle>
          <a:p>
            <a:pPr rtl="1"/>
            <a:fld id="{1823342E-297C-5D4D-AC65-DD80C611455A}" type="slidenum">
              <a:rPr lang="en-US" smtClean="0"/>
              <a:pPr/>
              <a:t>‹#›</a:t>
            </a:fld>
            <a:endParaRPr lang="en-US"/>
          </a:p>
        </p:txBody>
      </p:sp>
    </p:spTree>
    <p:extLst>
      <p:ext uri="{BB962C8B-B14F-4D97-AF65-F5344CB8AC3E}">
        <p14:creationId xmlns:p14="http://schemas.microsoft.com/office/powerpoint/2010/main" val="6658861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r" defTabSz="914400" rtl="1" eaLnBrk="1" latinLnBrk="0" hangingPunct="1">
        <a:lnSpc>
          <a:spcPct val="90000"/>
        </a:lnSpc>
        <a:spcBef>
          <a:spcPct val="0"/>
        </a:spcBef>
        <a:buNone/>
        <a:defRPr sz="4000" b="0" i="0" kern="1200">
          <a:solidFill>
            <a:schemeClr val="tx2"/>
          </a:solidFill>
          <a:latin typeface="Paytone One" pitchFamily="2" charset="77"/>
          <a:ea typeface="Paytone One" pitchFamily="2" charset="77"/>
          <a:cs typeface="Arial" panose="020B0604020202020204" pitchFamily="34" charset="0"/>
        </a:defRPr>
      </a:lvl1pPr>
    </p:titleStyle>
    <p:bodyStyle>
      <a:lvl1pPr marL="347472" indent="-347472" algn="r" defTabSz="914400" rtl="1" eaLnBrk="1" latinLnBrk="0" hangingPunct="1">
        <a:lnSpc>
          <a:spcPct val="110000"/>
        </a:lnSpc>
        <a:spcBef>
          <a:spcPts val="0"/>
        </a:spcBef>
        <a:spcAft>
          <a:spcPts val="600"/>
        </a:spcAft>
        <a:buClrTx/>
        <a:buFont typeface="Arial" panose="020B0604020202020204" pitchFamily="34" charset="0"/>
        <a:buChar char="•"/>
        <a:defRPr sz="20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1pPr>
      <a:lvl2pPr marL="804672" indent="-347472" algn="r" defTabSz="914400" rtl="1" eaLnBrk="1" latinLnBrk="0" hangingPunct="1">
        <a:lnSpc>
          <a:spcPct val="110000"/>
        </a:lnSpc>
        <a:spcBef>
          <a:spcPts val="0"/>
        </a:spcBef>
        <a:spcAft>
          <a:spcPts val="600"/>
        </a:spcAft>
        <a:buClr>
          <a:schemeClr val="tx1"/>
        </a:buClr>
        <a:buFont typeface="Arial" panose="020B0604020202020204" pitchFamily="34" charset="0"/>
        <a:buChar char="•"/>
        <a:defRPr sz="18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2pPr>
      <a:lvl3pPr marL="1261872" indent="-347472" algn="r" defTabSz="914400" rtl="1" eaLnBrk="1" latinLnBrk="0" hangingPunct="1">
        <a:lnSpc>
          <a:spcPct val="110000"/>
        </a:lnSpc>
        <a:spcBef>
          <a:spcPts val="0"/>
        </a:spcBef>
        <a:spcAft>
          <a:spcPts val="600"/>
        </a:spcAft>
        <a:buFont typeface="Arial" panose="020B0604020202020204" pitchFamily="34" charset="0"/>
        <a:buChar char="•"/>
        <a:defRPr sz="16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3pPr>
      <a:lvl4pPr marL="1600200" indent="-347472" algn="r" defTabSz="914400" rtl="1"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4pPr>
      <a:lvl5pPr marL="2057400" indent="-347472" algn="r" defTabSz="914400" rtl="1"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hyperlink" Target="https://twitter.com/HMHBConsortium" TargetMode="External"/><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hyperlink" Target="http://furtherwith15.org/" TargetMode="External"/><Relationship Id="rId21" Type="http://schemas.openxmlformats.org/officeDocument/2006/relationships/image" Target="../media/image54.png"/><Relationship Id="rId7" Type="http://schemas.openxmlformats.org/officeDocument/2006/relationships/hyperlink" Target="https://www.linkedin.com/company/healthy-mothers-healthy-babies-consortium/" TargetMode="External"/><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9.xml"/><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slideLayout" Target="../slideLayouts/slideLayout33.xml"/><Relationship Id="rId6" Type="http://schemas.openxmlformats.org/officeDocument/2006/relationships/hyperlink" Target="https://www.instagram.com/hmhbconsortium/" TargetMode="External"/><Relationship Id="rId11" Type="http://schemas.openxmlformats.org/officeDocument/2006/relationships/image" Target="../media/image44.png"/><Relationship Id="rId5" Type="http://schemas.openxmlformats.org/officeDocument/2006/relationships/hyperlink" Target="https://www.facebook.com/HMHBConsortium" TargetMode="External"/><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hyperlink" Target="https://hmhbconsortium.org/" TargetMode="External"/><Relationship Id="rId9" Type="http://schemas.openxmlformats.org/officeDocument/2006/relationships/hyperlink" Target="https://www.youtube.com/channel/UCpY-zzkoyWsAvNmRM16P3Tw" TargetMode="External"/><Relationship Id="rId14" Type="http://schemas.openxmlformats.org/officeDocument/2006/relationships/image" Target="../media/image47.svg"/><Relationship Id="rId22" Type="http://schemas.openxmlformats.org/officeDocument/2006/relationships/image" Target="../media/image55.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hmhbconsortium.org/knowledge-hub/" TargetMode="External"/><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hmhbconsortium.org/advocacy-resource-center/"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hmhbconsortium.org/womens-voices/" TargetMode="Externa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www.devex.com/news/sponsored/why-access-to-prenatal-vitamins-is-a-health-equity-issue-10713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hmhbconsortium.org/knowledge-hub/mms-advocacy-slide-deck-complete/" TargetMode="External"/><Relationship Id="rId1" Type="http://schemas.openxmlformats.org/officeDocument/2006/relationships/slideLayout" Target="../slideLayouts/slideLayout23.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hyperlink" Target="https://hmhbconsortium.org/knowledge-hub/hmhb-mms-advocacy-brief/" TargetMode="External"/><Relationship Id="rId7" Type="http://schemas.openxmlformats.org/officeDocument/2006/relationships/image" Target="../media/image68.png"/><Relationship Id="rId2" Type="http://schemas.openxmlformats.org/officeDocument/2006/relationships/hyperlink" Target="https://hmhbconsortium.org/knowledge-hub/faq-and-advocacy-brief-for-inclusion-of-mms-into-the-whos-model-list-of-essential-medicines/" TargetMode="External"/><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hyperlink" Target="https://www.nutritionintl.org/learning-resources-home/mms-cost-benefit-tool/" TargetMode="External"/><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r4d.org/resources/multiple-micronutrient-supplements-costing-too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eraaTSeDUng" TargetMode="External"/><Relationship Id="rId7" Type="http://schemas.openxmlformats.org/officeDocument/2006/relationships/image" Target="../media/image75.png"/><Relationship Id="rId2" Type="http://schemas.openxmlformats.org/officeDocument/2006/relationships/hyperlink" Target="https://hmhbconsortium.org/brief-mms-copenhagen-consensus/" TargetMode="External"/><Relationship Id="rId1" Type="http://schemas.openxmlformats.org/officeDocument/2006/relationships/slideLayout" Target="../slideLayouts/slideLayout2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mailto:HMHBConsortium@micronutrientforum.org" TargetMode="External"/><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hyperlink" Target="https://pubmed.ncbi.nlm.nih.gov/29025632/" TargetMode="External"/><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hyperlink" Target="https://doi.org/10.1016/S2214-109X(24)00449-2"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apps.who.int/iris/bitstream/handle/10665/333561/9789240007789-eng.pdf" TargetMode="External"/><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2.tiff"/><Relationship Id="rId5" Type="http://schemas.openxmlformats.org/officeDocument/2006/relationships/hyperlink" Target="https://www.who.int/docs/default-source/nutritionlibrary/preventing-and-controlling-micronutrient-deficiencies-in-populations-affected-by-an-emergency.pdf?sfvrsn=e17f6dff_2" TargetMode="External"/><Relationship Id="rId4" Type="http://schemas.openxmlformats.org/officeDocument/2006/relationships/hyperlink" Target="https://www.who.int/publications/i/item/WHO-MHP-HPS-EML-2023.02" TargetMode="External"/><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hyperlink" Target="https://copenhagenconsensus.com/sites/default/files/2023-03/Nutrition%20Best%20Investment%20Manuscript%20230211.pdf"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23.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66E1DC-BA08-2AB5-CC84-EAD544EECC0B}"/>
              </a:ext>
            </a:extLst>
          </p:cNvPr>
          <p:cNvSpPr txBox="1"/>
          <p:nvPr/>
        </p:nvSpPr>
        <p:spPr>
          <a:xfrm>
            <a:off x="10189781" y="3561894"/>
            <a:ext cx="2133600" cy="338554"/>
          </a:xfrm>
          <a:prstGeom prst="rect">
            <a:avLst/>
          </a:prstGeom>
          <a:noFill/>
        </p:spPr>
        <p:txBody>
          <a:bodyPr wrap="square" rtlCol="1">
            <a:spAutoFit/>
          </a:bodyPr>
          <a:lstStyle/>
          <a:p>
            <a:pPr rtl="1"/>
            <a:r>
              <a:rPr lang="ar" sz="1600">
                <a:solidFill>
                  <a:srgbClr val="FCFDFD"/>
                </a:solidFill>
              </a:rPr>
              <a:t>النساء والأطفال،</a:t>
            </a:r>
          </a:p>
        </p:txBody>
      </p:sp>
      <p:pic>
        <p:nvPicPr>
          <p:cNvPr id="16" name="Picture 15" descr="A person and child walking in the desert&#10;&#10;AI-generated content may be incorrect.">
            <a:extLst>
              <a:ext uri="{FF2B5EF4-FFF2-40B4-BE49-F238E27FC236}">
                <a16:creationId xmlns:a16="http://schemas.microsoft.com/office/drawing/2014/main" id="{D64FABB8-FF47-920D-146C-F7B7622FB90D}"/>
              </a:ext>
            </a:extLst>
          </p:cNvPr>
          <p:cNvPicPr>
            <a:picLocks noChangeAspect="1"/>
          </p:cNvPicPr>
          <p:nvPr/>
        </p:nvPicPr>
        <p:blipFill>
          <a:blip r:embed="rId2"/>
          <a:stretch>
            <a:fillRect/>
          </a:stretch>
        </p:blipFill>
        <p:spPr>
          <a:xfrm>
            <a:off x="-13663" y="1417266"/>
            <a:ext cx="8161102" cy="5440734"/>
          </a:xfrm>
          <a:prstGeom prst="rect">
            <a:avLst/>
          </a:prstGeom>
        </p:spPr>
      </p:pic>
      <p:sp>
        <p:nvSpPr>
          <p:cNvPr id="17" name="Rectangle 10">
            <a:extLst>
              <a:ext uri="{FF2B5EF4-FFF2-40B4-BE49-F238E27FC236}">
                <a16:creationId xmlns:a16="http://schemas.microsoft.com/office/drawing/2014/main" id="{99A27BEF-99B3-4CCF-2752-B08D9AEDD754}"/>
              </a:ext>
            </a:extLst>
          </p:cNvPr>
          <p:cNvSpPr/>
          <p:nvPr/>
        </p:nvSpPr>
        <p:spPr>
          <a:xfrm>
            <a:off x="-21075" y="1"/>
            <a:ext cx="12208077" cy="6203576"/>
          </a:xfrm>
          <a:custGeom>
            <a:avLst/>
            <a:gdLst>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6858000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1388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880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16934 w 6637010"/>
              <a:gd name="connsiteY3" fmla="*/ 1439333 h 6858000"/>
              <a:gd name="connsiteX4" fmla="*/ 0 w 6637010"/>
              <a:gd name="connsiteY4" fmla="*/ 0 h 6858000"/>
              <a:gd name="connsiteX0" fmla="*/ 0 w 12157276"/>
              <a:gd name="connsiteY0" fmla="*/ 0 h 6841067"/>
              <a:gd name="connsiteX1" fmla="*/ 6637010 w 12157276"/>
              <a:gd name="connsiteY1" fmla="*/ 0 h 6841067"/>
              <a:gd name="connsiteX2" fmla="*/ 12157276 w 12157276"/>
              <a:gd name="connsiteY2" fmla="*/ 6841067 h 6841067"/>
              <a:gd name="connsiteX3" fmla="*/ 16934 w 12157276"/>
              <a:gd name="connsiteY3" fmla="*/ 1439333 h 6841067"/>
              <a:gd name="connsiteX4" fmla="*/ 0 w 12157276"/>
              <a:gd name="connsiteY4" fmla="*/ 0 h 6841067"/>
              <a:gd name="connsiteX0" fmla="*/ 0 w 12208077"/>
              <a:gd name="connsiteY0" fmla="*/ 0 h 6841067"/>
              <a:gd name="connsiteX1" fmla="*/ 12208077 w 12208077"/>
              <a:gd name="connsiteY1" fmla="*/ 0 h 6841067"/>
              <a:gd name="connsiteX2" fmla="*/ 12157276 w 12208077"/>
              <a:gd name="connsiteY2" fmla="*/ 6841067 h 6841067"/>
              <a:gd name="connsiteX3" fmla="*/ 16934 w 12208077"/>
              <a:gd name="connsiteY3" fmla="*/ 1439333 h 6841067"/>
              <a:gd name="connsiteX4" fmla="*/ 0 w 12208077"/>
              <a:gd name="connsiteY4" fmla="*/ 0 h 6841067"/>
              <a:gd name="connsiteX0" fmla="*/ 0 w 12208077"/>
              <a:gd name="connsiteY0" fmla="*/ 0 h 4080933"/>
              <a:gd name="connsiteX1" fmla="*/ 12208077 w 12208077"/>
              <a:gd name="connsiteY1" fmla="*/ 0 h 4080933"/>
              <a:gd name="connsiteX2" fmla="*/ 12208076 w 12208077"/>
              <a:gd name="connsiteY2" fmla="*/ 4080933 h 4080933"/>
              <a:gd name="connsiteX3" fmla="*/ 16934 w 12208077"/>
              <a:gd name="connsiteY3" fmla="*/ 1439333 h 4080933"/>
              <a:gd name="connsiteX4" fmla="*/ 0 w 12208077"/>
              <a:gd name="connsiteY4" fmla="*/ 0 h 4080933"/>
              <a:gd name="connsiteX0" fmla="*/ 0 w 12208077"/>
              <a:gd name="connsiteY0" fmla="*/ 0 h 6197600"/>
              <a:gd name="connsiteX1" fmla="*/ 12208077 w 12208077"/>
              <a:gd name="connsiteY1" fmla="*/ 0 h 6197600"/>
              <a:gd name="connsiteX2" fmla="*/ 12191142 w 12208077"/>
              <a:gd name="connsiteY2" fmla="*/ 6197600 h 6197600"/>
              <a:gd name="connsiteX3" fmla="*/ 16934 w 12208077"/>
              <a:gd name="connsiteY3" fmla="*/ 1439333 h 6197600"/>
              <a:gd name="connsiteX4" fmla="*/ 0 w 12208077"/>
              <a:gd name="connsiteY4" fmla="*/ 0 h 6197600"/>
              <a:gd name="connsiteX0" fmla="*/ 0 w 12208077"/>
              <a:gd name="connsiteY0" fmla="*/ 0 h 6333067"/>
              <a:gd name="connsiteX1" fmla="*/ 12208077 w 12208077"/>
              <a:gd name="connsiteY1" fmla="*/ 0 h 6333067"/>
              <a:gd name="connsiteX2" fmla="*/ 12191142 w 12208077"/>
              <a:gd name="connsiteY2" fmla="*/ 6333067 h 6333067"/>
              <a:gd name="connsiteX3" fmla="*/ 16934 w 12208077"/>
              <a:gd name="connsiteY3" fmla="*/ 1439333 h 6333067"/>
              <a:gd name="connsiteX4" fmla="*/ 0 w 12208077"/>
              <a:gd name="connsiteY4" fmla="*/ 0 h 633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77" h="6333067">
                <a:moveTo>
                  <a:pt x="0" y="0"/>
                </a:moveTo>
                <a:lnTo>
                  <a:pt x="12208077" y="0"/>
                </a:lnTo>
                <a:cubicBezTo>
                  <a:pt x="12208077" y="1360311"/>
                  <a:pt x="12191142" y="4972756"/>
                  <a:pt x="12191142" y="6333067"/>
                </a:cubicBezTo>
                <a:lnTo>
                  <a:pt x="16934" y="1439333"/>
                </a:lnTo>
                <a:lnTo>
                  <a:pt x="0" y="0"/>
                </a:lnTo>
                <a:close/>
              </a:path>
            </a:pathLst>
          </a:custGeom>
          <a:solidFill>
            <a:srgbClr val="4049B7"/>
          </a:solidFill>
          <a:ln w="12700" cap="flat" cmpd="sng" algn="ctr">
            <a:no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Rectangle 10">
            <a:extLst>
              <a:ext uri="{FF2B5EF4-FFF2-40B4-BE49-F238E27FC236}">
                <a16:creationId xmlns:a16="http://schemas.microsoft.com/office/drawing/2014/main" id="{1E2B243D-2828-4407-EC04-9C97150A775E}"/>
              </a:ext>
            </a:extLst>
          </p:cNvPr>
          <p:cNvSpPr/>
          <p:nvPr/>
        </p:nvSpPr>
        <p:spPr>
          <a:xfrm>
            <a:off x="2444161" y="-4"/>
            <a:ext cx="9837409" cy="6333067"/>
          </a:xfrm>
          <a:custGeom>
            <a:avLst/>
            <a:gdLst>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6858000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1388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880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16934 w 6637010"/>
              <a:gd name="connsiteY3" fmla="*/ 1439333 h 6858000"/>
              <a:gd name="connsiteX4" fmla="*/ 0 w 6637010"/>
              <a:gd name="connsiteY4" fmla="*/ 0 h 6858000"/>
              <a:gd name="connsiteX0" fmla="*/ 0 w 12157276"/>
              <a:gd name="connsiteY0" fmla="*/ 0 h 6841067"/>
              <a:gd name="connsiteX1" fmla="*/ 6637010 w 12157276"/>
              <a:gd name="connsiteY1" fmla="*/ 0 h 6841067"/>
              <a:gd name="connsiteX2" fmla="*/ 12157276 w 12157276"/>
              <a:gd name="connsiteY2" fmla="*/ 6841067 h 6841067"/>
              <a:gd name="connsiteX3" fmla="*/ 16934 w 12157276"/>
              <a:gd name="connsiteY3" fmla="*/ 1439333 h 6841067"/>
              <a:gd name="connsiteX4" fmla="*/ 0 w 12157276"/>
              <a:gd name="connsiteY4" fmla="*/ 0 h 6841067"/>
              <a:gd name="connsiteX0" fmla="*/ 0 w 12208077"/>
              <a:gd name="connsiteY0" fmla="*/ 0 h 6841067"/>
              <a:gd name="connsiteX1" fmla="*/ 12208077 w 12208077"/>
              <a:gd name="connsiteY1" fmla="*/ 0 h 6841067"/>
              <a:gd name="connsiteX2" fmla="*/ 12157276 w 12208077"/>
              <a:gd name="connsiteY2" fmla="*/ 6841067 h 6841067"/>
              <a:gd name="connsiteX3" fmla="*/ 16934 w 12208077"/>
              <a:gd name="connsiteY3" fmla="*/ 1439333 h 6841067"/>
              <a:gd name="connsiteX4" fmla="*/ 0 w 12208077"/>
              <a:gd name="connsiteY4" fmla="*/ 0 h 6841067"/>
              <a:gd name="connsiteX0" fmla="*/ 0 w 12208077"/>
              <a:gd name="connsiteY0" fmla="*/ 0 h 4080933"/>
              <a:gd name="connsiteX1" fmla="*/ 12208077 w 12208077"/>
              <a:gd name="connsiteY1" fmla="*/ 0 h 4080933"/>
              <a:gd name="connsiteX2" fmla="*/ 12208076 w 12208077"/>
              <a:gd name="connsiteY2" fmla="*/ 4080933 h 4080933"/>
              <a:gd name="connsiteX3" fmla="*/ 16934 w 12208077"/>
              <a:gd name="connsiteY3" fmla="*/ 1439333 h 4080933"/>
              <a:gd name="connsiteX4" fmla="*/ 0 w 12208077"/>
              <a:gd name="connsiteY4" fmla="*/ 0 h 4080933"/>
              <a:gd name="connsiteX0" fmla="*/ 0 w 12208077"/>
              <a:gd name="connsiteY0" fmla="*/ 0 h 6197600"/>
              <a:gd name="connsiteX1" fmla="*/ 12208077 w 12208077"/>
              <a:gd name="connsiteY1" fmla="*/ 0 h 6197600"/>
              <a:gd name="connsiteX2" fmla="*/ 12191142 w 12208077"/>
              <a:gd name="connsiteY2" fmla="*/ 6197600 h 6197600"/>
              <a:gd name="connsiteX3" fmla="*/ 16934 w 12208077"/>
              <a:gd name="connsiteY3" fmla="*/ 1439333 h 6197600"/>
              <a:gd name="connsiteX4" fmla="*/ 0 w 12208077"/>
              <a:gd name="connsiteY4" fmla="*/ 0 h 6197600"/>
              <a:gd name="connsiteX0" fmla="*/ 0 w 12208077"/>
              <a:gd name="connsiteY0" fmla="*/ 0 h 6333067"/>
              <a:gd name="connsiteX1" fmla="*/ 12208077 w 12208077"/>
              <a:gd name="connsiteY1" fmla="*/ 0 h 6333067"/>
              <a:gd name="connsiteX2" fmla="*/ 12191142 w 12208077"/>
              <a:gd name="connsiteY2" fmla="*/ 6333067 h 6333067"/>
              <a:gd name="connsiteX3" fmla="*/ 16934 w 12208077"/>
              <a:gd name="connsiteY3" fmla="*/ 1439333 h 6333067"/>
              <a:gd name="connsiteX4" fmla="*/ 0 w 12208077"/>
              <a:gd name="connsiteY4" fmla="*/ 0 h 6333067"/>
              <a:gd name="connsiteX0" fmla="*/ 3674533 w 12191143"/>
              <a:gd name="connsiteY0" fmla="*/ 50800 h 6333067"/>
              <a:gd name="connsiteX1" fmla="*/ 12191143 w 12191143"/>
              <a:gd name="connsiteY1" fmla="*/ 0 h 6333067"/>
              <a:gd name="connsiteX2" fmla="*/ 12174208 w 12191143"/>
              <a:gd name="connsiteY2" fmla="*/ 6333067 h 6333067"/>
              <a:gd name="connsiteX3" fmla="*/ 0 w 12191143"/>
              <a:gd name="connsiteY3" fmla="*/ 1439333 h 6333067"/>
              <a:gd name="connsiteX4" fmla="*/ 3674533 w 12191143"/>
              <a:gd name="connsiteY4" fmla="*/ 50800 h 6333067"/>
              <a:gd name="connsiteX0" fmla="*/ 1320799 w 9837409"/>
              <a:gd name="connsiteY0" fmla="*/ 50800 h 6333067"/>
              <a:gd name="connsiteX1" fmla="*/ 9837409 w 9837409"/>
              <a:gd name="connsiteY1" fmla="*/ 0 h 6333067"/>
              <a:gd name="connsiteX2" fmla="*/ 9820474 w 9837409"/>
              <a:gd name="connsiteY2" fmla="*/ 6333067 h 6333067"/>
              <a:gd name="connsiteX3" fmla="*/ 0 w 9837409"/>
              <a:gd name="connsiteY3" fmla="*/ 2387599 h 6333067"/>
              <a:gd name="connsiteX4" fmla="*/ 1320799 w 9837409"/>
              <a:gd name="connsiteY4" fmla="*/ 50800 h 6333067"/>
              <a:gd name="connsiteX0" fmla="*/ 1320799 w 9837409"/>
              <a:gd name="connsiteY0" fmla="*/ 0 h 6333067"/>
              <a:gd name="connsiteX1" fmla="*/ 9837409 w 9837409"/>
              <a:gd name="connsiteY1" fmla="*/ 0 h 6333067"/>
              <a:gd name="connsiteX2" fmla="*/ 9820474 w 9837409"/>
              <a:gd name="connsiteY2" fmla="*/ 6333067 h 6333067"/>
              <a:gd name="connsiteX3" fmla="*/ 0 w 9837409"/>
              <a:gd name="connsiteY3" fmla="*/ 2387599 h 6333067"/>
              <a:gd name="connsiteX4" fmla="*/ 1320799 w 9837409"/>
              <a:gd name="connsiteY4" fmla="*/ 0 h 633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7409" h="6333067">
                <a:moveTo>
                  <a:pt x="1320799" y="0"/>
                </a:moveTo>
                <a:lnTo>
                  <a:pt x="9837409" y="0"/>
                </a:lnTo>
                <a:cubicBezTo>
                  <a:pt x="9837409" y="1360311"/>
                  <a:pt x="9820474" y="4972756"/>
                  <a:pt x="9820474" y="6333067"/>
                </a:cubicBezTo>
                <a:lnTo>
                  <a:pt x="0" y="2387599"/>
                </a:lnTo>
                <a:lnTo>
                  <a:pt x="1320799" y="0"/>
                </a:lnTo>
                <a:close/>
              </a:path>
            </a:pathLst>
          </a:custGeom>
          <a:solidFill>
            <a:srgbClr val="FEBB4A"/>
          </a:solidFill>
          <a:ln w="12700" cap="flat" cmpd="sng" algn="ctr">
            <a:no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Rectangle 18">
            <a:extLst>
              <a:ext uri="{FF2B5EF4-FFF2-40B4-BE49-F238E27FC236}">
                <a16:creationId xmlns:a16="http://schemas.microsoft.com/office/drawing/2014/main" id="{A76C93F8-F665-7DAD-C349-A991048DD6CF}"/>
              </a:ext>
            </a:extLst>
          </p:cNvPr>
          <p:cNvSpPr/>
          <p:nvPr/>
        </p:nvSpPr>
        <p:spPr>
          <a:xfrm>
            <a:off x="5554989" y="-2"/>
            <a:ext cx="6768391" cy="6858000"/>
          </a:xfrm>
          <a:prstGeom prst="rect">
            <a:avLst/>
          </a:prstGeom>
          <a:solidFill>
            <a:srgbClr val="EB3687"/>
          </a:solidFill>
          <a:ln w="12700" cap="flat" cmpd="sng" algn="ctr">
            <a:no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panose="020B0503020202020204" pitchFamily="34" charset="0"/>
              <a:ea typeface="+mn-ea"/>
              <a:cs typeface="+mn-cs"/>
            </a:endParaRPr>
          </a:p>
        </p:txBody>
      </p:sp>
      <p:pic>
        <p:nvPicPr>
          <p:cNvPr id="21" name="Graphic 20">
            <a:extLst>
              <a:ext uri="{FF2B5EF4-FFF2-40B4-BE49-F238E27FC236}">
                <a16:creationId xmlns:a16="http://schemas.microsoft.com/office/drawing/2014/main" id="{A5C88D70-785B-6044-69FC-6E9FB21C38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666" y="477576"/>
            <a:ext cx="838495" cy="792424"/>
          </a:xfrm>
          <a:prstGeom prst="rect">
            <a:avLst/>
          </a:prstGeom>
        </p:spPr>
      </p:pic>
      <p:sp>
        <p:nvSpPr>
          <p:cNvPr id="23" name="TextBox 22">
            <a:extLst>
              <a:ext uri="{FF2B5EF4-FFF2-40B4-BE49-F238E27FC236}">
                <a16:creationId xmlns:a16="http://schemas.microsoft.com/office/drawing/2014/main" id="{2F45C68E-474E-9EFC-D989-A920DBCF2EA8}"/>
              </a:ext>
            </a:extLst>
          </p:cNvPr>
          <p:cNvSpPr txBox="1"/>
          <p:nvPr/>
        </p:nvSpPr>
        <p:spPr>
          <a:xfrm>
            <a:off x="6248399" y="3213100"/>
            <a:ext cx="5299999" cy="1754326"/>
          </a:xfrm>
          <a:prstGeom prst="rect">
            <a:avLst/>
          </a:prstGeom>
          <a:noFill/>
        </p:spPr>
        <p:txBody>
          <a:bodyPr wrap="square" rtlCol="1">
            <a:spAutoFit/>
          </a:bodyPr>
          <a:lstStyle/>
          <a:p>
            <a:pPr algn="ctr"/>
            <a:r>
              <a:rPr lang="ar" sz="2400" dirty="0">
                <a:solidFill>
                  <a:schemeClr val="bg1"/>
                </a:solidFill>
                <a:latin typeface="Avenir Next" panose="020B0503020202020204" pitchFamily="34" charset="0"/>
              </a:rPr>
              <a:t>لقد بدأت الحركة العالمية لتحسين تغذية الأمهات وصحة المواليد.</a:t>
            </a:r>
          </a:p>
          <a:p>
            <a:endParaRPr lang="en-US" sz="2000" dirty="0">
              <a:solidFill>
                <a:schemeClr val="bg1"/>
              </a:solidFill>
              <a:latin typeface="Avenir Next" panose="020B0503020202020204" pitchFamily="34" charset="0"/>
            </a:endParaRPr>
          </a:p>
          <a:p>
            <a:pPr algn="ctr"/>
            <a:endParaRPr lang="en-US" sz="2000" b="1" dirty="0">
              <a:solidFill>
                <a:schemeClr val="bg1"/>
              </a:solidFill>
              <a:latin typeface="Avenir Next" panose="020B0503020202020204" pitchFamily="34" charset="0"/>
            </a:endParaRPr>
          </a:p>
          <a:p>
            <a:pPr algn="ctr"/>
            <a:r>
              <a:rPr lang="ar" sz="2000" b="1" dirty="0">
                <a:solidFill>
                  <a:schemeClr val="bg1"/>
                </a:solidFill>
                <a:latin typeface="Avenir Next" panose="020B0503020202020204" pitchFamily="34" charset="0"/>
              </a:rPr>
              <a:t>معًا، يمكننا جميعًا المضي قدمًا</a:t>
            </a:r>
            <a:r>
              <a:rPr lang="ar-EG" sz="2000" b="1" dirty="0">
                <a:solidFill>
                  <a:schemeClr val="bg1"/>
                </a:solidFill>
                <a:latin typeface="Avenir Next" panose="020B0503020202020204" pitchFamily="34" charset="0"/>
              </a:rPr>
              <a:t> </a:t>
            </a:r>
            <a:r>
              <a:rPr lang="en-US" sz="2000" b="1" dirty="0">
                <a:solidFill>
                  <a:schemeClr val="lt1"/>
                </a:solidFill>
                <a:latin typeface="Avenir"/>
                <a:ea typeface="Avenir"/>
                <a:cs typeface="Avenir"/>
                <a:sym typeface="Avenir"/>
              </a:rPr>
              <a:t>#FurtherWith15</a:t>
            </a:r>
            <a:endParaRPr lang="en-US" sz="2000" dirty="0">
              <a:latin typeface="Avenir Next" panose="020B0503020202020204" pitchFamily="34" charset="0"/>
            </a:endParaRPr>
          </a:p>
        </p:txBody>
      </p:sp>
      <p:sp>
        <p:nvSpPr>
          <p:cNvPr id="24" name="Slide Number Placeholder 23">
            <a:extLst>
              <a:ext uri="{FF2B5EF4-FFF2-40B4-BE49-F238E27FC236}">
                <a16:creationId xmlns:a16="http://schemas.microsoft.com/office/drawing/2014/main" id="{50BD003D-468F-5FF3-363D-1E4F492DE7C2}"/>
              </a:ext>
            </a:extLst>
          </p:cNvPr>
          <p:cNvSpPr txBox="1">
            <a:spLocks/>
          </p:cNvSpPr>
          <p:nvPr/>
        </p:nvSpPr>
        <p:spPr>
          <a:xfrm>
            <a:off x="301752" y="6356350"/>
            <a:ext cx="2743200" cy="365125"/>
          </a:xfrm>
          <a:prstGeom prst="rect">
            <a:avLst/>
          </a:prstGeom>
        </p:spPr>
        <p:txBody>
          <a:bodyPr lIns="0" tIns="0" rIns="0" bIns="0" rtlCol="1"/>
          <a:lstStyle>
            <a:defPPr>
              <a:defRPr lang="en-US"/>
            </a:defPPr>
            <a:lvl1pPr marL="0" algn="r" defTabSz="914400" rtl="1" eaLnBrk="1" latinLnBrk="0" hangingPunct="1">
              <a:defRPr sz="1400" b="0" i="0" kern="1200">
                <a:solidFill>
                  <a:schemeClr val="tx1">
                    <a:tint val="75000"/>
                  </a:schemeClr>
                </a:solidFill>
                <a:latin typeface="Avenir Next" panose="020B0503020202020204" pitchFamily="34" charset="0"/>
                <a:ea typeface="Avenir Next" panose="020B0503020202020204" pitchFamily="34" charset="0"/>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srgbClr val="000000">
                    <a:tint val="75000"/>
                  </a:srgbClr>
                </a:solidFill>
                <a:effectLst/>
                <a:uLnTx/>
                <a:uFillTx/>
                <a:latin typeface="Avenir Next" panose="020B0503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srgbClr val="000000">
                  <a:tint val="75000"/>
                </a:srgbClr>
              </a:solidFill>
              <a:effectLst/>
              <a:uLnTx/>
              <a:uFillTx/>
              <a:latin typeface="Avenir Next" panose="020B0503020202020204" pitchFamily="34" charset="0"/>
              <a:cs typeface="+mn-cs"/>
            </a:endParaRPr>
          </a:p>
        </p:txBody>
      </p:sp>
      <p:pic>
        <p:nvPicPr>
          <p:cNvPr id="2" name="Picture 1">
            <a:extLst>
              <a:ext uri="{FF2B5EF4-FFF2-40B4-BE49-F238E27FC236}">
                <a16:creationId xmlns:a16="http://schemas.microsoft.com/office/drawing/2014/main" id="{33CDEE66-AE48-6931-B937-88323AFEB01C}"/>
              </a:ext>
            </a:extLst>
          </p:cNvPr>
          <p:cNvPicPr>
            <a:picLocks noChangeAspect="1"/>
          </p:cNvPicPr>
          <p:nvPr/>
        </p:nvPicPr>
        <p:blipFill>
          <a:blip r:embed="rId5"/>
          <a:srcRect l="5402" t="11745" r="15501" b="51680"/>
          <a:stretch>
            <a:fillRect/>
          </a:stretch>
        </p:blipFill>
        <p:spPr>
          <a:xfrm>
            <a:off x="7870912" y="774814"/>
            <a:ext cx="3962400" cy="18531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A7847D-1816-8D1E-B2B4-1101890783A1}"/>
              </a:ext>
            </a:extLst>
          </p:cNvPr>
          <p:cNvSpPr>
            <a:spLocks noGrp="1" noRot="1" noMove="1" noResize="1" noEditPoints="1" noAdjustHandles="1" noChangeArrowheads="1" noChangeShapeType="1"/>
          </p:cNvSpPr>
          <p:nvPr/>
        </p:nvSpPr>
        <p:spPr>
          <a:xfrm>
            <a:off x="0" y="3823964"/>
            <a:ext cx="12192000" cy="3034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0332AF-E8E1-7C23-1DF9-6C236D3D312D}"/>
              </a:ext>
            </a:extLst>
          </p:cNvPr>
          <p:cNvSpPr>
            <a:spLocks noGrp="1"/>
          </p:cNvSpPr>
          <p:nvPr>
            <p:ph type="title"/>
          </p:nvPr>
        </p:nvSpPr>
        <p:spPr>
          <a:xfrm>
            <a:off x="4295213" y="1254550"/>
            <a:ext cx="7183582" cy="676636"/>
          </a:xfrm>
        </p:spPr>
        <p:txBody>
          <a:bodyPr rtlCol="1"/>
          <a:lstStyle/>
          <a:p>
            <a:pPr rtl="1"/>
            <a:r>
              <a:rPr lang="ar" b="1" dirty="0">
                <a:solidFill>
                  <a:schemeClr val="bg1"/>
                </a:solidFill>
                <a:latin typeface="Avenir Next" panose="020B0503020202020204" pitchFamily="34" charset="0"/>
              </a:rPr>
              <a:t>انظر أيضًا </a:t>
            </a:r>
          </a:p>
        </p:txBody>
      </p:sp>
      <p:sp>
        <p:nvSpPr>
          <p:cNvPr id="3" name="Content Placeholder 2">
            <a:extLst>
              <a:ext uri="{FF2B5EF4-FFF2-40B4-BE49-F238E27FC236}">
                <a16:creationId xmlns:a16="http://schemas.microsoft.com/office/drawing/2014/main" id="{2BB9B8D7-6958-3325-AB83-19BFBEF817A0}"/>
              </a:ext>
            </a:extLst>
          </p:cNvPr>
          <p:cNvSpPr>
            <a:spLocks noGrp="1"/>
          </p:cNvSpPr>
          <p:nvPr>
            <p:ph idx="1"/>
          </p:nvPr>
        </p:nvSpPr>
        <p:spPr>
          <a:xfrm>
            <a:off x="838200" y="2044540"/>
            <a:ext cx="10515600" cy="1384459"/>
          </a:xfrm>
        </p:spPr>
        <p:txBody>
          <a:bodyPr vert="horz" lIns="0" tIns="0" rIns="0" bIns="0" rtlCol="1" anchor="t">
            <a:normAutofit lnSpcReduction="10000"/>
          </a:bodyPr>
          <a:lstStyle/>
          <a:p>
            <a:pPr marL="0" indent="0" rtl="1">
              <a:lnSpc>
                <a:spcPct val="160000"/>
              </a:lnSpc>
              <a:buNone/>
            </a:pPr>
            <a:r>
              <a:rPr lang="ar" sz="1600" dirty="0">
                <a:solidFill>
                  <a:schemeClr val="bg1"/>
                </a:solidFill>
              </a:rPr>
              <a:t>الموارد المستهدفة من أجل:</a:t>
            </a:r>
          </a:p>
          <a:p>
            <a:pPr rtl="1">
              <a:lnSpc>
                <a:spcPct val="160000"/>
              </a:lnSpc>
            </a:pPr>
            <a:r>
              <a:rPr lang="ar" sz="1600" dirty="0">
                <a:solidFill>
                  <a:schemeClr val="bg1"/>
                </a:solidFill>
              </a:rPr>
              <a:t>الاستثمار بأسعار معقولة في اقتصادات أقوى وقوى عاملة منتجة</a:t>
            </a:r>
          </a:p>
          <a:p>
            <a:pPr rtl="1">
              <a:lnSpc>
                <a:spcPct val="160000"/>
              </a:lnSpc>
            </a:pPr>
            <a:r>
              <a:rPr lang="ar" sz="1600" dirty="0">
                <a:solidFill>
                  <a:schemeClr val="bg1"/>
                </a:solidFill>
              </a:rPr>
              <a:t>الدول التي تتحرك الآن: التوسع والتمويل والتوريد والتصنيع</a:t>
            </a:r>
          </a:p>
          <a:p>
            <a:pPr rtl="1">
              <a:lnSpc>
                <a:spcPct val="160000"/>
              </a:lnSpc>
            </a:pPr>
            <a:endParaRPr lang="en-US" sz="1600" dirty="0">
              <a:solidFill>
                <a:schemeClr val="bg1"/>
              </a:solidFill>
            </a:endParaRPr>
          </a:p>
          <a:p>
            <a:pPr marL="0" indent="0" rtl="1">
              <a:lnSpc>
                <a:spcPct val="160000"/>
              </a:lnSpc>
              <a:buNone/>
            </a:pPr>
            <a:endParaRPr lang="en-US" sz="1600" dirty="0">
              <a:solidFill>
                <a:schemeClr val="bg1"/>
              </a:solidFill>
            </a:endParaRPr>
          </a:p>
        </p:txBody>
      </p:sp>
      <p:sp>
        <p:nvSpPr>
          <p:cNvPr id="9" name="Rectangle 8">
            <a:extLst>
              <a:ext uri="{FF2B5EF4-FFF2-40B4-BE49-F238E27FC236}">
                <a16:creationId xmlns:a16="http://schemas.microsoft.com/office/drawing/2014/main" id="{742535E8-5E3E-39D5-B281-8281D1D038B3}"/>
              </a:ext>
            </a:extLst>
          </p:cNvPr>
          <p:cNvSpPr/>
          <p:nvPr/>
        </p:nvSpPr>
        <p:spPr>
          <a:xfrm>
            <a:off x="0" y="3716893"/>
            <a:ext cx="12192000" cy="6766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7C21044-EF6A-AA0C-0F28-D09C90178F40}"/>
              </a:ext>
            </a:extLst>
          </p:cNvPr>
          <p:cNvSpPr txBox="1"/>
          <p:nvPr/>
        </p:nvSpPr>
        <p:spPr>
          <a:xfrm>
            <a:off x="838200" y="3932927"/>
            <a:ext cx="10232655" cy="400110"/>
          </a:xfrm>
          <a:prstGeom prst="rect">
            <a:avLst/>
          </a:prstGeom>
          <a:noFill/>
        </p:spPr>
        <p:txBody>
          <a:bodyPr wrap="square" rtlCol="1">
            <a:spAutoFit/>
          </a:bodyPr>
          <a:lstStyle/>
          <a:p>
            <a:pPr algn="ctr"/>
            <a:r>
              <a:rPr lang="ar" sz="2000" b="1" dirty="0">
                <a:solidFill>
                  <a:schemeClr val="tx2"/>
                </a:solidFill>
                <a:latin typeface="Avenir Next" panose="020B0503020202020204" pitchFamily="34" charset="0"/>
              </a:rPr>
              <a:t>قم بزيارة هذه الصفحات على</a:t>
            </a:r>
            <a:r>
              <a:rPr lang="en-US" sz="2000" b="1" u="sng" dirty="0">
                <a:solidFill>
                  <a:schemeClr val="dk2"/>
                </a:solidFill>
                <a:latin typeface="Avenir"/>
                <a:ea typeface="Avenir"/>
                <a:sym typeface="Avenir"/>
                <a:hlinkClick r:id="rId3">
                  <a:extLst>
                    <a:ext uri="{A12FA001-AC4F-418D-AE19-62706E023703}">
                      <ahyp:hlinkClr xmlns:ahyp="http://schemas.microsoft.com/office/drawing/2018/hyperlinkcolor" val="tx"/>
                    </a:ext>
                  </a:extLst>
                </a:hlinkClick>
              </a:rPr>
              <a:t>FurtherWith15.org</a:t>
            </a:r>
            <a:r>
              <a:rPr lang="en-US" sz="2000" b="1" dirty="0">
                <a:solidFill>
                  <a:schemeClr val="dk2"/>
                </a:solidFill>
                <a:latin typeface="Avenir"/>
                <a:ea typeface="Avenir"/>
                <a:sym typeface="Avenir"/>
              </a:rPr>
              <a:t> </a:t>
            </a:r>
            <a:r>
              <a:rPr lang="ar-EG" sz="2000" b="1" dirty="0">
                <a:solidFill>
                  <a:schemeClr val="dk2"/>
                </a:solidFill>
                <a:latin typeface="Avenir"/>
                <a:ea typeface="Avenir"/>
                <a:sym typeface="Avenir"/>
              </a:rPr>
              <a:t> </a:t>
            </a:r>
            <a:r>
              <a:rPr lang="ar" sz="2000" b="1" dirty="0">
                <a:solidFill>
                  <a:schemeClr val="tx2"/>
                </a:solidFill>
                <a:latin typeface="Avenir Next" panose="020B0503020202020204" pitchFamily="34" charset="0"/>
              </a:rPr>
              <a:t>للحصول على مزيد من المعلومات</a:t>
            </a:r>
          </a:p>
        </p:txBody>
      </p:sp>
      <p:sp>
        <p:nvSpPr>
          <p:cNvPr id="49" name="Rectangle 48">
            <a:hlinkClick r:id="rId4"/>
            <a:extLst>
              <a:ext uri="{FF2B5EF4-FFF2-40B4-BE49-F238E27FC236}">
                <a16:creationId xmlns:a16="http://schemas.microsoft.com/office/drawing/2014/main" id="{930D860A-E2C5-1F02-6DBD-36AF41B6E60B}"/>
              </a:ext>
            </a:extLst>
          </p:cNvPr>
          <p:cNvSpPr/>
          <p:nvPr/>
        </p:nvSpPr>
        <p:spPr>
          <a:xfrm>
            <a:off x="1642862" y="4659189"/>
            <a:ext cx="2652351"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hlinkClick r:id="rId5"/>
            <a:extLst>
              <a:ext uri="{FF2B5EF4-FFF2-40B4-BE49-F238E27FC236}">
                <a16:creationId xmlns:a16="http://schemas.microsoft.com/office/drawing/2014/main" id="{E7CED362-7127-5D08-C001-B5BFB72421C7}"/>
              </a:ext>
            </a:extLst>
          </p:cNvPr>
          <p:cNvSpPr/>
          <p:nvPr/>
        </p:nvSpPr>
        <p:spPr>
          <a:xfrm>
            <a:off x="4592925"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hlinkClick r:id="rId6"/>
            <a:extLst>
              <a:ext uri="{FF2B5EF4-FFF2-40B4-BE49-F238E27FC236}">
                <a16:creationId xmlns:a16="http://schemas.microsoft.com/office/drawing/2014/main" id="{D30E35F4-16ED-F853-1860-54D61A54DB7E}"/>
              </a:ext>
            </a:extLst>
          </p:cNvPr>
          <p:cNvSpPr/>
          <p:nvPr/>
        </p:nvSpPr>
        <p:spPr>
          <a:xfrm>
            <a:off x="5869516"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a:hlinkClick r:id="rId7"/>
            <a:extLst>
              <a:ext uri="{FF2B5EF4-FFF2-40B4-BE49-F238E27FC236}">
                <a16:creationId xmlns:a16="http://schemas.microsoft.com/office/drawing/2014/main" id="{8D7B5085-FFE3-8E90-D676-1595402667ED}"/>
              </a:ext>
            </a:extLst>
          </p:cNvPr>
          <p:cNvSpPr/>
          <p:nvPr/>
        </p:nvSpPr>
        <p:spPr>
          <a:xfrm>
            <a:off x="7059679"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a:hlinkClick r:id="rId8"/>
            <a:extLst>
              <a:ext uri="{FF2B5EF4-FFF2-40B4-BE49-F238E27FC236}">
                <a16:creationId xmlns:a16="http://schemas.microsoft.com/office/drawing/2014/main" id="{7DB052A2-8334-7313-D0E2-9BBB4BBE2C82}"/>
              </a:ext>
            </a:extLst>
          </p:cNvPr>
          <p:cNvSpPr/>
          <p:nvPr/>
        </p:nvSpPr>
        <p:spPr>
          <a:xfrm>
            <a:off x="8250525"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tangle 53">
            <a:hlinkClick r:id="rId9"/>
            <a:extLst>
              <a:ext uri="{FF2B5EF4-FFF2-40B4-BE49-F238E27FC236}">
                <a16:creationId xmlns:a16="http://schemas.microsoft.com/office/drawing/2014/main" id="{2C57BD8C-82AE-5926-6A38-C12BF76C69F7}"/>
              </a:ext>
            </a:extLst>
          </p:cNvPr>
          <p:cNvSpPr/>
          <p:nvPr/>
        </p:nvSpPr>
        <p:spPr>
          <a:xfrm>
            <a:off x="9462637"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84BE753-7E43-B7C5-8532-B1CD2B6E30F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8047" y="-19050"/>
            <a:ext cx="5852583" cy="1504949"/>
          </a:xfrm>
          <a:prstGeom prst="rect">
            <a:avLst/>
          </a:prstGeom>
        </p:spPr>
      </p:pic>
      <p:grpSp>
        <p:nvGrpSpPr>
          <p:cNvPr id="4" name="Group 3">
            <a:extLst>
              <a:ext uri="{FF2B5EF4-FFF2-40B4-BE49-F238E27FC236}">
                <a16:creationId xmlns:a16="http://schemas.microsoft.com/office/drawing/2014/main" id="{9C8A062F-2DD6-8CA4-EFFE-E5A399FCA6D5}"/>
              </a:ext>
            </a:extLst>
          </p:cNvPr>
          <p:cNvGrpSpPr/>
          <p:nvPr/>
        </p:nvGrpSpPr>
        <p:grpSpPr>
          <a:xfrm>
            <a:off x="8707725" y="5028824"/>
            <a:ext cx="2652351" cy="1345380"/>
            <a:chOff x="8701449" y="5248612"/>
            <a:chExt cx="2652351" cy="1345380"/>
          </a:xfrm>
        </p:grpSpPr>
        <p:pic>
          <p:nvPicPr>
            <p:cNvPr id="6" name="Graphic 5">
              <a:extLst>
                <a:ext uri="{FF2B5EF4-FFF2-40B4-BE49-F238E27FC236}">
                  <a16:creationId xmlns:a16="http://schemas.microsoft.com/office/drawing/2014/main" id="{8EB19E11-AD38-B1AC-7E7B-2CD64BB7CB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01449" y="5248612"/>
              <a:ext cx="2556965" cy="710268"/>
            </a:xfrm>
            <a:prstGeom prst="rect">
              <a:avLst/>
            </a:prstGeom>
          </p:spPr>
        </p:pic>
        <p:sp>
          <p:nvSpPr>
            <p:cNvPr id="7" name="Rectangle 6">
              <a:hlinkClick r:id="rId4"/>
              <a:extLst>
                <a:ext uri="{FF2B5EF4-FFF2-40B4-BE49-F238E27FC236}">
                  <a16:creationId xmlns:a16="http://schemas.microsoft.com/office/drawing/2014/main" id="{5B863D06-2E46-831D-2D23-28503B8E17FE}"/>
                </a:ext>
              </a:extLst>
            </p:cNvPr>
            <p:cNvSpPr/>
            <p:nvPr/>
          </p:nvSpPr>
          <p:spPr>
            <a:xfrm>
              <a:off x="8701449" y="5469069"/>
              <a:ext cx="2652351"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grpSp>
      <p:grpSp>
        <p:nvGrpSpPr>
          <p:cNvPr id="8" name="Group 7">
            <a:extLst>
              <a:ext uri="{FF2B5EF4-FFF2-40B4-BE49-F238E27FC236}">
                <a16:creationId xmlns:a16="http://schemas.microsoft.com/office/drawing/2014/main" id="{31CBD6C0-9BF9-ECBA-A841-2B27D0FE3BB1}"/>
              </a:ext>
            </a:extLst>
          </p:cNvPr>
          <p:cNvGrpSpPr/>
          <p:nvPr/>
        </p:nvGrpSpPr>
        <p:grpSpPr>
          <a:xfrm>
            <a:off x="7170213" y="5078501"/>
            <a:ext cx="914400" cy="1295703"/>
            <a:chOff x="2294225" y="5298289"/>
            <a:chExt cx="914400" cy="1295703"/>
          </a:xfrm>
        </p:grpSpPr>
        <p:pic>
          <p:nvPicPr>
            <p:cNvPr id="11" name="Graphic 10">
              <a:extLst>
                <a:ext uri="{FF2B5EF4-FFF2-40B4-BE49-F238E27FC236}">
                  <a16:creationId xmlns:a16="http://schemas.microsoft.com/office/drawing/2014/main" id="{899F1088-7BA0-F2FD-725D-249D2D1966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36566" y="5298289"/>
              <a:ext cx="568458" cy="568457"/>
            </a:xfrm>
            <a:prstGeom prst="rect">
              <a:avLst/>
            </a:prstGeom>
          </p:spPr>
        </p:pic>
        <p:sp>
          <p:nvSpPr>
            <p:cNvPr id="12" name="Rectangle 11">
              <a:hlinkClick r:id="rId5"/>
              <a:extLst>
                <a:ext uri="{FF2B5EF4-FFF2-40B4-BE49-F238E27FC236}">
                  <a16:creationId xmlns:a16="http://schemas.microsoft.com/office/drawing/2014/main" id="{5EBB166E-9EDF-5C36-EF63-635F12C74431}"/>
                </a:ext>
              </a:extLst>
            </p:cNvPr>
            <p:cNvSpPr/>
            <p:nvPr/>
          </p:nvSpPr>
          <p:spPr>
            <a:xfrm>
              <a:off x="2294225" y="546906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grpSp>
      <p:grpSp>
        <p:nvGrpSpPr>
          <p:cNvPr id="13" name="Group 12">
            <a:extLst>
              <a:ext uri="{FF2B5EF4-FFF2-40B4-BE49-F238E27FC236}">
                <a16:creationId xmlns:a16="http://schemas.microsoft.com/office/drawing/2014/main" id="{98E41102-3ADE-BEDB-92AD-2C530A062F40}"/>
              </a:ext>
            </a:extLst>
          </p:cNvPr>
          <p:cNvGrpSpPr/>
          <p:nvPr/>
        </p:nvGrpSpPr>
        <p:grpSpPr>
          <a:xfrm>
            <a:off x="5893622" y="5099383"/>
            <a:ext cx="914400" cy="1274821"/>
            <a:chOff x="3570816" y="5319171"/>
            <a:chExt cx="914400" cy="1274821"/>
          </a:xfrm>
        </p:grpSpPr>
        <p:grpSp>
          <p:nvGrpSpPr>
            <p:cNvPr id="16" name="Group 15">
              <a:extLst>
                <a:ext uri="{FF2B5EF4-FFF2-40B4-BE49-F238E27FC236}">
                  <a16:creationId xmlns:a16="http://schemas.microsoft.com/office/drawing/2014/main" id="{636DF9B6-6571-C387-3981-638B8DB6AC61}"/>
                </a:ext>
              </a:extLst>
            </p:cNvPr>
            <p:cNvGrpSpPr/>
            <p:nvPr/>
          </p:nvGrpSpPr>
          <p:grpSpPr>
            <a:xfrm>
              <a:off x="3740463" y="5319171"/>
              <a:ext cx="564915" cy="564915"/>
              <a:chOff x="4914232" y="4677724"/>
              <a:chExt cx="834887" cy="834887"/>
            </a:xfrm>
          </p:grpSpPr>
          <p:sp>
            <p:nvSpPr>
              <p:cNvPr id="18" name="Oval 17">
                <a:extLst>
                  <a:ext uri="{FF2B5EF4-FFF2-40B4-BE49-F238E27FC236}">
                    <a16:creationId xmlns:a16="http://schemas.microsoft.com/office/drawing/2014/main" id="{664BDD5B-6434-2DA5-CD40-648371130603}"/>
                  </a:ext>
                </a:extLst>
              </p:cNvPr>
              <p:cNvSpPr/>
              <p:nvPr/>
            </p:nvSpPr>
            <p:spPr>
              <a:xfrm>
                <a:off x="4914232"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19" name="Graphic 18">
                <a:extLst>
                  <a:ext uri="{FF2B5EF4-FFF2-40B4-BE49-F238E27FC236}">
                    <a16:creationId xmlns:a16="http://schemas.microsoft.com/office/drawing/2014/main" id="{21B1C215-320B-2853-2A50-17D54985EAE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54891" y="4821511"/>
                <a:ext cx="553571" cy="553571"/>
              </a:xfrm>
              <a:prstGeom prst="rect">
                <a:avLst/>
              </a:prstGeom>
            </p:spPr>
          </p:pic>
        </p:grpSp>
        <p:sp>
          <p:nvSpPr>
            <p:cNvPr id="17" name="Rectangle 16">
              <a:hlinkClick r:id="rId6"/>
              <a:extLst>
                <a:ext uri="{FF2B5EF4-FFF2-40B4-BE49-F238E27FC236}">
                  <a16:creationId xmlns:a16="http://schemas.microsoft.com/office/drawing/2014/main" id="{7AC09258-4A60-DCFD-6EB9-0F2CD4F07E4B}"/>
                </a:ext>
              </a:extLst>
            </p:cNvPr>
            <p:cNvSpPr/>
            <p:nvPr/>
          </p:nvSpPr>
          <p:spPr>
            <a:xfrm>
              <a:off x="3570816" y="546906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grpSp>
      <p:grpSp>
        <p:nvGrpSpPr>
          <p:cNvPr id="20" name="Group 19">
            <a:extLst>
              <a:ext uri="{FF2B5EF4-FFF2-40B4-BE49-F238E27FC236}">
                <a16:creationId xmlns:a16="http://schemas.microsoft.com/office/drawing/2014/main" id="{BC4E866C-72B3-48E8-BE62-FD92EE09B342}"/>
              </a:ext>
            </a:extLst>
          </p:cNvPr>
          <p:cNvGrpSpPr/>
          <p:nvPr/>
        </p:nvGrpSpPr>
        <p:grpSpPr>
          <a:xfrm>
            <a:off x="4703459" y="5099383"/>
            <a:ext cx="914400" cy="1274821"/>
            <a:chOff x="4760979" y="5319171"/>
            <a:chExt cx="914400" cy="1274821"/>
          </a:xfrm>
        </p:grpSpPr>
        <p:grpSp>
          <p:nvGrpSpPr>
            <p:cNvPr id="21" name="Group 20">
              <a:extLst>
                <a:ext uri="{FF2B5EF4-FFF2-40B4-BE49-F238E27FC236}">
                  <a16:creationId xmlns:a16="http://schemas.microsoft.com/office/drawing/2014/main" id="{0107A4A2-4CA6-1264-9C56-3DB059AA30BF}"/>
                </a:ext>
              </a:extLst>
            </p:cNvPr>
            <p:cNvGrpSpPr/>
            <p:nvPr/>
          </p:nvGrpSpPr>
          <p:grpSpPr>
            <a:xfrm>
              <a:off x="4940817" y="5319171"/>
              <a:ext cx="564915" cy="564915"/>
              <a:chOff x="6017476" y="4677724"/>
              <a:chExt cx="834887" cy="834887"/>
            </a:xfrm>
          </p:grpSpPr>
          <p:sp>
            <p:nvSpPr>
              <p:cNvPr id="23" name="Oval 22">
                <a:extLst>
                  <a:ext uri="{FF2B5EF4-FFF2-40B4-BE49-F238E27FC236}">
                    <a16:creationId xmlns:a16="http://schemas.microsoft.com/office/drawing/2014/main" id="{5FFA7844-F74A-9B64-9BFB-B579EA77639C}"/>
                  </a:ext>
                </a:extLst>
              </p:cNvPr>
              <p:cNvSpPr/>
              <p:nvPr/>
            </p:nvSpPr>
            <p:spPr>
              <a:xfrm>
                <a:off x="6017476"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24" name="Graphic 23">
                <a:extLst>
                  <a:ext uri="{FF2B5EF4-FFF2-40B4-BE49-F238E27FC236}">
                    <a16:creationId xmlns:a16="http://schemas.microsoft.com/office/drawing/2014/main" id="{E9E7A4E2-795B-CD9F-2010-90C8AF1FBC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92079" y="4858838"/>
                <a:ext cx="456196" cy="456196"/>
              </a:xfrm>
              <a:prstGeom prst="rect">
                <a:avLst/>
              </a:prstGeom>
            </p:spPr>
          </p:pic>
        </p:grpSp>
        <p:sp>
          <p:nvSpPr>
            <p:cNvPr id="22" name="Rectangle 21">
              <a:hlinkClick r:id="rId7"/>
              <a:extLst>
                <a:ext uri="{FF2B5EF4-FFF2-40B4-BE49-F238E27FC236}">
                  <a16:creationId xmlns:a16="http://schemas.microsoft.com/office/drawing/2014/main" id="{2E46BA41-E98A-4962-8918-965734EF3441}"/>
                </a:ext>
              </a:extLst>
            </p:cNvPr>
            <p:cNvSpPr/>
            <p:nvPr/>
          </p:nvSpPr>
          <p:spPr>
            <a:xfrm>
              <a:off x="4760979" y="546906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grpSp>
      <p:grpSp>
        <p:nvGrpSpPr>
          <p:cNvPr id="25" name="Group 24">
            <a:extLst>
              <a:ext uri="{FF2B5EF4-FFF2-40B4-BE49-F238E27FC236}">
                <a16:creationId xmlns:a16="http://schemas.microsoft.com/office/drawing/2014/main" id="{9A8ED060-F52F-E621-D524-2EED522C70F6}"/>
              </a:ext>
            </a:extLst>
          </p:cNvPr>
          <p:cNvGrpSpPr/>
          <p:nvPr/>
        </p:nvGrpSpPr>
        <p:grpSpPr>
          <a:xfrm>
            <a:off x="3512613" y="5099383"/>
            <a:ext cx="914400" cy="1274821"/>
            <a:chOff x="5951825" y="5319171"/>
            <a:chExt cx="914400" cy="1274821"/>
          </a:xfrm>
        </p:grpSpPr>
        <p:grpSp>
          <p:nvGrpSpPr>
            <p:cNvPr id="26" name="Group 25">
              <a:extLst>
                <a:ext uri="{FF2B5EF4-FFF2-40B4-BE49-F238E27FC236}">
                  <a16:creationId xmlns:a16="http://schemas.microsoft.com/office/drawing/2014/main" id="{FE51F291-51A6-06A1-8C8B-18BDAA7B17BB}"/>
                </a:ext>
              </a:extLst>
            </p:cNvPr>
            <p:cNvGrpSpPr/>
            <p:nvPr/>
          </p:nvGrpSpPr>
          <p:grpSpPr>
            <a:xfrm>
              <a:off x="6141171" y="5319171"/>
              <a:ext cx="564915" cy="564915"/>
              <a:chOff x="7080963" y="4677724"/>
              <a:chExt cx="834887" cy="834887"/>
            </a:xfrm>
          </p:grpSpPr>
          <p:sp>
            <p:nvSpPr>
              <p:cNvPr id="28" name="Oval 27">
                <a:extLst>
                  <a:ext uri="{FF2B5EF4-FFF2-40B4-BE49-F238E27FC236}">
                    <a16:creationId xmlns:a16="http://schemas.microsoft.com/office/drawing/2014/main" id="{4C3FD1C3-481A-ED9B-0E9F-98EA9DA62203}"/>
                  </a:ext>
                </a:extLst>
              </p:cNvPr>
              <p:cNvSpPr/>
              <p:nvPr/>
            </p:nvSpPr>
            <p:spPr>
              <a:xfrm>
                <a:off x="7080963"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29" name="Graphic 28">
                <a:extLst>
                  <a:ext uri="{FF2B5EF4-FFF2-40B4-BE49-F238E27FC236}">
                    <a16:creationId xmlns:a16="http://schemas.microsoft.com/office/drawing/2014/main" id="{55316CD4-0A72-B9EA-F83A-486C456EF1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279496" y="4870174"/>
                <a:ext cx="440206" cy="449988"/>
              </a:xfrm>
              <a:prstGeom prst="rect">
                <a:avLst/>
              </a:prstGeom>
            </p:spPr>
          </p:pic>
        </p:grpSp>
        <p:sp>
          <p:nvSpPr>
            <p:cNvPr id="27" name="Rectangle 26">
              <a:hlinkClick r:id="rId8"/>
              <a:extLst>
                <a:ext uri="{FF2B5EF4-FFF2-40B4-BE49-F238E27FC236}">
                  <a16:creationId xmlns:a16="http://schemas.microsoft.com/office/drawing/2014/main" id="{451B2673-D414-D4EB-CF72-88628FCADACE}"/>
                </a:ext>
              </a:extLst>
            </p:cNvPr>
            <p:cNvSpPr/>
            <p:nvPr/>
          </p:nvSpPr>
          <p:spPr>
            <a:xfrm>
              <a:off x="5951825" y="546906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grpSp>
      <p:grpSp>
        <p:nvGrpSpPr>
          <p:cNvPr id="30" name="Group 29">
            <a:extLst>
              <a:ext uri="{FF2B5EF4-FFF2-40B4-BE49-F238E27FC236}">
                <a16:creationId xmlns:a16="http://schemas.microsoft.com/office/drawing/2014/main" id="{A7071881-9CF2-C36B-AFBD-784C3DBD5084}"/>
              </a:ext>
            </a:extLst>
          </p:cNvPr>
          <p:cNvGrpSpPr/>
          <p:nvPr/>
        </p:nvGrpSpPr>
        <p:grpSpPr>
          <a:xfrm>
            <a:off x="2300501" y="5099383"/>
            <a:ext cx="914400" cy="1274821"/>
            <a:chOff x="7163937" y="5319171"/>
            <a:chExt cx="914400" cy="1274821"/>
          </a:xfrm>
        </p:grpSpPr>
        <p:grpSp>
          <p:nvGrpSpPr>
            <p:cNvPr id="31" name="Group 30">
              <a:extLst>
                <a:ext uri="{FF2B5EF4-FFF2-40B4-BE49-F238E27FC236}">
                  <a16:creationId xmlns:a16="http://schemas.microsoft.com/office/drawing/2014/main" id="{C89E1E50-1B1D-9EC4-37CF-78BD6D35A087}"/>
                </a:ext>
              </a:extLst>
            </p:cNvPr>
            <p:cNvGrpSpPr/>
            <p:nvPr/>
          </p:nvGrpSpPr>
          <p:grpSpPr>
            <a:xfrm>
              <a:off x="7341524" y="5319171"/>
              <a:ext cx="564915" cy="564915"/>
              <a:chOff x="8253781" y="4677724"/>
              <a:chExt cx="834887" cy="834887"/>
            </a:xfrm>
          </p:grpSpPr>
          <p:sp>
            <p:nvSpPr>
              <p:cNvPr id="39" name="Oval 38">
                <a:extLst>
                  <a:ext uri="{FF2B5EF4-FFF2-40B4-BE49-F238E27FC236}">
                    <a16:creationId xmlns:a16="http://schemas.microsoft.com/office/drawing/2014/main" id="{2A8E08A0-BFD4-FFED-0483-8E0430145E65}"/>
                  </a:ext>
                </a:extLst>
              </p:cNvPr>
              <p:cNvSpPr/>
              <p:nvPr/>
            </p:nvSpPr>
            <p:spPr>
              <a:xfrm>
                <a:off x="8253781"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40" name="Graphic 39">
                <a:extLst>
                  <a:ext uri="{FF2B5EF4-FFF2-40B4-BE49-F238E27FC236}">
                    <a16:creationId xmlns:a16="http://schemas.microsoft.com/office/drawing/2014/main" id="{E46561CF-08EA-6542-29B3-E8E3959AA1D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383944" y="4875271"/>
                <a:ext cx="601030" cy="422600"/>
              </a:xfrm>
              <a:prstGeom prst="rect">
                <a:avLst/>
              </a:prstGeom>
            </p:spPr>
          </p:pic>
        </p:grpSp>
        <p:sp>
          <p:nvSpPr>
            <p:cNvPr id="32" name="Rectangle 31">
              <a:hlinkClick r:id="rId9"/>
              <a:extLst>
                <a:ext uri="{FF2B5EF4-FFF2-40B4-BE49-F238E27FC236}">
                  <a16:creationId xmlns:a16="http://schemas.microsoft.com/office/drawing/2014/main" id="{15097935-4E75-2E91-2CB5-C699D1AF7A89}"/>
                </a:ext>
              </a:extLst>
            </p:cNvPr>
            <p:cNvSpPr/>
            <p:nvPr/>
          </p:nvSpPr>
          <p:spPr>
            <a:xfrm>
              <a:off x="7163937" y="546906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grpSp>
      <p:pic>
        <p:nvPicPr>
          <p:cNvPr id="14" name="Picture 13">
            <a:extLst>
              <a:ext uri="{FF2B5EF4-FFF2-40B4-BE49-F238E27FC236}">
                <a16:creationId xmlns:a16="http://schemas.microsoft.com/office/drawing/2014/main" id="{0E2FF610-5AE5-34F5-088D-9C17FBD58421}"/>
              </a:ext>
            </a:extLst>
          </p:cNvPr>
          <p:cNvPicPr>
            <a:picLocks noChangeAspect="1"/>
          </p:cNvPicPr>
          <p:nvPr/>
        </p:nvPicPr>
        <p:blipFill>
          <a:blip r:embed="rId23"/>
          <a:srcRect l="4217" t="13810" r="52093" b="55160"/>
          <a:stretch>
            <a:fillRect/>
          </a:stretch>
        </p:blipFill>
        <p:spPr>
          <a:xfrm>
            <a:off x="7696783" y="518322"/>
            <a:ext cx="3948819" cy="877708"/>
          </a:xfrm>
          <a:prstGeom prst="rect">
            <a:avLst/>
          </a:prstGeom>
        </p:spPr>
      </p:pic>
    </p:spTree>
    <p:extLst>
      <p:ext uri="{BB962C8B-B14F-4D97-AF65-F5344CB8AC3E}">
        <p14:creationId xmlns:p14="http://schemas.microsoft.com/office/powerpoint/2010/main" val="438658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35C3-5733-8C27-C7EA-ED924423BCDD}"/>
              </a:ext>
            </a:extLst>
          </p:cNvPr>
          <p:cNvSpPr>
            <a:spLocks noGrp="1"/>
          </p:cNvSpPr>
          <p:nvPr>
            <p:ph type="ctrTitle"/>
          </p:nvPr>
        </p:nvSpPr>
        <p:spPr/>
        <p:txBody>
          <a:bodyPr rtlCol="1"/>
          <a:lstStyle/>
          <a:p>
            <a:pPr algn="ctr" rtl="1"/>
            <a:r>
              <a:rPr lang="ar" b="1">
                <a:latin typeface="Avenir Next"/>
                <a:cs typeface="Arial"/>
              </a:rPr>
              <a:t>الملحق: </a:t>
            </a:r>
            <a:endParaRPr lang="en-US" b="1">
              <a:latin typeface="Avenir Next" panose="020B0503020202020204" pitchFamily="34" charset="0"/>
            </a:endParaRPr>
          </a:p>
        </p:txBody>
      </p:sp>
    </p:spTree>
    <p:extLst>
      <p:ext uri="{BB962C8B-B14F-4D97-AF65-F5344CB8AC3E}">
        <p14:creationId xmlns:p14="http://schemas.microsoft.com/office/powerpoint/2010/main" val="956704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4BFD-918F-52C6-61AD-A5FD10883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BFEB8-C3FF-D854-1DD8-A3CDB3AC03D4}"/>
              </a:ext>
            </a:extLst>
          </p:cNvPr>
          <p:cNvSpPr>
            <a:spLocks noGrp="1"/>
          </p:cNvSpPr>
          <p:nvPr>
            <p:ph type="title"/>
          </p:nvPr>
        </p:nvSpPr>
        <p:spPr>
          <a:xfrm>
            <a:off x="4262334" y="828313"/>
            <a:ext cx="7183582" cy="676636"/>
          </a:xfrm>
        </p:spPr>
        <p:txBody>
          <a:bodyPr rtlCol="1">
            <a:normAutofit/>
          </a:bodyPr>
          <a:lstStyle/>
          <a:p>
            <a:pPr rtl="1"/>
            <a:r>
              <a:rPr lang="ar" b="1" dirty="0">
                <a:latin typeface="Avenir Next" panose="020B0503020202020204" pitchFamily="34" charset="0"/>
              </a:rPr>
              <a:t>كيف تتمكن</a:t>
            </a:r>
            <a:r>
              <a:rPr lang="ar" b="1" dirty="0">
                <a:solidFill>
                  <a:srgbClr val="FF0000"/>
                </a:solidFill>
                <a:latin typeface="Avenir Next" panose="020B0503020202020204" pitchFamily="34" charset="0"/>
              </a:rPr>
              <a:t>[</a:t>
            </a:r>
            <a:r>
              <a:rPr lang="ar-SA" b="1" dirty="0">
                <a:solidFill>
                  <a:srgbClr val="FF0000"/>
                </a:solidFill>
                <a:latin typeface="Avenir Next" panose="020B0503020202020204" pitchFamily="34" charset="0"/>
              </a:rPr>
              <a:t>البلد</a:t>
            </a:r>
            <a:r>
              <a:rPr lang="ar" b="1" dirty="0">
                <a:solidFill>
                  <a:srgbClr val="FF0000"/>
                </a:solidFill>
                <a:latin typeface="Avenir Next" panose="020B0503020202020204" pitchFamily="34" charset="0"/>
              </a:rPr>
              <a:t>] </a:t>
            </a:r>
            <a:r>
              <a:rPr lang="ar" b="1" dirty="0">
                <a:latin typeface="Avenir Next" panose="020B0503020202020204" pitchFamily="34" charset="0"/>
              </a:rPr>
              <a:t>من اتخاذ إجراء</a:t>
            </a:r>
            <a:endParaRPr lang="en-US" dirty="0">
              <a:latin typeface="Avenir Next" panose="020B0503020202020204" pitchFamily="34" charset="0"/>
            </a:endParaRPr>
          </a:p>
        </p:txBody>
      </p:sp>
      <p:sp>
        <p:nvSpPr>
          <p:cNvPr id="7" name="Content Placeholder 6">
            <a:extLst>
              <a:ext uri="{FF2B5EF4-FFF2-40B4-BE49-F238E27FC236}">
                <a16:creationId xmlns:a16="http://schemas.microsoft.com/office/drawing/2014/main" id="{89973697-7940-EC81-B051-F370BAE7239D}"/>
              </a:ext>
            </a:extLst>
          </p:cNvPr>
          <p:cNvSpPr>
            <a:spLocks noGrp="1"/>
          </p:cNvSpPr>
          <p:nvPr>
            <p:ph idx="1"/>
          </p:nvPr>
        </p:nvSpPr>
        <p:spPr>
          <a:xfrm>
            <a:off x="4584192" y="1745646"/>
            <a:ext cx="6580444" cy="3209693"/>
          </a:xfrm>
        </p:spPr>
        <p:txBody>
          <a:bodyPr vert="horz" lIns="0" tIns="0" rIns="0" bIns="0" rtlCol="1" anchor="t">
            <a:noAutofit/>
          </a:bodyPr>
          <a:lstStyle/>
          <a:p>
            <a:pPr marL="0" indent="0" rtl="1">
              <a:lnSpc>
                <a:spcPct val="150000"/>
              </a:lnSpc>
              <a:buNone/>
            </a:pPr>
            <a:r>
              <a:rPr lang="ar" dirty="0">
                <a:cs typeface="Arial"/>
              </a:rPr>
              <a:t>آن الأوان لضمان حصول النساء الحوامل في </a:t>
            </a:r>
            <a:r>
              <a:rPr lang="ar" b="1" dirty="0">
                <a:solidFill>
                  <a:srgbClr val="FF0000"/>
                </a:solidFill>
              </a:rPr>
              <a:t>[البلد]</a:t>
            </a:r>
            <a:r>
              <a:rPr lang="ar" dirty="0">
                <a:cs typeface="Arial"/>
              </a:rPr>
              <a:t> على</a:t>
            </a:r>
            <a:r>
              <a:rPr lang="ar-SA" dirty="0">
                <a:cs typeface="Arial"/>
              </a:rPr>
              <a:t> </a:t>
            </a:r>
            <a:r>
              <a:rPr lang="ar" b="1" dirty="0"/>
              <a:t>MMS</a:t>
            </a:r>
            <a:r>
              <a:rPr lang="ar" dirty="0">
                <a:cs typeface="Arial"/>
              </a:rPr>
              <a:t>، وهو نفس مستوى الرعاية الذي طالما توفر للنساء في البلدان ذات الدخل المرتفع.</a:t>
            </a:r>
          </a:p>
          <a:p>
            <a:pPr marL="347345" indent="-347345" rtl="1">
              <a:lnSpc>
                <a:spcPct val="150000"/>
              </a:lnSpc>
            </a:pPr>
            <a:r>
              <a:rPr lang="ar" b="1" dirty="0"/>
              <a:t>بند العمل: </a:t>
            </a:r>
            <a:r>
              <a:rPr lang="ar" dirty="0"/>
              <a:t>لم يتم إدراج MMS بعد في قائمة </a:t>
            </a:r>
            <a:r>
              <a:rPr lang="ar" dirty="0">
                <a:solidFill>
                  <a:srgbClr val="FF0000"/>
                </a:solidFill>
              </a:rPr>
              <a:t>[البلد] </a:t>
            </a:r>
            <a:r>
              <a:rPr lang="ar" dirty="0"/>
              <a:t> للأدوية الأساسية </a:t>
            </a:r>
          </a:p>
          <a:p>
            <a:pPr marL="347345" indent="-347345" rtl="1">
              <a:lnSpc>
                <a:spcPct val="150000"/>
              </a:lnSpc>
            </a:pPr>
            <a:r>
              <a:rPr lang="ar" b="1" dirty="0"/>
              <a:t>بند العمل: </a:t>
            </a:r>
            <a:r>
              <a:rPr lang="ar" dirty="0">
                <a:cs typeface="Arial"/>
              </a:rPr>
              <a:t>ادعم جهود فريق عمل MMS  في</a:t>
            </a:r>
            <a:r>
              <a:rPr lang="ar-SA" dirty="0">
                <a:cs typeface="Arial"/>
              </a:rPr>
              <a:t> </a:t>
            </a:r>
            <a:r>
              <a:rPr lang="ar" dirty="0">
                <a:solidFill>
                  <a:srgbClr val="FF0000"/>
                </a:solidFill>
              </a:rPr>
              <a:t>[البلد]</a:t>
            </a:r>
            <a:r>
              <a:rPr lang="ar" dirty="0">
                <a:cs typeface="Arial"/>
              </a:rPr>
              <a:t> لإدراج MMS في الميزانيات الوطنية وخطط المشتريات</a:t>
            </a:r>
          </a:p>
          <a:p>
            <a:pPr rtl="1">
              <a:lnSpc>
                <a:spcPct val="150000"/>
              </a:lnSpc>
            </a:pPr>
            <a:endParaRPr lang="en-US" dirty="0">
              <a:cs typeface="Arial"/>
            </a:endParaRPr>
          </a:p>
          <a:p>
            <a:pPr rtl="1">
              <a:lnSpc>
                <a:spcPct val="150000"/>
              </a:lnSpc>
            </a:pPr>
            <a:endParaRPr lang="en-US" sz="2400" dirty="0">
              <a:cs typeface="Arial"/>
            </a:endParaRPr>
          </a:p>
        </p:txBody>
      </p:sp>
      <p:sp>
        <p:nvSpPr>
          <p:cNvPr id="3" name="Rectangle 2">
            <a:extLst>
              <a:ext uri="{FF2B5EF4-FFF2-40B4-BE49-F238E27FC236}">
                <a16:creationId xmlns:a16="http://schemas.microsoft.com/office/drawing/2014/main" id="{2BE1163E-09F2-9896-5153-412C2A7ACB2B}"/>
              </a:ext>
            </a:extLst>
          </p:cNvPr>
          <p:cNvSpPr/>
          <p:nvPr/>
        </p:nvSpPr>
        <p:spPr>
          <a:xfrm>
            <a:off x="0" y="0"/>
            <a:ext cx="3516252" cy="25099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4" name="Rectangle 3">
            <a:extLst>
              <a:ext uri="{FF2B5EF4-FFF2-40B4-BE49-F238E27FC236}">
                <a16:creationId xmlns:a16="http://schemas.microsoft.com/office/drawing/2014/main" id="{7D6E74EB-C2A7-7C02-844D-394E8A77D551}"/>
              </a:ext>
            </a:extLst>
          </p:cNvPr>
          <p:cNvSpPr/>
          <p:nvPr/>
        </p:nvSpPr>
        <p:spPr>
          <a:xfrm>
            <a:off x="0" y="5066522"/>
            <a:ext cx="3516252" cy="8669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6" name="Picture 5" descr="A black and white wave&#10;&#10;AI-generated content may be incorrect.">
            <a:extLst>
              <a:ext uri="{FF2B5EF4-FFF2-40B4-BE49-F238E27FC236}">
                <a16:creationId xmlns:a16="http://schemas.microsoft.com/office/drawing/2014/main" id="{EE7FBF64-8260-131A-BEA3-5A57A3F85D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852583" cy="1504950"/>
          </a:xfrm>
          <a:prstGeom prst="rect">
            <a:avLst/>
          </a:prstGeom>
        </p:spPr>
      </p:pic>
      <p:sp>
        <p:nvSpPr>
          <p:cNvPr id="10" name="Rectangle 9">
            <a:extLst>
              <a:ext uri="{FF2B5EF4-FFF2-40B4-BE49-F238E27FC236}">
                <a16:creationId xmlns:a16="http://schemas.microsoft.com/office/drawing/2014/main" id="{B759175E-4C44-80E8-BD17-3498555D985E}"/>
              </a:ext>
            </a:extLst>
          </p:cNvPr>
          <p:cNvSpPr/>
          <p:nvPr/>
        </p:nvSpPr>
        <p:spPr>
          <a:xfrm>
            <a:off x="0" y="5842000"/>
            <a:ext cx="12192000" cy="1015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8" name="Picture 7">
            <a:extLst>
              <a:ext uri="{FF2B5EF4-FFF2-40B4-BE49-F238E27FC236}">
                <a16:creationId xmlns:a16="http://schemas.microsoft.com/office/drawing/2014/main" id="{DD252B95-72D0-8504-A1CE-4512B49EECD0}"/>
              </a:ext>
            </a:extLst>
          </p:cNvPr>
          <p:cNvPicPr>
            <a:picLocks noChangeAspect="1"/>
          </p:cNvPicPr>
          <p:nvPr/>
        </p:nvPicPr>
        <p:blipFill>
          <a:blip r:embed="rId4"/>
          <a:srcRect l="5355" r="57931"/>
          <a:stretch>
            <a:fillRect/>
          </a:stretch>
        </p:blipFill>
        <p:spPr>
          <a:xfrm>
            <a:off x="947634" y="6015817"/>
            <a:ext cx="3314700" cy="733333"/>
          </a:xfrm>
          <a:prstGeom prst="rect">
            <a:avLst/>
          </a:prstGeom>
        </p:spPr>
      </p:pic>
      <p:pic>
        <p:nvPicPr>
          <p:cNvPr id="9" name="Picture 8">
            <a:extLst>
              <a:ext uri="{FF2B5EF4-FFF2-40B4-BE49-F238E27FC236}">
                <a16:creationId xmlns:a16="http://schemas.microsoft.com/office/drawing/2014/main" id="{52D63421-E038-7150-F429-EA8733545A13}"/>
              </a:ext>
            </a:extLst>
          </p:cNvPr>
          <p:cNvPicPr>
            <a:picLocks noChangeAspect="1"/>
          </p:cNvPicPr>
          <p:nvPr/>
        </p:nvPicPr>
        <p:blipFill>
          <a:blip r:embed="rId5"/>
          <a:srcRect/>
          <a:stretch/>
        </p:blipFill>
        <p:spPr>
          <a:xfrm>
            <a:off x="0" y="1773450"/>
            <a:ext cx="3516252" cy="3328181"/>
          </a:xfrm>
          <a:prstGeom prst="rect">
            <a:avLst/>
          </a:prstGeom>
          <a:ln>
            <a:noFill/>
          </a:ln>
        </p:spPr>
      </p:pic>
      <p:pic>
        <p:nvPicPr>
          <p:cNvPr id="11" name="Picture 10" descr="A pink sign with white text&#10;&#10;AI-generated content may be incorrect.">
            <a:extLst>
              <a:ext uri="{FF2B5EF4-FFF2-40B4-BE49-F238E27FC236}">
                <a16:creationId xmlns:a16="http://schemas.microsoft.com/office/drawing/2014/main" id="{8FC9D216-7B5E-2444-3145-A8576789764B}"/>
              </a:ext>
            </a:extLst>
          </p:cNvPr>
          <p:cNvPicPr>
            <a:picLocks noChangeAspect="1"/>
          </p:cNvPicPr>
          <p:nvPr/>
        </p:nvPicPr>
        <p:blipFill>
          <a:blip r:embed="rId6"/>
          <a:stretch>
            <a:fillRect/>
          </a:stretch>
        </p:blipFill>
        <p:spPr>
          <a:xfrm>
            <a:off x="114301" y="1830071"/>
            <a:ext cx="3401952" cy="1037819"/>
          </a:xfrm>
          <a:prstGeom prst="rect">
            <a:avLst/>
          </a:prstGeom>
        </p:spPr>
      </p:pic>
      <p:pic>
        <p:nvPicPr>
          <p:cNvPr id="5" name="Picture 4" descr="A pink and blue cover with a map&#10;&#10;AI-generated content may be incorrect.">
            <a:extLst>
              <a:ext uri="{FF2B5EF4-FFF2-40B4-BE49-F238E27FC236}">
                <a16:creationId xmlns:a16="http://schemas.microsoft.com/office/drawing/2014/main" id="{59FD29D8-8E55-CE1E-E939-C6D4FC3909CC}"/>
              </a:ext>
            </a:extLst>
          </p:cNvPr>
          <p:cNvPicPr>
            <a:picLocks noChangeAspect="1"/>
          </p:cNvPicPr>
          <p:nvPr/>
        </p:nvPicPr>
        <p:blipFill>
          <a:blip r:embed="rId7"/>
          <a:stretch>
            <a:fillRect/>
          </a:stretch>
        </p:blipFill>
        <p:spPr>
          <a:xfrm>
            <a:off x="0" y="207819"/>
            <a:ext cx="3516252" cy="5634182"/>
          </a:xfrm>
          <a:prstGeom prst="rect">
            <a:avLst/>
          </a:prstGeom>
        </p:spPr>
      </p:pic>
      <p:pic>
        <p:nvPicPr>
          <p:cNvPr id="12" name="Picture 11">
            <a:extLst>
              <a:ext uri="{FF2B5EF4-FFF2-40B4-BE49-F238E27FC236}">
                <a16:creationId xmlns:a16="http://schemas.microsoft.com/office/drawing/2014/main" id="{0334FDF3-E6AA-08E0-8187-891294421B2E}"/>
              </a:ext>
            </a:extLst>
          </p:cNvPr>
          <p:cNvPicPr>
            <a:picLocks noChangeAspect="1"/>
          </p:cNvPicPr>
          <p:nvPr/>
        </p:nvPicPr>
        <p:blipFill>
          <a:blip r:embed="rId8"/>
          <a:stretch>
            <a:fillRect/>
          </a:stretch>
        </p:blipFill>
        <p:spPr>
          <a:xfrm>
            <a:off x="0" y="1678766"/>
            <a:ext cx="3516252" cy="4054385"/>
          </a:xfrm>
          <a:prstGeom prst="rect">
            <a:avLst/>
          </a:prstGeom>
        </p:spPr>
      </p:pic>
    </p:spTree>
    <p:extLst>
      <p:ext uri="{BB962C8B-B14F-4D97-AF65-F5344CB8AC3E}">
        <p14:creationId xmlns:p14="http://schemas.microsoft.com/office/powerpoint/2010/main" val="321771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BE7B0-8C0C-E0BA-E1BE-D653C76AD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3AA16-126C-1962-B743-DD721558C1EC}"/>
              </a:ext>
            </a:extLst>
          </p:cNvPr>
          <p:cNvSpPr>
            <a:spLocks noGrp="1"/>
          </p:cNvSpPr>
          <p:nvPr>
            <p:ph type="title"/>
          </p:nvPr>
        </p:nvSpPr>
        <p:spPr>
          <a:xfrm>
            <a:off x="4653122" y="559574"/>
            <a:ext cx="7183582" cy="676636"/>
          </a:xfrm>
        </p:spPr>
        <p:txBody>
          <a:bodyPr rtlCol="1"/>
          <a:lstStyle/>
          <a:p>
            <a:pPr rtl="1"/>
            <a:r>
              <a:rPr lang="ar" b="1">
                <a:latin typeface="Avenir Next" panose="020B0503020202020204" pitchFamily="34" charset="0"/>
              </a:rPr>
              <a:t>أدوات المناصرة</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74F24421-F0CF-FD40-8B72-11D723386441}"/>
              </a:ext>
            </a:extLst>
          </p:cNvPr>
          <p:cNvSpPr>
            <a:spLocks noGrp="1"/>
          </p:cNvSpPr>
          <p:nvPr>
            <p:ph idx="1"/>
          </p:nvPr>
        </p:nvSpPr>
        <p:spPr>
          <a:xfrm>
            <a:off x="5418972" y="1440395"/>
            <a:ext cx="6417732" cy="3867322"/>
          </a:xfrm>
        </p:spPr>
        <p:txBody>
          <a:bodyPr vert="horz" lIns="0" tIns="0" rIns="0" bIns="0" rtlCol="1" anchor="t">
            <a:normAutofit fontScale="92500" lnSpcReduction="10000"/>
          </a:bodyPr>
          <a:lstStyle/>
          <a:p>
            <a:pPr marL="347345" indent="-347345" rtl="1">
              <a:lnSpc>
                <a:spcPct val="150000"/>
              </a:lnSpc>
            </a:pPr>
            <a:r>
              <a:rPr lang="ar" dirty="0">
                <a:latin typeface="Avenir Next"/>
                <a:cs typeface="Arial"/>
              </a:rPr>
              <a:t>تعرف على تأثير MMS على الأرواح التي تم إنقاذها باستخدام أداة </a:t>
            </a:r>
            <a:br>
              <a:rPr lang="en-US" dirty="0">
                <a:latin typeface="Avenir Next"/>
                <a:cs typeface="Arial"/>
              </a:rPr>
            </a:br>
            <a:r>
              <a:rPr lang="en-US" dirty="0">
                <a:latin typeface="Avenir Next"/>
                <a:cs typeface="Arial"/>
              </a:rPr>
              <a:t> </a:t>
            </a:r>
            <a:r>
              <a:rPr lang="ar" b="1" dirty="0">
                <a:latin typeface="Avenir Next"/>
                <a:cs typeface="Arial"/>
              </a:rPr>
              <a:t>Lives Saved Tool (LiST) من كلية جونز هوبكنز بلومبرج للصحة العامة</a:t>
            </a:r>
            <a:br>
              <a:rPr lang="en-US" b="1" dirty="0">
                <a:latin typeface="Avenir Next"/>
                <a:cs typeface="Arial"/>
              </a:rPr>
            </a:br>
            <a:r>
              <a:rPr lang="ar" b="1" dirty="0">
                <a:latin typeface="Avenir Next"/>
                <a:cs typeface="Arial"/>
              </a:rPr>
              <a:t>(Johns Hopkins Bloomberg School of Public Health)، الممولة من مؤسسة جيتس (Gates Foundation).</a:t>
            </a:r>
          </a:p>
          <a:p>
            <a:pPr marL="347345" indent="-347345" rtl="1">
              <a:lnSpc>
                <a:spcPct val="150000"/>
              </a:lnSpc>
            </a:pPr>
            <a:r>
              <a:rPr lang="ar" dirty="0">
                <a:latin typeface="Avenir Next"/>
                <a:cs typeface="Arial"/>
              </a:rPr>
              <a:t>قم بزيارة </a:t>
            </a:r>
            <a:r>
              <a:rPr lang="ar" b="1" dirty="0">
                <a:latin typeface="Avenir Next"/>
                <a:cs typeface="Arial"/>
                <a:hlinkClick r:id="rId3"/>
              </a:rPr>
              <a:t>مركز معرفة </a:t>
            </a:r>
            <a:r>
              <a:rPr lang="en-US" b="1" dirty="0">
                <a:latin typeface="Avenir Next"/>
                <a:cs typeface="Arial"/>
                <a:hlinkClick r:id="rId3"/>
              </a:rPr>
              <a:t> </a:t>
            </a:r>
            <a:r>
              <a:rPr lang="ar" b="1" dirty="0">
                <a:latin typeface="Avenir Next"/>
                <a:cs typeface="Arial"/>
                <a:hlinkClick r:id="rId3"/>
              </a:rPr>
              <a:t>HMHB</a:t>
            </a:r>
            <a:r>
              <a:rPr lang="ar" dirty="0">
                <a:latin typeface="Avenir Next"/>
                <a:cs typeface="Arial"/>
              </a:rPr>
              <a:t>للوصول إلى الأدوات والموارد اللازمة لتوجيه استكشاف MMS وتنفيذها.</a:t>
            </a:r>
          </a:p>
          <a:p>
            <a:pPr marL="347345" indent="-347345" rtl="1">
              <a:lnSpc>
                <a:spcPct val="150000"/>
              </a:lnSpc>
            </a:pPr>
            <a:r>
              <a:rPr lang="ar" dirty="0"/>
              <a:t>تمكن من الوصول إلى الأدوات اللازمة لربط الحكومات وشركاء التنمية </a:t>
            </a:r>
            <a:br>
              <a:rPr lang="en-US" dirty="0"/>
            </a:br>
            <a:r>
              <a:rPr lang="ar" dirty="0"/>
              <a:t>بالموارد اللازمة لتبني وتوسيع نطاق MMS في </a:t>
            </a:r>
            <a:r>
              <a:rPr lang="ar" b="1" dirty="0">
                <a:hlinkClick r:id="rId4"/>
              </a:rPr>
              <a:t>مركز موارد الدعوة التابع </a:t>
            </a:r>
            <a:r>
              <a:rPr lang="ar-EG" b="1" dirty="0">
                <a:hlinkClick r:id="rId4"/>
              </a:rPr>
              <a:t>لل</a:t>
            </a:r>
            <a:r>
              <a:rPr lang="ar" b="1" dirty="0">
                <a:hlinkClick r:id="rId4"/>
              </a:rPr>
              <a:t>اتحاد HMHB.</a:t>
            </a:r>
            <a:endParaRPr lang="en-US" b="1" dirty="0"/>
          </a:p>
        </p:txBody>
      </p:sp>
      <p:sp>
        <p:nvSpPr>
          <p:cNvPr id="11" name="Rectangle 10">
            <a:extLst>
              <a:ext uri="{FF2B5EF4-FFF2-40B4-BE49-F238E27FC236}">
                <a16:creationId xmlns:a16="http://schemas.microsoft.com/office/drawing/2014/main" id="{565813DF-5378-BA9E-315A-D667027C093D}"/>
              </a:ext>
            </a:extLst>
          </p:cNvPr>
          <p:cNvSpPr/>
          <p:nvPr/>
        </p:nvSpPr>
        <p:spPr>
          <a:xfrm>
            <a:off x="0" y="5640145"/>
            <a:ext cx="12192000" cy="12178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12" name="TextBox 11">
            <a:extLst>
              <a:ext uri="{FF2B5EF4-FFF2-40B4-BE49-F238E27FC236}">
                <a16:creationId xmlns:a16="http://schemas.microsoft.com/office/drawing/2014/main" id="{92ED0601-063E-F40E-31BF-D7032E71FCCA}"/>
              </a:ext>
            </a:extLst>
          </p:cNvPr>
          <p:cNvSpPr txBox="1"/>
          <p:nvPr/>
        </p:nvSpPr>
        <p:spPr>
          <a:xfrm>
            <a:off x="838200" y="5856179"/>
            <a:ext cx="10232655" cy="400110"/>
          </a:xfrm>
          <a:prstGeom prst="rect">
            <a:avLst/>
          </a:prstGeom>
          <a:noFill/>
        </p:spPr>
        <p:txBody>
          <a:bodyPr wrap="square" rtlCol="1">
            <a:spAutoFit/>
          </a:bodyPr>
          <a:lstStyle/>
          <a:p>
            <a:pPr algn="ctr"/>
            <a:r>
              <a:rPr lang="ar" sz="2000" b="1" dirty="0">
                <a:solidFill>
                  <a:schemeClr val="tx2"/>
                </a:solidFill>
                <a:latin typeface="Avenir Next" panose="020B0503020202020204" pitchFamily="34" charset="0"/>
              </a:rPr>
              <a:t>قم بزيارة </a:t>
            </a:r>
            <a:r>
              <a:rPr lang="en-US" sz="2000" b="1" u="sng" dirty="0">
                <a:solidFill>
                  <a:schemeClr val="dk2"/>
                </a:solidFill>
                <a:latin typeface="Avenir"/>
                <a:ea typeface="Avenir"/>
                <a:sym typeface="Avenir"/>
              </a:rPr>
              <a:t>FurtherWith15.org </a:t>
            </a:r>
            <a:r>
              <a:rPr lang="ar-EG" sz="2000" b="1" dirty="0">
                <a:solidFill>
                  <a:schemeClr val="tx2"/>
                </a:solidFill>
                <a:latin typeface="Avenir Next" panose="020B0503020202020204" pitchFamily="34" charset="0"/>
              </a:rPr>
              <a:t> ل</a:t>
            </a:r>
            <a:r>
              <a:rPr lang="ar" sz="2000" b="1" dirty="0">
                <a:solidFill>
                  <a:schemeClr val="tx2"/>
                </a:solidFill>
                <a:latin typeface="Avenir Next" panose="020B0503020202020204" pitchFamily="34" charset="0"/>
              </a:rPr>
              <a:t>لحصول على هذه الموارد وغيرها </a:t>
            </a:r>
          </a:p>
        </p:txBody>
      </p:sp>
      <p:pic>
        <p:nvPicPr>
          <p:cNvPr id="3" name="Picture 2">
            <a:extLst>
              <a:ext uri="{FF2B5EF4-FFF2-40B4-BE49-F238E27FC236}">
                <a16:creationId xmlns:a16="http://schemas.microsoft.com/office/drawing/2014/main" id="{339D0D3C-B4D4-F184-F72A-9451295396E5}"/>
              </a:ext>
            </a:extLst>
          </p:cNvPr>
          <p:cNvPicPr>
            <a:picLocks noChangeAspect="1"/>
          </p:cNvPicPr>
          <p:nvPr/>
        </p:nvPicPr>
        <p:blipFill>
          <a:blip r:embed="rId5"/>
          <a:stretch>
            <a:fillRect/>
          </a:stretch>
        </p:blipFill>
        <p:spPr>
          <a:xfrm>
            <a:off x="489373" y="295263"/>
            <a:ext cx="3140946" cy="2348491"/>
          </a:xfrm>
          <a:prstGeom prst="rect">
            <a:avLst/>
          </a:prstGeom>
          <a:noFill/>
          <a:ln w="19050">
            <a:solidFill>
              <a:schemeClr val="accent1"/>
            </a:solidFill>
          </a:ln>
        </p:spPr>
      </p:pic>
      <p:pic>
        <p:nvPicPr>
          <p:cNvPr id="4" name="Picture 3">
            <a:extLst>
              <a:ext uri="{FF2B5EF4-FFF2-40B4-BE49-F238E27FC236}">
                <a16:creationId xmlns:a16="http://schemas.microsoft.com/office/drawing/2014/main" id="{340BFE6E-B728-E9C3-9539-439F0D28B3BE}"/>
              </a:ext>
            </a:extLst>
          </p:cNvPr>
          <p:cNvPicPr>
            <a:picLocks noChangeAspect="1"/>
          </p:cNvPicPr>
          <p:nvPr/>
        </p:nvPicPr>
        <p:blipFill>
          <a:blip r:embed="rId6"/>
          <a:stretch>
            <a:fillRect/>
          </a:stretch>
        </p:blipFill>
        <p:spPr>
          <a:xfrm>
            <a:off x="1255222" y="1822734"/>
            <a:ext cx="3219336" cy="2170661"/>
          </a:xfrm>
          <a:prstGeom prst="rect">
            <a:avLst/>
          </a:prstGeom>
          <a:ln w="19050">
            <a:solidFill>
              <a:schemeClr val="accent1"/>
            </a:solidFill>
          </a:ln>
        </p:spPr>
      </p:pic>
      <p:pic>
        <p:nvPicPr>
          <p:cNvPr id="6" name="Picture 5">
            <a:extLst>
              <a:ext uri="{FF2B5EF4-FFF2-40B4-BE49-F238E27FC236}">
                <a16:creationId xmlns:a16="http://schemas.microsoft.com/office/drawing/2014/main" id="{7AE07A43-A16F-7190-FFC8-74F906615676}"/>
              </a:ext>
            </a:extLst>
          </p:cNvPr>
          <p:cNvPicPr>
            <a:picLocks noChangeAspect="1"/>
          </p:cNvPicPr>
          <p:nvPr/>
        </p:nvPicPr>
        <p:blipFill>
          <a:blip r:embed="rId7"/>
          <a:stretch>
            <a:fillRect/>
          </a:stretch>
        </p:blipFill>
        <p:spPr>
          <a:xfrm>
            <a:off x="2147688" y="3317402"/>
            <a:ext cx="3140946" cy="2100203"/>
          </a:xfrm>
          <a:prstGeom prst="rect">
            <a:avLst/>
          </a:prstGeom>
          <a:ln w="19050">
            <a:solidFill>
              <a:schemeClr val="accent1"/>
            </a:solidFill>
          </a:ln>
        </p:spPr>
      </p:pic>
    </p:spTree>
    <p:extLst>
      <p:ext uri="{BB962C8B-B14F-4D97-AF65-F5344CB8AC3E}">
        <p14:creationId xmlns:p14="http://schemas.microsoft.com/office/powerpoint/2010/main" val="13867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7DA0A-1193-2D72-86D0-8659C01B1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44338-6F81-1A2E-7333-8177494DAA18}"/>
              </a:ext>
            </a:extLst>
          </p:cNvPr>
          <p:cNvSpPr>
            <a:spLocks noGrp="1"/>
          </p:cNvSpPr>
          <p:nvPr>
            <p:ph type="title"/>
          </p:nvPr>
        </p:nvSpPr>
        <p:spPr>
          <a:xfrm>
            <a:off x="4402667" y="559574"/>
            <a:ext cx="7183582" cy="676636"/>
          </a:xfrm>
        </p:spPr>
        <p:txBody>
          <a:bodyPr rtlCol="1"/>
          <a:lstStyle/>
          <a:p>
            <a:pPr rtl="1"/>
            <a:r>
              <a:rPr lang="ar" b="1">
                <a:latin typeface="Avenir Next" panose="020B0503020202020204" pitchFamily="34" charset="0"/>
              </a:rPr>
              <a:t>أدوات المناصرة</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756E944D-0D15-DFCF-FD5C-7303635C5EAB}"/>
              </a:ext>
            </a:extLst>
          </p:cNvPr>
          <p:cNvSpPr>
            <a:spLocks noGrp="1"/>
          </p:cNvSpPr>
          <p:nvPr>
            <p:ph idx="1"/>
          </p:nvPr>
        </p:nvSpPr>
        <p:spPr>
          <a:xfrm>
            <a:off x="5561245" y="1577525"/>
            <a:ext cx="5798567" cy="3479754"/>
          </a:xfrm>
        </p:spPr>
        <p:txBody>
          <a:bodyPr vert="horz" lIns="0" tIns="0" rIns="0" bIns="0" rtlCol="1" anchor="t">
            <a:normAutofit/>
          </a:bodyPr>
          <a:lstStyle/>
          <a:p>
            <a:pPr marL="347345" indent="-347345" rtl="1">
              <a:lnSpc>
                <a:spcPct val="150000"/>
              </a:lnSpc>
            </a:pPr>
            <a:r>
              <a:rPr lang="ar" dirty="0"/>
              <a:t>تعرف على المزيد حول حياة الأمهات أثناء الحمل من خلال مشاهدة </a:t>
            </a:r>
            <a:r>
              <a:rPr lang="ar" b="1" dirty="0">
                <a:hlinkClick r:id="rId3"/>
              </a:rPr>
              <a:t>سلسلة مقاطع الفيديو Women's Voices على قناة HMHB.</a:t>
            </a:r>
            <a:endParaRPr lang="en-US" b="1" dirty="0"/>
          </a:p>
          <a:p>
            <a:pPr marL="347345" indent="-347345" rtl="1">
              <a:lnSpc>
                <a:spcPct val="150000"/>
              </a:lnSpc>
            </a:pPr>
            <a:r>
              <a:rPr lang="ar" dirty="0">
                <a:latin typeface="Avenir Next"/>
                <a:cs typeface="Arial"/>
              </a:rPr>
              <a:t>تعرف على عواقب عدم القدرة على الوصول إلى الفيتامينات المتعددة قبل الولادة من خلال مشاهدة </a:t>
            </a:r>
            <a:r>
              <a:rPr lang="ar" b="1" dirty="0">
                <a:latin typeface="Avenir Next"/>
                <a:cs typeface="Arial"/>
                <a:hlinkClick r:id="rId4"/>
              </a:rPr>
              <a:t>فيديو ديفكس (Devex)، "لماذا يعد الوصول إلى الفيتامينات قبل الولادة قضية تتعلق بالمساواة الصحية"</a:t>
            </a:r>
            <a:r>
              <a:rPr lang="ar-EG" b="1" dirty="0">
                <a:latin typeface="Avenir Next"/>
                <a:cs typeface="Arial"/>
              </a:rPr>
              <a:t> </a:t>
            </a:r>
            <a:r>
              <a:rPr lang="ar" dirty="0">
                <a:latin typeface="Avenir Next"/>
                <a:cs typeface="Arial"/>
              </a:rPr>
              <a:t>برعاية مؤسسة إليانور كروك (Eleanor Crook Foundation).</a:t>
            </a:r>
          </a:p>
        </p:txBody>
      </p:sp>
      <p:sp>
        <p:nvSpPr>
          <p:cNvPr id="11" name="Rectangle 10">
            <a:extLst>
              <a:ext uri="{FF2B5EF4-FFF2-40B4-BE49-F238E27FC236}">
                <a16:creationId xmlns:a16="http://schemas.microsoft.com/office/drawing/2014/main" id="{8B36B346-AA85-A6E0-3F67-B22D0FB4BF9E}"/>
              </a:ext>
            </a:extLst>
          </p:cNvPr>
          <p:cNvSpPr/>
          <p:nvPr/>
        </p:nvSpPr>
        <p:spPr>
          <a:xfrm>
            <a:off x="0" y="5640145"/>
            <a:ext cx="12192000" cy="12178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12" name="TextBox 11">
            <a:extLst>
              <a:ext uri="{FF2B5EF4-FFF2-40B4-BE49-F238E27FC236}">
                <a16:creationId xmlns:a16="http://schemas.microsoft.com/office/drawing/2014/main" id="{776DDFDB-7CA2-A537-A9BB-7AADCFD9FDDE}"/>
              </a:ext>
            </a:extLst>
          </p:cNvPr>
          <p:cNvSpPr txBox="1"/>
          <p:nvPr/>
        </p:nvSpPr>
        <p:spPr>
          <a:xfrm>
            <a:off x="862584" y="6049017"/>
            <a:ext cx="10232655" cy="400110"/>
          </a:xfrm>
          <a:prstGeom prst="rect">
            <a:avLst/>
          </a:prstGeom>
          <a:noFill/>
        </p:spPr>
        <p:txBody>
          <a:bodyPr wrap="square" rtlCol="1">
            <a:spAutoFit/>
          </a:bodyPr>
          <a:lstStyle/>
          <a:p>
            <a:pPr algn="ctr"/>
            <a:r>
              <a:rPr lang="ar" sz="2000" b="1" dirty="0">
                <a:solidFill>
                  <a:schemeClr val="tx2"/>
                </a:solidFill>
                <a:latin typeface="Avenir Next" panose="020B0503020202020204" pitchFamily="34" charset="0"/>
              </a:rPr>
              <a:t>قم بزيارة</a:t>
            </a:r>
            <a:r>
              <a:rPr lang="en-US" sz="2000" b="1" u="sng" dirty="0">
                <a:solidFill>
                  <a:schemeClr val="dk2"/>
                </a:solidFill>
                <a:latin typeface="Avenir"/>
                <a:ea typeface="Avenir"/>
                <a:sym typeface="Avenir"/>
              </a:rPr>
              <a:t>FurtherWith15.org </a:t>
            </a:r>
            <a:r>
              <a:rPr lang="ar-EG" sz="2000" b="1" dirty="0">
                <a:solidFill>
                  <a:schemeClr val="tx2"/>
                </a:solidFill>
                <a:latin typeface="Avenir Next" panose="020B0503020202020204" pitchFamily="34" charset="0"/>
              </a:rPr>
              <a:t> ل</a:t>
            </a:r>
            <a:r>
              <a:rPr lang="ar" sz="2000" b="1" dirty="0">
                <a:solidFill>
                  <a:schemeClr val="tx2"/>
                </a:solidFill>
                <a:latin typeface="Avenir Next" panose="020B0503020202020204" pitchFamily="34" charset="0"/>
              </a:rPr>
              <a:t>لحصول على هذه الموارد وغيرها </a:t>
            </a:r>
          </a:p>
        </p:txBody>
      </p:sp>
      <p:pic>
        <p:nvPicPr>
          <p:cNvPr id="5" name="Picture 4">
            <a:extLst>
              <a:ext uri="{FF2B5EF4-FFF2-40B4-BE49-F238E27FC236}">
                <a16:creationId xmlns:a16="http://schemas.microsoft.com/office/drawing/2014/main" id="{8C69EF81-4F0A-9235-4FB1-39E7CFBB3B6B}"/>
              </a:ext>
            </a:extLst>
          </p:cNvPr>
          <p:cNvPicPr>
            <a:picLocks noChangeAspect="1"/>
          </p:cNvPicPr>
          <p:nvPr/>
        </p:nvPicPr>
        <p:blipFill>
          <a:blip r:embed="rId5"/>
          <a:stretch>
            <a:fillRect/>
          </a:stretch>
        </p:blipFill>
        <p:spPr>
          <a:xfrm>
            <a:off x="370080" y="1001218"/>
            <a:ext cx="3827464" cy="2207653"/>
          </a:xfrm>
          <a:prstGeom prst="rect">
            <a:avLst/>
          </a:prstGeom>
          <a:ln w="19050">
            <a:solidFill>
              <a:schemeClr val="accent1"/>
            </a:solidFill>
          </a:ln>
        </p:spPr>
      </p:pic>
      <p:pic>
        <p:nvPicPr>
          <p:cNvPr id="6" name="Picture 5">
            <a:extLst>
              <a:ext uri="{FF2B5EF4-FFF2-40B4-BE49-F238E27FC236}">
                <a16:creationId xmlns:a16="http://schemas.microsoft.com/office/drawing/2014/main" id="{FB0625BA-7C7B-B7BF-F893-3414B908B294}"/>
              </a:ext>
            </a:extLst>
          </p:cNvPr>
          <p:cNvPicPr>
            <a:picLocks noChangeAspect="1"/>
          </p:cNvPicPr>
          <p:nvPr/>
        </p:nvPicPr>
        <p:blipFill>
          <a:blip r:embed="rId6"/>
          <a:stretch>
            <a:fillRect/>
          </a:stretch>
        </p:blipFill>
        <p:spPr>
          <a:xfrm>
            <a:off x="1005080" y="2845157"/>
            <a:ext cx="3921165" cy="2319162"/>
          </a:xfrm>
          <a:prstGeom prst="rect">
            <a:avLst/>
          </a:prstGeom>
          <a:ln w="19050">
            <a:solidFill>
              <a:schemeClr val="accent1"/>
            </a:solidFill>
          </a:ln>
        </p:spPr>
      </p:pic>
    </p:spTree>
    <p:extLst>
      <p:ext uri="{BB962C8B-B14F-4D97-AF65-F5344CB8AC3E}">
        <p14:creationId xmlns:p14="http://schemas.microsoft.com/office/powerpoint/2010/main" val="2034259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05DD2-E77A-1149-D35C-975140ABBF47}"/>
              </a:ext>
            </a:extLst>
          </p:cNvPr>
          <p:cNvSpPr>
            <a:spLocks noGrp="1"/>
          </p:cNvSpPr>
          <p:nvPr>
            <p:ph idx="1"/>
          </p:nvPr>
        </p:nvSpPr>
        <p:spPr>
          <a:xfrm>
            <a:off x="6366930" y="1504840"/>
            <a:ext cx="4834467" cy="4667359"/>
          </a:xfrm>
        </p:spPr>
        <p:txBody>
          <a:bodyPr vert="horz" lIns="0" tIns="0" rIns="0" bIns="0" rtlCol="1" anchor="t">
            <a:normAutofit/>
          </a:bodyPr>
          <a:lstStyle/>
          <a:p>
            <a:pPr marL="0" indent="0" rtl="1">
              <a:lnSpc>
                <a:spcPct val="150000"/>
              </a:lnSpc>
              <a:buNone/>
            </a:pPr>
            <a:r>
              <a:rPr lang="ar" b="1" dirty="0">
                <a:latin typeface="Avenir Next"/>
                <a:cs typeface="Arial"/>
                <a:hlinkClick r:id="rId2"/>
              </a:rPr>
              <a:t>مجموعة أدوات Toolkit لدعم </a:t>
            </a:r>
            <a:r>
              <a:rPr lang="en" b="1" dirty="0">
                <a:latin typeface="Avenir Next"/>
                <a:cs typeface="Arial"/>
                <a:hlinkClick r:id="rId2"/>
              </a:rPr>
              <a:t>MMS</a:t>
            </a:r>
            <a:r>
              <a:rPr lang="ar" b="1" dirty="0">
                <a:latin typeface="Avenir Next"/>
                <a:cs typeface="Arial"/>
              </a:rPr>
              <a:t> </a:t>
            </a:r>
            <a:endParaRPr lang="en-US" dirty="0">
              <a:cs typeface="Arial"/>
            </a:endParaRPr>
          </a:p>
          <a:p>
            <a:pPr marL="347345" indent="-347345" rtl="1">
              <a:lnSpc>
                <a:spcPct val="150000"/>
              </a:lnSpc>
            </a:pPr>
            <a:r>
              <a:rPr lang="ar" dirty="0">
                <a:latin typeface="Avenir Next"/>
                <a:cs typeface="Arial"/>
              </a:rPr>
              <a:t>تعرض هذه الشرائح المصورة لكل من يود مشاركة أدلة وفوائد MMS للنساء الحوامل وأطفالهن.</a:t>
            </a:r>
          </a:p>
          <a:p>
            <a:pPr marL="347345" indent="-347345" rtl="1">
              <a:lnSpc>
                <a:spcPct val="150000"/>
              </a:lnSpc>
            </a:pPr>
            <a:r>
              <a:rPr lang="ar" dirty="0">
                <a:latin typeface="Avenir Next"/>
                <a:cs typeface="Arial"/>
              </a:rPr>
              <a:t>وهي تحتوي على رسائل ومفاهيم إحصائية رئيسية يمكن تكييفها لتلقى صدى لدى صُنّاع القرار في أي بلد.</a:t>
            </a:r>
          </a:p>
        </p:txBody>
      </p:sp>
      <p:sp>
        <p:nvSpPr>
          <p:cNvPr id="4" name="Slide Number Placeholder 3">
            <a:extLst>
              <a:ext uri="{FF2B5EF4-FFF2-40B4-BE49-F238E27FC236}">
                <a16:creationId xmlns:a16="http://schemas.microsoft.com/office/drawing/2014/main" id="{E21843F3-8CC7-7322-B562-0E9FF8418B4C}"/>
              </a:ext>
            </a:extLst>
          </p:cNvPr>
          <p:cNvSpPr>
            <a:spLocks noGrp="1"/>
          </p:cNvSpPr>
          <p:nvPr>
            <p:ph type="sldNum" sz="quarter" idx="12"/>
          </p:nvPr>
        </p:nvSpPr>
        <p:spPr/>
        <p:txBody>
          <a:bodyPr rtlCol="1"/>
          <a:lstStyle/>
          <a:p>
            <a:pPr rtl="1"/>
            <a:fld id="{1823342E-297C-5D4D-AC65-DD80C611455A}" type="slidenum">
              <a:rPr lang="en-US" smtClean="0"/>
              <a:pPr/>
              <a:t>15</a:t>
            </a:fld>
            <a:endParaRPr lang="en-US"/>
          </a:p>
        </p:txBody>
      </p:sp>
      <p:sp>
        <p:nvSpPr>
          <p:cNvPr id="5" name="Title 1">
            <a:extLst>
              <a:ext uri="{FF2B5EF4-FFF2-40B4-BE49-F238E27FC236}">
                <a16:creationId xmlns:a16="http://schemas.microsoft.com/office/drawing/2014/main" id="{A117B242-88E3-A0FB-166C-D7C031188247}"/>
              </a:ext>
            </a:extLst>
          </p:cNvPr>
          <p:cNvSpPr>
            <a:spLocks noGrp="1"/>
          </p:cNvSpPr>
          <p:nvPr>
            <p:ph type="title"/>
          </p:nvPr>
        </p:nvSpPr>
        <p:spPr>
          <a:xfrm>
            <a:off x="4415757" y="559574"/>
            <a:ext cx="7183582" cy="676636"/>
          </a:xfrm>
        </p:spPr>
        <p:txBody>
          <a:bodyPr rtlCol="1"/>
          <a:lstStyle/>
          <a:p>
            <a:pPr rtl="1"/>
            <a:r>
              <a:rPr lang="ar" b="1" dirty="0">
                <a:latin typeface="Avenir Next" panose="020B0503020202020204" pitchFamily="34" charset="0"/>
              </a:rPr>
              <a:t>أدوات المناصرة</a:t>
            </a:r>
            <a:endParaRPr lang="en-US" dirty="0">
              <a:latin typeface="Avenir Next" panose="020B0503020202020204" pitchFamily="34" charset="0"/>
            </a:endParaRPr>
          </a:p>
        </p:txBody>
      </p:sp>
      <p:pic>
        <p:nvPicPr>
          <p:cNvPr id="2" name="Picture 1">
            <a:extLst>
              <a:ext uri="{FF2B5EF4-FFF2-40B4-BE49-F238E27FC236}">
                <a16:creationId xmlns:a16="http://schemas.microsoft.com/office/drawing/2014/main" id="{17539C57-5C12-D321-EEE5-301A83C25800}"/>
              </a:ext>
            </a:extLst>
          </p:cNvPr>
          <p:cNvPicPr>
            <a:picLocks noChangeAspect="1"/>
          </p:cNvPicPr>
          <p:nvPr/>
        </p:nvPicPr>
        <p:blipFill>
          <a:blip r:embed="rId3"/>
          <a:stretch>
            <a:fillRect/>
          </a:stretch>
        </p:blipFill>
        <p:spPr>
          <a:xfrm>
            <a:off x="2222118" y="2970304"/>
            <a:ext cx="3602954" cy="2033712"/>
          </a:xfrm>
          <a:prstGeom prst="rect">
            <a:avLst/>
          </a:prstGeom>
          <a:ln w="19050">
            <a:solidFill>
              <a:schemeClr val="accent1"/>
            </a:solidFill>
          </a:ln>
        </p:spPr>
      </p:pic>
      <p:pic>
        <p:nvPicPr>
          <p:cNvPr id="6" name="Picture 5">
            <a:extLst>
              <a:ext uri="{FF2B5EF4-FFF2-40B4-BE49-F238E27FC236}">
                <a16:creationId xmlns:a16="http://schemas.microsoft.com/office/drawing/2014/main" id="{31532C3E-6631-87AB-5C5F-58EAACED2E8F}"/>
              </a:ext>
            </a:extLst>
          </p:cNvPr>
          <p:cNvPicPr>
            <a:picLocks noChangeAspect="1"/>
          </p:cNvPicPr>
          <p:nvPr/>
        </p:nvPicPr>
        <p:blipFill>
          <a:blip r:embed="rId4"/>
          <a:stretch>
            <a:fillRect/>
          </a:stretch>
        </p:blipFill>
        <p:spPr>
          <a:xfrm>
            <a:off x="2916380" y="4226650"/>
            <a:ext cx="3602955" cy="2031241"/>
          </a:xfrm>
          <a:prstGeom prst="rect">
            <a:avLst/>
          </a:prstGeom>
          <a:ln w="19050">
            <a:solidFill>
              <a:schemeClr val="accent1"/>
            </a:solidFill>
          </a:ln>
        </p:spPr>
      </p:pic>
      <p:pic>
        <p:nvPicPr>
          <p:cNvPr id="8" name="Picture 7">
            <a:extLst>
              <a:ext uri="{FF2B5EF4-FFF2-40B4-BE49-F238E27FC236}">
                <a16:creationId xmlns:a16="http://schemas.microsoft.com/office/drawing/2014/main" id="{70625E0E-C39D-CF8A-7173-923F2485F1B9}"/>
              </a:ext>
            </a:extLst>
          </p:cNvPr>
          <p:cNvPicPr>
            <a:picLocks noChangeAspect="1"/>
          </p:cNvPicPr>
          <p:nvPr/>
        </p:nvPicPr>
        <p:blipFill>
          <a:blip r:embed="rId5"/>
          <a:stretch>
            <a:fillRect/>
          </a:stretch>
        </p:blipFill>
        <p:spPr>
          <a:xfrm>
            <a:off x="863591" y="1061159"/>
            <a:ext cx="4226429" cy="2375482"/>
          </a:xfrm>
          <a:prstGeom prst="rect">
            <a:avLst/>
          </a:prstGeom>
          <a:ln w="19050">
            <a:solidFill>
              <a:schemeClr val="accent1"/>
            </a:solidFill>
          </a:ln>
        </p:spPr>
      </p:pic>
    </p:spTree>
    <p:extLst>
      <p:ext uri="{BB962C8B-B14F-4D97-AF65-F5344CB8AC3E}">
        <p14:creationId xmlns:p14="http://schemas.microsoft.com/office/powerpoint/2010/main" val="3265124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82B56-515E-A548-E637-0EBDAC467D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7576BA-FB31-2C9D-1C83-9653A6454AEA}"/>
              </a:ext>
            </a:extLst>
          </p:cNvPr>
          <p:cNvSpPr>
            <a:spLocks noGrp="1"/>
          </p:cNvSpPr>
          <p:nvPr>
            <p:ph idx="1"/>
          </p:nvPr>
        </p:nvSpPr>
        <p:spPr>
          <a:xfrm>
            <a:off x="6886653" y="1601158"/>
            <a:ext cx="4552401" cy="4667359"/>
          </a:xfrm>
        </p:spPr>
        <p:txBody>
          <a:bodyPr rtlCol="1">
            <a:normAutofit fontScale="92500" lnSpcReduction="20000"/>
          </a:bodyPr>
          <a:lstStyle/>
          <a:p>
            <a:pPr rtl="1">
              <a:lnSpc>
                <a:spcPct val="150000"/>
              </a:lnSpc>
            </a:pPr>
            <a:r>
              <a:rPr lang="ar" b="1" dirty="0">
                <a:hlinkClick r:id="rId2"/>
              </a:rPr>
              <a:t>موجز المناصرة والأسئلة الشائعة حول إدراج MMS في قائمة الأدوية الأساسية لمنظمة الصحة العالمية</a:t>
            </a:r>
            <a:r>
              <a:rPr lang="ar-SA" b="1" dirty="0"/>
              <a:t> </a:t>
            </a:r>
            <a:r>
              <a:rPr lang="ar" dirty="0"/>
              <a:t>يقدم أفضل الممارسات لإدراج MMS في قائمة الأدوية الأساسية </a:t>
            </a:r>
            <a:r>
              <a:rPr lang="ar" b="1" dirty="0"/>
              <a:t>EML</a:t>
            </a:r>
            <a:r>
              <a:rPr lang="ar" dirty="0"/>
              <a:t> في بلدك.</a:t>
            </a:r>
          </a:p>
          <a:p>
            <a:pPr rtl="1">
              <a:lnSpc>
                <a:spcPct val="150000"/>
              </a:lnSpc>
            </a:pPr>
            <a:r>
              <a:rPr lang="ar" dirty="0"/>
              <a:t>يتناول الموجز الخاص بالدعوة </a:t>
            </a:r>
            <a:r>
              <a:rPr lang="ar" b="1" dirty="0"/>
              <a:t>لاستخدام </a:t>
            </a:r>
            <a:r>
              <a:rPr lang="ar" b="1" dirty="0">
                <a:hlinkClick r:id="rId3"/>
              </a:rPr>
              <a:t>MMS، </a:t>
            </a:r>
            <a:r>
              <a:rPr lang="ar" dirty="0"/>
              <a:t>النطاق الواسع للحاجة إليها، وقد تم تصميم موجز الأسئلة </a:t>
            </a:r>
            <a:r>
              <a:rPr lang="ar-SA" dirty="0"/>
              <a:t>الشائعة</a:t>
            </a:r>
            <a:r>
              <a:rPr lang="ar" dirty="0"/>
              <a:t> (FAQ) حول MMS خصيصًا لصُنّاع القرار.</a:t>
            </a:r>
          </a:p>
          <a:p>
            <a:pPr rtl="1">
              <a:lnSpc>
                <a:spcPct val="150000"/>
              </a:lnSpc>
            </a:pPr>
            <a:r>
              <a:rPr lang="ar" dirty="0"/>
              <a:t>للحصول على الدعم في توسيع نطاق الجهود، راجع الأسئلة المتكررة لصُنّاع القرار في تقديم وتوسيع نطاق برامج المكملات الغذائية الدقيقة والمتعددة.</a:t>
            </a:r>
          </a:p>
          <a:p>
            <a:pPr marL="0" indent="0" rtl="1">
              <a:lnSpc>
                <a:spcPct val="150000"/>
              </a:lnSpc>
              <a:buNone/>
            </a:pPr>
            <a:endParaRPr lang="en-US" dirty="0"/>
          </a:p>
        </p:txBody>
      </p:sp>
      <p:sp>
        <p:nvSpPr>
          <p:cNvPr id="4" name="Slide Number Placeholder 3">
            <a:extLst>
              <a:ext uri="{FF2B5EF4-FFF2-40B4-BE49-F238E27FC236}">
                <a16:creationId xmlns:a16="http://schemas.microsoft.com/office/drawing/2014/main" id="{5F67EF4D-5381-205A-F871-67C413E16CCD}"/>
              </a:ext>
            </a:extLst>
          </p:cNvPr>
          <p:cNvSpPr>
            <a:spLocks noGrp="1"/>
          </p:cNvSpPr>
          <p:nvPr>
            <p:ph type="sldNum" sz="quarter" idx="12"/>
          </p:nvPr>
        </p:nvSpPr>
        <p:spPr/>
        <p:txBody>
          <a:bodyPr rtlCol="1"/>
          <a:lstStyle/>
          <a:p>
            <a:pPr rtl="1"/>
            <a:fld id="{1823342E-297C-5D4D-AC65-DD80C611455A}" type="slidenum">
              <a:rPr lang="en-US" smtClean="0"/>
              <a:pPr/>
              <a:t>16</a:t>
            </a:fld>
            <a:endParaRPr lang="en-US"/>
          </a:p>
        </p:txBody>
      </p:sp>
      <p:sp>
        <p:nvSpPr>
          <p:cNvPr id="5" name="Title 1">
            <a:extLst>
              <a:ext uri="{FF2B5EF4-FFF2-40B4-BE49-F238E27FC236}">
                <a16:creationId xmlns:a16="http://schemas.microsoft.com/office/drawing/2014/main" id="{885E5110-A3A1-3BB8-2126-97BB08C7B466}"/>
              </a:ext>
            </a:extLst>
          </p:cNvPr>
          <p:cNvSpPr>
            <a:spLocks noGrp="1"/>
          </p:cNvSpPr>
          <p:nvPr>
            <p:ph type="title"/>
          </p:nvPr>
        </p:nvSpPr>
        <p:spPr>
          <a:xfrm>
            <a:off x="4724558" y="706387"/>
            <a:ext cx="7183582" cy="676636"/>
          </a:xfrm>
        </p:spPr>
        <p:txBody>
          <a:bodyPr rtlCol="1"/>
          <a:lstStyle/>
          <a:p>
            <a:pPr rtl="1"/>
            <a:r>
              <a:rPr lang="ar" b="1" dirty="0">
                <a:latin typeface="Avenir Next" panose="020B0503020202020204" pitchFamily="34" charset="0"/>
              </a:rPr>
              <a:t>أدوات المناصرة</a:t>
            </a:r>
            <a:endParaRPr lang="en-US" dirty="0">
              <a:latin typeface="Avenir Next" panose="020B0503020202020204" pitchFamily="34" charset="0"/>
            </a:endParaRPr>
          </a:p>
        </p:txBody>
      </p:sp>
      <p:pic>
        <p:nvPicPr>
          <p:cNvPr id="6" name="Picture 5">
            <a:extLst>
              <a:ext uri="{FF2B5EF4-FFF2-40B4-BE49-F238E27FC236}">
                <a16:creationId xmlns:a16="http://schemas.microsoft.com/office/drawing/2014/main" id="{BFD00531-04E0-C52C-E1D5-8DEB57DAF81B}"/>
              </a:ext>
            </a:extLst>
          </p:cNvPr>
          <p:cNvPicPr>
            <a:picLocks noChangeAspect="1"/>
          </p:cNvPicPr>
          <p:nvPr/>
        </p:nvPicPr>
        <p:blipFill>
          <a:blip r:embed="rId4"/>
          <a:stretch>
            <a:fillRect/>
          </a:stretch>
        </p:blipFill>
        <p:spPr>
          <a:xfrm>
            <a:off x="1650899" y="767851"/>
            <a:ext cx="3073659" cy="2384735"/>
          </a:xfrm>
          <a:prstGeom prst="rect">
            <a:avLst/>
          </a:prstGeom>
          <a:ln w="19050">
            <a:solidFill>
              <a:schemeClr val="accent1"/>
            </a:solidFill>
          </a:ln>
        </p:spPr>
      </p:pic>
      <p:pic>
        <p:nvPicPr>
          <p:cNvPr id="2" name="Picture 1">
            <a:extLst>
              <a:ext uri="{FF2B5EF4-FFF2-40B4-BE49-F238E27FC236}">
                <a16:creationId xmlns:a16="http://schemas.microsoft.com/office/drawing/2014/main" id="{1E1537B8-6D63-E54C-A392-C735FAD0DEF1}"/>
              </a:ext>
            </a:extLst>
          </p:cNvPr>
          <p:cNvPicPr>
            <a:picLocks noChangeAspect="1"/>
          </p:cNvPicPr>
          <p:nvPr/>
        </p:nvPicPr>
        <p:blipFill>
          <a:blip r:embed="rId5"/>
          <a:stretch>
            <a:fillRect/>
          </a:stretch>
        </p:blipFill>
        <p:spPr>
          <a:xfrm>
            <a:off x="303788" y="2409548"/>
            <a:ext cx="3105077" cy="2115714"/>
          </a:xfrm>
          <a:prstGeom prst="rect">
            <a:avLst/>
          </a:prstGeom>
          <a:noFill/>
          <a:ln w="19050">
            <a:solidFill>
              <a:schemeClr val="accent1"/>
            </a:solidFill>
          </a:ln>
        </p:spPr>
      </p:pic>
      <p:pic>
        <p:nvPicPr>
          <p:cNvPr id="8" name="Picture 7">
            <a:extLst>
              <a:ext uri="{FF2B5EF4-FFF2-40B4-BE49-F238E27FC236}">
                <a16:creationId xmlns:a16="http://schemas.microsoft.com/office/drawing/2014/main" id="{101F09D2-96D2-C12C-2517-E7CB8E577E1B}"/>
              </a:ext>
            </a:extLst>
          </p:cNvPr>
          <p:cNvPicPr>
            <a:picLocks noChangeAspect="1"/>
          </p:cNvPicPr>
          <p:nvPr/>
        </p:nvPicPr>
        <p:blipFill>
          <a:blip r:embed="rId6"/>
          <a:srcRect b="7563"/>
          <a:stretch>
            <a:fillRect/>
          </a:stretch>
        </p:blipFill>
        <p:spPr>
          <a:xfrm>
            <a:off x="1795813" y="3850194"/>
            <a:ext cx="2847351" cy="2418323"/>
          </a:xfrm>
          <a:prstGeom prst="rect">
            <a:avLst/>
          </a:prstGeom>
          <a:ln w="19050">
            <a:solidFill>
              <a:schemeClr val="accent1"/>
            </a:solidFill>
          </a:ln>
        </p:spPr>
      </p:pic>
      <p:pic>
        <p:nvPicPr>
          <p:cNvPr id="7" name="Picture 6">
            <a:extLst>
              <a:ext uri="{FF2B5EF4-FFF2-40B4-BE49-F238E27FC236}">
                <a16:creationId xmlns:a16="http://schemas.microsoft.com/office/drawing/2014/main" id="{9B3D3BC3-C880-1EEC-98F2-80BDB48FAB59}"/>
              </a:ext>
            </a:extLst>
          </p:cNvPr>
          <p:cNvPicPr>
            <a:picLocks noChangeAspect="1"/>
          </p:cNvPicPr>
          <p:nvPr/>
        </p:nvPicPr>
        <p:blipFill>
          <a:blip r:embed="rId7"/>
          <a:stretch>
            <a:fillRect/>
          </a:stretch>
        </p:blipFill>
        <p:spPr>
          <a:xfrm>
            <a:off x="3556810" y="2409548"/>
            <a:ext cx="2988467" cy="2192525"/>
          </a:xfrm>
          <a:prstGeom prst="rect">
            <a:avLst/>
          </a:prstGeom>
          <a:ln w="19050">
            <a:solidFill>
              <a:schemeClr val="accent1"/>
            </a:solidFill>
          </a:ln>
        </p:spPr>
      </p:pic>
    </p:spTree>
    <p:extLst>
      <p:ext uri="{BB962C8B-B14F-4D97-AF65-F5344CB8AC3E}">
        <p14:creationId xmlns:p14="http://schemas.microsoft.com/office/powerpoint/2010/main" val="3135483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BE7B0-8C0C-E0BA-E1BE-D653C76AD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3AA16-126C-1962-B743-DD721558C1EC}"/>
              </a:ext>
            </a:extLst>
          </p:cNvPr>
          <p:cNvSpPr>
            <a:spLocks noGrp="1"/>
          </p:cNvSpPr>
          <p:nvPr>
            <p:ph type="title"/>
          </p:nvPr>
        </p:nvSpPr>
        <p:spPr>
          <a:xfrm>
            <a:off x="4348615" y="559574"/>
            <a:ext cx="7183582" cy="676636"/>
          </a:xfrm>
        </p:spPr>
        <p:txBody>
          <a:bodyPr rtlCol="1"/>
          <a:lstStyle/>
          <a:p>
            <a:pPr rtl="1"/>
            <a:r>
              <a:rPr lang="ar" b="1">
                <a:latin typeface="Avenir Next" panose="020B0503020202020204" pitchFamily="34" charset="0"/>
              </a:rPr>
              <a:t>أدوات التكلفة</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74F24421-F0CF-FD40-8B72-11D723386441}"/>
              </a:ext>
            </a:extLst>
          </p:cNvPr>
          <p:cNvSpPr>
            <a:spLocks noGrp="1"/>
          </p:cNvSpPr>
          <p:nvPr>
            <p:ph idx="1"/>
          </p:nvPr>
        </p:nvSpPr>
        <p:spPr>
          <a:xfrm>
            <a:off x="5245963" y="1337495"/>
            <a:ext cx="5879123" cy="4302650"/>
          </a:xfrm>
        </p:spPr>
        <p:txBody>
          <a:bodyPr vert="horz" lIns="0" tIns="0" rIns="0" bIns="0" rtlCol="1" anchor="t">
            <a:normAutofit/>
          </a:bodyPr>
          <a:lstStyle/>
          <a:p>
            <a:pPr rtl="1">
              <a:lnSpc>
                <a:spcPct val="150000"/>
              </a:lnSpc>
            </a:pPr>
            <a:r>
              <a:rPr lang="ar" sz="1900" dirty="0"/>
              <a:t>تم تطوير أداة تحليل التكلفة والعائد ل</a:t>
            </a:r>
            <a:r>
              <a:rPr lang="ar-EG" sz="1900" dirty="0"/>
              <a:t>ـ </a:t>
            </a:r>
            <a:r>
              <a:rPr lang="ar" sz="1900" b="1" dirty="0">
                <a:hlinkClick r:id="rId3"/>
              </a:rPr>
              <a:t>MMS</a:t>
            </a:r>
            <a:r>
              <a:rPr lang="ar" sz="1900" dirty="0"/>
              <a:t> + أداة تكلفة التقاعس عن العمل بواسطة منظمة التغذية الدولية (Nutrition International) لمساعدة البلدان في اتخاذ القرارات من خلال حساب الفوائد والتكاليف الإضافية للانتقال من مكملات الحديد وحمض الفوليك (IFAS) إلى مكملات المغذيات الدقيقة والمتعددة (MMS)."</a:t>
            </a:r>
          </a:p>
          <a:p>
            <a:pPr rtl="1">
              <a:lnSpc>
                <a:spcPct val="150000"/>
              </a:lnSpc>
            </a:pPr>
            <a:r>
              <a:rPr lang="ar" sz="1900" dirty="0"/>
              <a:t>تدعم أداة تقدير تكاليف خارطة طريق إدخال وتوسيع نطاق </a:t>
            </a:r>
            <a:r>
              <a:rPr lang="ar" sz="1900" b="1" dirty="0">
                <a:hlinkClick r:id="rId4"/>
              </a:rPr>
              <a:t>MMS</a:t>
            </a:r>
            <a:r>
              <a:rPr lang="ar" sz="1900" dirty="0"/>
              <a:t> تطوير خرائط طريق وطنية ودون وطنية مُكلّفة لإدخال وتوسيع نطاق MMS تم تطوير الأداة بواسطة R4D وتم تمويلها من قبل مؤسسة جيتس (Gates Foundation)</a:t>
            </a:r>
          </a:p>
          <a:p>
            <a:pPr rtl="1">
              <a:lnSpc>
                <a:spcPct val="150000"/>
              </a:lnSpc>
            </a:pPr>
            <a:endParaRPr lang="en-US" sz="1900" dirty="0"/>
          </a:p>
        </p:txBody>
      </p:sp>
      <p:sp>
        <p:nvSpPr>
          <p:cNvPr id="11" name="Rectangle 10">
            <a:extLst>
              <a:ext uri="{FF2B5EF4-FFF2-40B4-BE49-F238E27FC236}">
                <a16:creationId xmlns:a16="http://schemas.microsoft.com/office/drawing/2014/main" id="{565813DF-5378-BA9E-315A-D667027C093D}"/>
              </a:ext>
            </a:extLst>
          </p:cNvPr>
          <p:cNvSpPr/>
          <p:nvPr/>
        </p:nvSpPr>
        <p:spPr>
          <a:xfrm>
            <a:off x="0" y="5640145"/>
            <a:ext cx="12192000" cy="12178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12" name="TextBox 11">
            <a:extLst>
              <a:ext uri="{FF2B5EF4-FFF2-40B4-BE49-F238E27FC236}">
                <a16:creationId xmlns:a16="http://schemas.microsoft.com/office/drawing/2014/main" id="{92ED0601-063E-F40E-31BF-D7032E71FCCA}"/>
              </a:ext>
            </a:extLst>
          </p:cNvPr>
          <p:cNvSpPr txBox="1"/>
          <p:nvPr/>
        </p:nvSpPr>
        <p:spPr>
          <a:xfrm>
            <a:off x="838200" y="5856179"/>
            <a:ext cx="10232655" cy="400110"/>
          </a:xfrm>
          <a:prstGeom prst="rect">
            <a:avLst/>
          </a:prstGeom>
          <a:noFill/>
        </p:spPr>
        <p:txBody>
          <a:bodyPr wrap="square" rtlCol="1">
            <a:spAutoFit/>
          </a:bodyPr>
          <a:lstStyle/>
          <a:p>
            <a:pPr algn="ctr"/>
            <a:r>
              <a:rPr lang="ar" sz="2000" b="1" dirty="0">
                <a:solidFill>
                  <a:schemeClr val="tx2"/>
                </a:solidFill>
                <a:latin typeface="Avenir Next" panose="020B0503020202020204" pitchFamily="34" charset="0"/>
              </a:rPr>
              <a:t>قم بزيارة</a:t>
            </a:r>
            <a:r>
              <a:rPr lang="en-US" sz="2000" b="1" u="sng" dirty="0">
                <a:solidFill>
                  <a:schemeClr val="dk2"/>
                </a:solidFill>
                <a:latin typeface="Avenir"/>
                <a:ea typeface="Avenir"/>
                <a:sym typeface="Avenir"/>
              </a:rPr>
              <a:t>FurtherWith15.org </a:t>
            </a:r>
            <a:r>
              <a:rPr lang="ar-EG" sz="2000" b="1" dirty="0">
                <a:solidFill>
                  <a:schemeClr val="tx2"/>
                </a:solidFill>
                <a:latin typeface="Avenir Next" panose="020B0503020202020204" pitchFamily="34" charset="0"/>
              </a:rPr>
              <a:t> ل</a:t>
            </a:r>
            <a:r>
              <a:rPr lang="ar" sz="2000" b="1" dirty="0">
                <a:solidFill>
                  <a:schemeClr val="tx2"/>
                </a:solidFill>
                <a:latin typeface="Avenir Next" panose="020B0503020202020204" pitchFamily="34" charset="0"/>
              </a:rPr>
              <a:t>لحصول على هذه الموارد وغيرها </a:t>
            </a:r>
          </a:p>
        </p:txBody>
      </p:sp>
      <p:pic>
        <p:nvPicPr>
          <p:cNvPr id="6" name="Picture 5">
            <a:extLst>
              <a:ext uri="{FF2B5EF4-FFF2-40B4-BE49-F238E27FC236}">
                <a16:creationId xmlns:a16="http://schemas.microsoft.com/office/drawing/2014/main" id="{4E4ACB37-C590-9EBA-DF93-7CE54B86469E}"/>
              </a:ext>
            </a:extLst>
          </p:cNvPr>
          <p:cNvPicPr>
            <a:picLocks noChangeAspect="1"/>
          </p:cNvPicPr>
          <p:nvPr/>
        </p:nvPicPr>
        <p:blipFill>
          <a:blip r:embed="rId5"/>
          <a:stretch>
            <a:fillRect/>
          </a:stretch>
        </p:blipFill>
        <p:spPr>
          <a:xfrm>
            <a:off x="659803" y="264278"/>
            <a:ext cx="3402040" cy="2035981"/>
          </a:xfrm>
          <a:prstGeom prst="rect">
            <a:avLst/>
          </a:prstGeom>
          <a:ln w="19050">
            <a:solidFill>
              <a:schemeClr val="accent1"/>
            </a:solidFill>
          </a:ln>
        </p:spPr>
      </p:pic>
      <p:pic>
        <p:nvPicPr>
          <p:cNvPr id="3" name="Picture 2">
            <a:extLst>
              <a:ext uri="{FF2B5EF4-FFF2-40B4-BE49-F238E27FC236}">
                <a16:creationId xmlns:a16="http://schemas.microsoft.com/office/drawing/2014/main" id="{9BF84383-2196-07DB-693A-42EBAA3D766C}"/>
              </a:ext>
            </a:extLst>
          </p:cNvPr>
          <p:cNvPicPr>
            <a:picLocks noChangeAspect="1"/>
          </p:cNvPicPr>
          <p:nvPr/>
        </p:nvPicPr>
        <p:blipFill>
          <a:blip r:embed="rId6"/>
          <a:stretch>
            <a:fillRect/>
          </a:stretch>
        </p:blipFill>
        <p:spPr>
          <a:xfrm>
            <a:off x="1843923" y="1070850"/>
            <a:ext cx="3009900" cy="2252762"/>
          </a:xfrm>
          <a:prstGeom prst="rect">
            <a:avLst/>
          </a:prstGeom>
          <a:ln w="19050">
            <a:solidFill>
              <a:schemeClr val="accent1"/>
            </a:solidFill>
          </a:ln>
        </p:spPr>
      </p:pic>
      <p:pic>
        <p:nvPicPr>
          <p:cNvPr id="8" name="Picture 7">
            <a:extLst>
              <a:ext uri="{FF2B5EF4-FFF2-40B4-BE49-F238E27FC236}">
                <a16:creationId xmlns:a16="http://schemas.microsoft.com/office/drawing/2014/main" id="{80E775E4-AF40-AD35-7854-A582E6023C17}"/>
              </a:ext>
            </a:extLst>
          </p:cNvPr>
          <p:cNvPicPr>
            <a:picLocks noChangeAspect="1"/>
          </p:cNvPicPr>
          <p:nvPr/>
        </p:nvPicPr>
        <p:blipFill>
          <a:blip r:embed="rId7"/>
          <a:stretch>
            <a:fillRect/>
          </a:stretch>
        </p:blipFill>
        <p:spPr>
          <a:xfrm>
            <a:off x="648169" y="3429000"/>
            <a:ext cx="4012223" cy="1829750"/>
          </a:xfrm>
          <a:prstGeom prst="rect">
            <a:avLst/>
          </a:prstGeom>
          <a:ln w="19050">
            <a:solidFill>
              <a:schemeClr val="accent1"/>
            </a:solidFill>
          </a:ln>
        </p:spPr>
      </p:pic>
    </p:spTree>
    <p:extLst>
      <p:ext uri="{BB962C8B-B14F-4D97-AF65-F5344CB8AC3E}">
        <p14:creationId xmlns:p14="http://schemas.microsoft.com/office/powerpoint/2010/main" val="2395504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10CBA-6474-F49C-B174-4D2C671D8E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E4214-DC35-3481-48A3-F8A3F5874A95}"/>
              </a:ext>
            </a:extLst>
          </p:cNvPr>
          <p:cNvSpPr>
            <a:spLocks noGrp="1"/>
          </p:cNvSpPr>
          <p:nvPr>
            <p:ph idx="1"/>
          </p:nvPr>
        </p:nvSpPr>
        <p:spPr>
          <a:xfrm>
            <a:off x="5549523" y="1504841"/>
            <a:ext cx="5634318" cy="4351338"/>
          </a:xfrm>
        </p:spPr>
        <p:txBody>
          <a:bodyPr rtlCol="1"/>
          <a:lstStyle/>
          <a:p>
            <a:pPr rtl="1">
              <a:lnSpc>
                <a:spcPct val="150000"/>
              </a:lnSpc>
            </a:pPr>
            <a:r>
              <a:rPr lang="ar" dirty="0"/>
              <a:t>تم تطوير خريطة طريق الاستثمار العالمي بخصوص MMS وملخصها العام من قبل مجموعة من المؤسسات الخيرية الخاصة لتحفيز وإعطاء الأولوية للعمل والاستثمار في مكملات المغذيات الدقيقة والمتعددة.</a:t>
            </a:r>
          </a:p>
          <a:p>
            <a:pPr rtl="1">
              <a:lnSpc>
                <a:spcPct val="150000"/>
              </a:lnSpc>
            </a:pPr>
            <a:r>
              <a:rPr lang="ar" dirty="0">
                <a:hlinkClick r:id="rId2"/>
              </a:rPr>
              <a:t>ملخص المناصرة لـ HMHB</a:t>
            </a:r>
            <a:r>
              <a:rPr lang="ar">
                <a:hlinkClick r:id="rId2"/>
              </a:rPr>
              <a:t>: يوضح</a:t>
            </a:r>
            <a:r>
              <a:rPr lang="ar" b="1">
                <a:hlinkClick r:id="rId2"/>
              </a:rPr>
              <a:t> </a:t>
            </a:r>
            <a:r>
              <a:rPr lang="ar" b="1" dirty="0">
                <a:hlinkClick r:id="rId2"/>
              </a:rPr>
              <a:t>MMS أثناء الحمل – أحد أفضل الاستثمارات من أجل التنمية</a:t>
            </a:r>
            <a:r>
              <a:rPr lang="ar-EG" b="1" dirty="0"/>
              <a:t> </a:t>
            </a:r>
            <a:r>
              <a:rPr lang="ar" dirty="0"/>
              <a:t>الأسباب التي تجعل MMS استثمارًا قويًا.</a:t>
            </a:r>
          </a:p>
          <a:p>
            <a:pPr rtl="1">
              <a:lnSpc>
                <a:spcPct val="150000"/>
              </a:lnSpc>
            </a:pPr>
            <a:r>
              <a:rPr lang="ar" dirty="0">
                <a:hlinkClick r:id="rId3"/>
              </a:rPr>
              <a:t>ندوة المعرفة عبر الإنترنت من HMHB: يقدم </a:t>
            </a:r>
            <a:r>
              <a:rPr lang="ar" b="1" dirty="0">
                <a:hlinkClick r:id="rId3"/>
              </a:rPr>
              <a:t>"MMS – استثمر في الأفضل" </a:t>
            </a:r>
            <a:r>
              <a:rPr lang="ar" dirty="0"/>
              <a:t>مراجعة للأسباب الرئيسية للاستثمار في MMS.</a:t>
            </a:r>
          </a:p>
          <a:p>
            <a:pPr rtl="1">
              <a:lnSpc>
                <a:spcPct val="150000"/>
              </a:lnSpc>
            </a:pPr>
            <a:endParaRPr lang="en-US" dirty="0"/>
          </a:p>
        </p:txBody>
      </p:sp>
      <p:sp>
        <p:nvSpPr>
          <p:cNvPr id="4" name="Slide Number Placeholder 3">
            <a:extLst>
              <a:ext uri="{FF2B5EF4-FFF2-40B4-BE49-F238E27FC236}">
                <a16:creationId xmlns:a16="http://schemas.microsoft.com/office/drawing/2014/main" id="{00EBD336-218D-B5C0-D1E4-7097B42B3A06}"/>
              </a:ext>
            </a:extLst>
          </p:cNvPr>
          <p:cNvSpPr>
            <a:spLocks noGrp="1"/>
          </p:cNvSpPr>
          <p:nvPr>
            <p:ph type="sldNum" sz="quarter" idx="12"/>
          </p:nvPr>
        </p:nvSpPr>
        <p:spPr/>
        <p:txBody>
          <a:bodyPr rtlCol="1"/>
          <a:lstStyle/>
          <a:p>
            <a:pPr rtl="1"/>
            <a:fld id="{1823342E-297C-5D4D-AC65-DD80C611455A}" type="slidenum">
              <a:rPr lang="en-US" smtClean="0"/>
              <a:pPr/>
              <a:t>18</a:t>
            </a:fld>
            <a:endParaRPr lang="en-US"/>
          </a:p>
        </p:txBody>
      </p:sp>
      <p:sp>
        <p:nvSpPr>
          <p:cNvPr id="5" name="Title 1">
            <a:extLst>
              <a:ext uri="{FF2B5EF4-FFF2-40B4-BE49-F238E27FC236}">
                <a16:creationId xmlns:a16="http://schemas.microsoft.com/office/drawing/2014/main" id="{524C8B82-7150-547B-8304-CAD7A431B2E1}"/>
              </a:ext>
            </a:extLst>
          </p:cNvPr>
          <p:cNvSpPr>
            <a:spLocks noGrp="1"/>
          </p:cNvSpPr>
          <p:nvPr>
            <p:ph type="title"/>
          </p:nvPr>
        </p:nvSpPr>
        <p:spPr>
          <a:xfrm>
            <a:off x="3483864" y="559574"/>
            <a:ext cx="8163560" cy="676636"/>
          </a:xfrm>
        </p:spPr>
        <p:txBody>
          <a:bodyPr rtlCol="1">
            <a:normAutofit/>
          </a:bodyPr>
          <a:lstStyle/>
          <a:p>
            <a:pPr rtl="1"/>
            <a:r>
              <a:rPr lang="ar" b="1" dirty="0">
                <a:latin typeface="Avenir Next" panose="020B0503020202020204" pitchFamily="34" charset="0"/>
              </a:rPr>
              <a:t>أدوات تعبئة الموارد</a:t>
            </a:r>
            <a:endParaRPr lang="en-US" dirty="0">
              <a:latin typeface="Avenir Next" panose="020B0503020202020204" pitchFamily="34" charset="0"/>
            </a:endParaRPr>
          </a:p>
        </p:txBody>
      </p:sp>
      <p:pic>
        <p:nvPicPr>
          <p:cNvPr id="9" name="Picture 8">
            <a:extLst>
              <a:ext uri="{FF2B5EF4-FFF2-40B4-BE49-F238E27FC236}">
                <a16:creationId xmlns:a16="http://schemas.microsoft.com/office/drawing/2014/main" id="{6CD9633C-5D2B-F72B-C2FD-CFD06035D4D3}"/>
              </a:ext>
            </a:extLst>
          </p:cNvPr>
          <p:cNvPicPr>
            <a:picLocks noChangeAspect="1"/>
          </p:cNvPicPr>
          <p:nvPr/>
        </p:nvPicPr>
        <p:blipFill>
          <a:blip r:embed="rId4"/>
          <a:stretch>
            <a:fillRect/>
          </a:stretch>
        </p:blipFill>
        <p:spPr>
          <a:xfrm>
            <a:off x="1583264" y="407539"/>
            <a:ext cx="2713321" cy="1962902"/>
          </a:xfrm>
          <a:prstGeom prst="rect">
            <a:avLst/>
          </a:prstGeom>
          <a:ln w="19050">
            <a:solidFill>
              <a:schemeClr val="accent1"/>
            </a:solidFill>
          </a:ln>
        </p:spPr>
      </p:pic>
      <p:pic>
        <p:nvPicPr>
          <p:cNvPr id="10" name="Picture 9">
            <a:extLst>
              <a:ext uri="{FF2B5EF4-FFF2-40B4-BE49-F238E27FC236}">
                <a16:creationId xmlns:a16="http://schemas.microsoft.com/office/drawing/2014/main" id="{C1786AD9-29A5-A3F7-B14A-EFAAC1DF9345}"/>
              </a:ext>
            </a:extLst>
          </p:cNvPr>
          <p:cNvPicPr>
            <a:picLocks noChangeAspect="1"/>
          </p:cNvPicPr>
          <p:nvPr/>
        </p:nvPicPr>
        <p:blipFill>
          <a:blip r:embed="rId5"/>
          <a:stretch>
            <a:fillRect/>
          </a:stretch>
        </p:blipFill>
        <p:spPr>
          <a:xfrm>
            <a:off x="634282" y="1750822"/>
            <a:ext cx="2565089" cy="1856227"/>
          </a:xfrm>
          <a:prstGeom prst="rect">
            <a:avLst/>
          </a:prstGeom>
          <a:ln w="19050">
            <a:solidFill>
              <a:schemeClr val="accent1"/>
            </a:solidFill>
          </a:ln>
        </p:spPr>
      </p:pic>
      <p:pic>
        <p:nvPicPr>
          <p:cNvPr id="11" name="Picture 10">
            <a:extLst>
              <a:ext uri="{FF2B5EF4-FFF2-40B4-BE49-F238E27FC236}">
                <a16:creationId xmlns:a16="http://schemas.microsoft.com/office/drawing/2014/main" id="{CF90A8ED-AEB5-9AB6-89E8-486F63002D3B}"/>
              </a:ext>
            </a:extLst>
          </p:cNvPr>
          <p:cNvPicPr>
            <a:picLocks noChangeAspect="1"/>
          </p:cNvPicPr>
          <p:nvPr/>
        </p:nvPicPr>
        <p:blipFill rotWithShape="1">
          <a:blip r:embed="rId6"/>
          <a:srcRect l="2298" r="1761" b="5614"/>
          <a:stretch>
            <a:fillRect/>
          </a:stretch>
        </p:blipFill>
        <p:spPr>
          <a:xfrm>
            <a:off x="1368330" y="2627747"/>
            <a:ext cx="3662081" cy="2105525"/>
          </a:xfrm>
          <a:prstGeom prst="rect">
            <a:avLst/>
          </a:prstGeom>
          <a:ln w="19050">
            <a:solidFill>
              <a:schemeClr val="accent1"/>
            </a:solidFill>
          </a:ln>
        </p:spPr>
      </p:pic>
      <p:pic>
        <p:nvPicPr>
          <p:cNvPr id="12" name="Picture 11">
            <a:extLst>
              <a:ext uri="{FF2B5EF4-FFF2-40B4-BE49-F238E27FC236}">
                <a16:creationId xmlns:a16="http://schemas.microsoft.com/office/drawing/2014/main" id="{44753E9D-AEC1-BF8B-998B-D193CD5C01EE}"/>
              </a:ext>
            </a:extLst>
          </p:cNvPr>
          <p:cNvPicPr>
            <a:picLocks noChangeAspect="1"/>
          </p:cNvPicPr>
          <p:nvPr/>
        </p:nvPicPr>
        <p:blipFill>
          <a:blip r:embed="rId7"/>
          <a:srcRect l="936" t="1272" r="2230" b="10572"/>
          <a:stretch>
            <a:fillRect/>
          </a:stretch>
        </p:blipFill>
        <p:spPr>
          <a:xfrm>
            <a:off x="1133589" y="3899681"/>
            <a:ext cx="2691731" cy="2419632"/>
          </a:xfrm>
          <a:prstGeom prst="rect">
            <a:avLst/>
          </a:prstGeom>
          <a:ln w="19050">
            <a:solidFill>
              <a:schemeClr val="accent1"/>
            </a:solidFill>
          </a:ln>
        </p:spPr>
      </p:pic>
    </p:spTree>
    <p:extLst>
      <p:ext uri="{BB962C8B-B14F-4D97-AF65-F5344CB8AC3E}">
        <p14:creationId xmlns:p14="http://schemas.microsoft.com/office/powerpoint/2010/main" val="3952466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981D"/>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81A6841-8BB1-B34B-A188-18ED2401A5A1}"/>
              </a:ext>
            </a:extLst>
          </p:cNvPr>
          <p:cNvSpPr>
            <a:spLocks noGrp="1"/>
          </p:cNvSpPr>
          <p:nvPr>
            <p:ph type="sldNum" sz="quarter" idx="16"/>
          </p:nvPr>
        </p:nvSpPr>
        <p:spPr/>
        <p:txBody>
          <a:bodyPr rtlCol="1"/>
          <a:lstStyle/>
          <a:p>
            <a:pPr rtl="1"/>
            <a:fld id="{C4B37875-7933-F345-AE65-E0AB5E984F8B}" type="slidenum">
              <a:rPr lang="en-US" sz="1600" b="1" smtClean="0"/>
              <a:pPr/>
              <a:t>2</a:t>
            </a:fld>
            <a:endParaRPr lang="en-US" sz="1600" b="1" dirty="0"/>
          </a:p>
        </p:txBody>
      </p:sp>
      <p:sp>
        <p:nvSpPr>
          <p:cNvPr id="2" name="Text Placeholder 1">
            <a:extLst>
              <a:ext uri="{FF2B5EF4-FFF2-40B4-BE49-F238E27FC236}">
                <a16:creationId xmlns:a16="http://schemas.microsoft.com/office/drawing/2014/main" id="{9115FA9A-7142-724A-9FFA-A49259080A6C}"/>
              </a:ext>
            </a:extLst>
          </p:cNvPr>
          <p:cNvSpPr>
            <a:spLocks noGrp="1"/>
          </p:cNvSpPr>
          <p:nvPr>
            <p:ph type="body" sz="quarter" idx="10"/>
          </p:nvPr>
        </p:nvSpPr>
        <p:spPr>
          <a:xfrm>
            <a:off x="8271122" y="2503953"/>
            <a:ext cx="3341551" cy="3267627"/>
          </a:xfrm>
        </p:spPr>
        <p:txBody>
          <a:bodyPr rtlCol="1">
            <a:normAutofit/>
          </a:bodyPr>
          <a:lstStyle/>
          <a:p>
            <a:pPr rtl="1">
              <a:lnSpc>
                <a:spcPct val="130000"/>
              </a:lnSpc>
            </a:pPr>
            <a:r>
              <a:rPr lang="ar" sz="2000" b="1" dirty="0">
                <a:latin typeface="Avenir Next" panose="020B0503020202020204" pitchFamily="34" charset="0"/>
              </a:rPr>
              <a:t>تسهيل الحوار وتقريب وجهات النظر</a:t>
            </a:r>
          </a:p>
          <a:p>
            <a:pPr lvl="1" rtl="1">
              <a:lnSpc>
                <a:spcPct val="130000"/>
              </a:lnSpc>
            </a:pPr>
            <a:r>
              <a:rPr lang="ar" sz="1600" dirty="0">
                <a:latin typeface="Avenir Next" panose="020B0503020202020204" pitchFamily="34" charset="0"/>
              </a:rPr>
              <a:t>اطلع على هذه الشرائح المصورة بصفتها مرجع لكل من يود مشاركة فوائد MMS والأدلة عليها للنساء الحوامل وأطفالهن. هدفنا هو تزويد مقدم هذه الشرائح بالرسائل الرئيسية التي يمكن توصيلها إلى صُنّاع القرار أو إلى أولئك الذين يفكرون في تجربة  وتنفيذ MMS وتوسيع نطاقها. </a:t>
            </a:r>
          </a:p>
        </p:txBody>
      </p:sp>
      <p:sp>
        <p:nvSpPr>
          <p:cNvPr id="4" name="Text Placeholder 3">
            <a:extLst>
              <a:ext uri="{FF2B5EF4-FFF2-40B4-BE49-F238E27FC236}">
                <a16:creationId xmlns:a16="http://schemas.microsoft.com/office/drawing/2014/main" id="{859F8B8C-DAEC-DE46-BF33-D6EC8F4E7069}"/>
              </a:ext>
            </a:extLst>
          </p:cNvPr>
          <p:cNvSpPr>
            <a:spLocks noGrp="1"/>
          </p:cNvSpPr>
          <p:nvPr>
            <p:ph type="body" sz="quarter" idx="12"/>
          </p:nvPr>
        </p:nvSpPr>
        <p:spPr/>
        <p:txBody>
          <a:bodyPr rtlCol="1">
            <a:normAutofit/>
          </a:bodyPr>
          <a:lstStyle/>
          <a:p>
            <a:pPr rtl="1">
              <a:lnSpc>
                <a:spcPct val="130000"/>
              </a:lnSpc>
            </a:pPr>
            <a:r>
              <a:rPr lang="ar" sz="2000" dirty="0">
                <a:latin typeface="Avenir Next" panose="020B0503020202020204" pitchFamily="34" charset="0"/>
              </a:rPr>
              <a:t>تخصيص الحوار</a:t>
            </a:r>
          </a:p>
          <a:p>
            <a:pPr lvl="1" rtl="1">
              <a:lnSpc>
                <a:spcPct val="130000"/>
              </a:lnSpc>
            </a:pPr>
            <a:r>
              <a:rPr lang="ar" sz="1600" dirty="0">
                <a:latin typeface="Avenir Next" panose="020B0503020202020204" pitchFamily="34" charset="0"/>
              </a:rPr>
              <a:t>يتم تزويد كل شريحة بملاحظات المتحدث، لكن لا يتحتم قراءتها كلمة بكلمة. يمكنك التعديل والإضافة على هذه الملاحظات بما يتلاءم مع جمهورك. </a:t>
            </a:r>
          </a:p>
        </p:txBody>
      </p:sp>
      <p:sp>
        <p:nvSpPr>
          <p:cNvPr id="5" name="Text Placeholder 4">
            <a:extLst>
              <a:ext uri="{FF2B5EF4-FFF2-40B4-BE49-F238E27FC236}">
                <a16:creationId xmlns:a16="http://schemas.microsoft.com/office/drawing/2014/main" id="{5DC96237-B9F8-2E44-9C8B-4D92EBFA75CA}"/>
              </a:ext>
            </a:extLst>
          </p:cNvPr>
          <p:cNvSpPr>
            <a:spLocks noGrp="1"/>
          </p:cNvSpPr>
          <p:nvPr>
            <p:ph type="body" sz="quarter" idx="13"/>
          </p:nvPr>
        </p:nvSpPr>
        <p:spPr>
          <a:xfrm>
            <a:off x="674441" y="2503953"/>
            <a:ext cx="3341551" cy="3267627"/>
          </a:xfrm>
        </p:spPr>
        <p:txBody>
          <a:bodyPr rtlCol="1">
            <a:normAutofit/>
          </a:bodyPr>
          <a:lstStyle/>
          <a:p>
            <a:pPr rtl="1">
              <a:lnSpc>
                <a:spcPct val="130000"/>
              </a:lnSpc>
            </a:pPr>
            <a:r>
              <a:rPr lang="ar" sz="2000" b="1" dirty="0">
                <a:latin typeface="Avenir Next" panose="020B0503020202020204" pitchFamily="34" charset="0"/>
              </a:rPr>
              <a:t>عدّل بما يناسب جمهورك </a:t>
            </a:r>
          </a:p>
          <a:p>
            <a:pPr lvl="1" rtl="1">
              <a:lnSpc>
                <a:spcPct val="130000"/>
              </a:lnSpc>
            </a:pPr>
            <a:r>
              <a:rPr lang="ar" sz="1600" dirty="0">
                <a:latin typeface="Avenir Next" panose="020B0503020202020204" pitchFamily="34" charset="0"/>
              </a:rPr>
              <a:t>يمكن تعديل المحتوى المكتوب باللون الأحمر، ثم تطبيقه على الخط الأسود. يمكن تصميم الشرائح باستخدام البيانات والإحصائيات الخاصة ببلدك وجعلها مناسبة لجمهورك. يمكن حذف شرائح أو فقرات كاملة أو إعادة ترتيبها. يمكن العثور على مراجع إضافية في نهاية العرض التقديمي. </a:t>
            </a:r>
          </a:p>
        </p:txBody>
      </p:sp>
      <p:sp>
        <p:nvSpPr>
          <p:cNvPr id="79" name="Title 78">
            <a:extLst>
              <a:ext uri="{FF2B5EF4-FFF2-40B4-BE49-F238E27FC236}">
                <a16:creationId xmlns:a16="http://schemas.microsoft.com/office/drawing/2014/main" id="{8EB2AA74-8FBC-EA4D-93C8-33D440B0C4CA}"/>
              </a:ext>
            </a:extLst>
          </p:cNvPr>
          <p:cNvSpPr>
            <a:spLocks noGrp="1"/>
          </p:cNvSpPr>
          <p:nvPr>
            <p:ph type="title"/>
          </p:nvPr>
        </p:nvSpPr>
        <p:spPr/>
        <p:txBody>
          <a:bodyPr rtlCol="1"/>
          <a:lstStyle/>
          <a:p>
            <a:pPr rtl="1"/>
            <a:r>
              <a:rPr lang="ar">
                <a:latin typeface="Avenir Next" panose="020B0503020202020204" pitchFamily="34" charset="0"/>
              </a:rPr>
              <a:t>كيفية استخدام شرائح العرض</a:t>
            </a:r>
          </a:p>
        </p:txBody>
      </p:sp>
      <p:sp>
        <p:nvSpPr>
          <p:cNvPr id="25" name="Text Placeholder 24">
            <a:extLst>
              <a:ext uri="{FF2B5EF4-FFF2-40B4-BE49-F238E27FC236}">
                <a16:creationId xmlns:a16="http://schemas.microsoft.com/office/drawing/2014/main" id="{288BF600-E561-4C00-1973-8B53D9494420}"/>
              </a:ext>
            </a:extLst>
          </p:cNvPr>
          <p:cNvSpPr>
            <a:spLocks noGrp="1"/>
          </p:cNvSpPr>
          <p:nvPr>
            <p:ph type="body" sz="quarter" idx="17"/>
          </p:nvPr>
        </p:nvSpPr>
        <p:spPr>
          <a:xfrm>
            <a:off x="1764833" y="5944452"/>
            <a:ext cx="8662333" cy="438150"/>
          </a:xfrm>
        </p:spPr>
        <p:txBody>
          <a:bodyPr rtlCol="1">
            <a:normAutofit/>
          </a:bodyPr>
          <a:lstStyle/>
          <a:p>
            <a:pPr rtl="1"/>
            <a:r>
              <a:rPr lang="ar" sz="1400" i="0" dirty="0">
                <a:latin typeface="Avenir Next" panose="020B0503020202020204" pitchFamily="34" charset="0"/>
              </a:rPr>
              <a:t>نرغب بالاستماع إليك! للتواصل</a:t>
            </a:r>
            <a:r>
              <a:rPr lang="ar-EG" sz="1400" i="0" dirty="0">
                <a:latin typeface="Avenir Next" panose="020B0503020202020204" pitchFamily="34" charset="0"/>
              </a:rPr>
              <a:t> </a:t>
            </a:r>
            <a:r>
              <a:rPr lang="ar" sz="1400" i="0" dirty="0">
                <a:latin typeface="Avenir Next" panose="020B0503020202020204" pitchFamily="34" charset="0"/>
                <a:hlinkClick r:id="rId3">
                  <a:extLst>
                    <a:ext uri="{A12FA001-AC4F-418D-AE19-62706E023703}">
                      <ahyp:hlinkClr xmlns:ahyp="http://schemas.microsoft.com/office/drawing/2018/hyperlinkcolor" val="tx"/>
                    </a:ext>
                  </a:extLst>
                </a:hlinkClick>
              </a:rPr>
              <a:t>HMHBConsortium@micronutrientforum.org</a:t>
            </a:r>
            <a:r>
              <a:rPr lang="ar" sz="1400" i="0" dirty="0">
                <a:latin typeface="Avenir Next" panose="020B0503020202020204" pitchFamily="34" charset="0"/>
              </a:rPr>
              <a:t> في حال وجود أي سؤال أو الحاجة </a:t>
            </a:r>
            <a:r>
              <a:rPr lang="ar-SA" sz="1400" i="0" dirty="0">
                <a:latin typeface="Avenir Next" panose="020B0503020202020204" pitchFamily="34" charset="0"/>
              </a:rPr>
              <a:t>إلى </a:t>
            </a:r>
            <a:r>
              <a:rPr lang="ar" sz="1400" i="0" dirty="0">
                <a:latin typeface="Avenir Next" panose="020B0503020202020204" pitchFamily="34" charset="0"/>
              </a:rPr>
              <a:t>دعم إضافي.</a:t>
            </a:r>
          </a:p>
        </p:txBody>
      </p:sp>
      <p:pic>
        <p:nvPicPr>
          <p:cNvPr id="69" name="Graphic 68">
            <a:extLst>
              <a:ext uri="{FF2B5EF4-FFF2-40B4-BE49-F238E27FC236}">
                <a16:creationId xmlns:a16="http://schemas.microsoft.com/office/drawing/2014/main" id="{5D5991BB-6269-2D49-9CBB-CF95289F87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8742" y="1439868"/>
            <a:ext cx="767942" cy="767942"/>
          </a:xfrm>
          <a:prstGeom prst="rect">
            <a:avLst/>
          </a:prstGeom>
        </p:spPr>
      </p:pic>
      <p:pic>
        <p:nvPicPr>
          <p:cNvPr id="7" name="Graphic 6">
            <a:extLst>
              <a:ext uri="{FF2B5EF4-FFF2-40B4-BE49-F238E27FC236}">
                <a16:creationId xmlns:a16="http://schemas.microsoft.com/office/drawing/2014/main" id="{86F96E99-6A6A-5B40-990B-CCF87C0A60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75262" y="1568324"/>
            <a:ext cx="704658" cy="704658"/>
          </a:xfrm>
          <a:prstGeom prst="rect">
            <a:avLst/>
          </a:prstGeom>
        </p:spPr>
      </p:pic>
      <p:pic>
        <p:nvPicPr>
          <p:cNvPr id="13" name="Graphic 12">
            <a:extLst>
              <a:ext uri="{FF2B5EF4-FFF2-40B4-BE49-F238E27FC236}">
                <a16:creationId xmlns:a16="http://schemas.microsoft.com/office/drawing/2014/main" id="{E06FB0AC-08A0-D69A-0255-E2746CC358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72777" y="1402836"/>
            <a:ext cx="952500" cy="952500"/>
          </a:xfrm>
          <a:prstGeom prst="rect">
            <a:avLst/>
          </a:prstGeom>
        </p:spPr>
      </p:pic>
    </p:spTree>
    <p:extLst>
      <p:ext uri="{BB962C8B-B14F-4D97-AF65-F5344CB8AC3E}">
        <p14:creationId xmlns:p14="http://schemas.microsoft.com/office/powerpoint/2010/main" val="1239211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981D"/>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81A6841-8BB1-B34B-A188-18ED2401A5A1}"/>
              </a:ext>
            </a:extLst>
          </p:cNvPr>
          <p:cNvSpPr>
            <a:spLocks noGrp="1"/>
          </p:cNvSpPr>
          <p:nvPr>
            <p:ph type="sldNum" sz="quarter" idx="16"/>
          </p:nvPr>
        </p:nvSpPr>
        <p:spPr/>
        <p:txBody>
          <a:bodyPr rtlCol="1"/>
          <a:lstStyle/>
          <a:p>
            <a:pPr rtl="1"/>
            <a:fld id="{C4B37875-7933-F345-AE65-E0AB5E984F8B}" type="slidenum">
              <a:rPr lang="en-US" sz="1400" b="1" smtClean="0">
                <a:latin typeface="Arial" panose="020B0604020202020204" pitchFamily="34" charset="0"/>
                <a:cs typeface="Arial" panose="020B0604020202020204" pitchFamily="34" charset="0"/>
              </a:rPr>
              <a:pPr/>
              <a:t>3</a:t>
            </a:fld>
            <a:endParaRPr lang="en-US" sz="1400" b="1" dirty="0">
              <a:latin typeface="Arial" panose="020B0604020202020204" pitchFamily="34" charset="0"/>
              <a:cs typeface="Arial" panose="020B0604020202020204" pitchFamily="34" charset="0"/>
            </a:endParaRPr>
          </a:p>
        </p:txBody>
      </p:sp>
      <p:sp>
        <p:nvSpPr>
          <p:cNvPr id="16" name="Text Placeholder 15">
            <a:extLst>
              <a:ext uri="{FF2B5EF4-FFF2-40B4-BE49-F238E27FC236}">
                <a16:creationId xmlns:a16="http://schemas.microsoft.com/office/drawing/2014/main" id="{7EF91E36-D535-E270-8C50-B1DF9DC49ECE}"/>
              </a:ext>
            </a:extLst>
          </p:cNvPr>
          <p:cNvSpPr>
            <a:spLocks noGrp="1"/>
          </p:cNvSpPr>
          <p:nvPr>
            <p:ph type="body" sz="quarter" idx="10"/>
          </p:nvPr>
        </p:nvSpPr>
        <p:spPr>
          <a:xfrm>
            <a:off x="5937661" y="4279228"/>
            <a:ext cx="4200993" cy="914400"/>
          </a:xfrm>
        </p:spPr>
        <p:txBody>
          <a:bodyPr rtlCol="1"/>
          <a:lstStyle/>
          <a:p>
            <a:pPr rtl="1"/>
            <a:r>
              <a:rPr lang="ar"/>
              <a:t>المروجون والمتخصصون في الصحة العامة</a:t>
            </a:r>
          </a:p>
        </p:txBody>
      </p:sp>
      <p:sp>
        <p:nvSpPr>
          <p:cNvPr id="17" name="Text Placeholder 16">
            <a:extLst>
              <a:ext uri="{FF2B5EF4-FFF2-40B4-BE49-F238E27FC236}">
                <a16:creationId xmlns:a16="http://schemas.microsoft.com/office/drawing/2014/main" id="{BECC3442-DE00-AAE7-9E7C-FEF475F65004}"/>
              </a:ext>
            </a:extLst>
          </p:cNvPr>
          <p:cNvSpPr>
            <a:spLocks noGrp="1"/>
          </p:cNvSpPr>
          <p:nvPr>
            <p:ph type="body" sz="quarter" idx="12"/>
          </p:nvPr>
        </p:nvSpPr>
        <p:spPr>
          <a:xfrm>
            <a:off x="5931432" y="2046269"/>
            <a:ext cx="4210367" cy="914400"/>
          </a:xfrm>
        </p:spPr>
        <p:txBody>
          <a:bodyPr rtlCol="1"/>
          <a:lstStyle/>
          <a:p>
            <a:pPr rtl="1"/>
            <a:r>
              <a:rPr lang="ar" dirty="0"/>
              <a:t>مسؤولو الصحة الوطنيون والمنظمات غير الحكومية</a:t>
            </a:r>
          </a:p>
        </p:txBody>
      </p:sp>
      <p:sp>
        <p:nvSpPr>
          <p:cNvPr id="18" name="Text Placeholder 17">
            <a:extLst>
              <a:ext uri="{FF2B5EF4-FFF2-40B4-BE49-F238E27FC236}">
                <a16:creationId xmlns:a16="http://schemas.microsoft.com/office/drawing/2014/main" id="{73F57877-D8B3-B375-A8B0-B07EA717E30E}"/>
              </a:ext>
            </a:extLst>
          </p:cNvPr>
          <p:cNvSpPr>
            <a:spLocks noGrp="1"/>
          </p:cNvSpPr>
          <p:nvPr>
            <p:ph type="body" sz="quarter" idx="13"/>
          </p:nvPr>
        </p:nvSpPr>
        <p:spPr>
          <a:xfrm>
            <a:off x="5937662" y="3183053"/>
            <a:ext cx="4200994" cy="914400"/>
          </a:xfrm>
        </p:spPr>
        <p:txBody>
          <a:bodyPr rtlCol="1">
            <a:normAutofit/>
          </a:bodyPr>
          <a:lstStyle/>
          <a:p>
            <a:pPr rtl="1"/>
            <a:r>
              <a:rPr lang="ar" dirty="0"/>
              <a:t> السياسة وصُنّاع القرار</a:t>
            </a:r>
          </a:p>
        </p:txBody>
      </p:sp>
      <p:sp>
        <p:nvSpPr>
          <p:cNvPr id="79" name="Title 78">
            <a:extLst>
              <a:ext uri="{FF2B5EF4-FFF2-40B4-BE49-F238E27FC236}">
                <a16:creationId xmlns:a16="http://schemas.microsoft.com/office/drawing/2014/main" id="{8EB2AA74-8FBC-EA4D-93C8-33D440B0C4CA}"/>
              </a:ext>
            </a:extLst>
          </p:cNvPr>
          <p:cNvSpPr>
            <a:spLocks noGrp="1"/>
          </p:cNvSpPr>
          <p:nvPr>
            <p:ph type="title"/>
          </p:nvPr>
        </p:nvSpPr>
        <p:spPr/>
        <p:txBody>
          <a:bodyPr rtlCol="1"/>
          <a:lstStyle/>
          <a:p>
            <a:pPr rtl="1"/>
            <a:r>
              <a:rPr lang="ar"/>
              <a:t>الجمهور المعني بهذا العرض التقديمي</a:t>
            </a:r>
          </a:p>
        </p:txBody>
      </p:sp>
      <p:sp>
        <p:nvSpPr>
          <p:cNvPr id="6" name="Text Placeholder 5">
            <a:extLst>
              <a:ext uri="{FF2B5EF4-FFF2-40B4-BE49-F238E27FC236}">
                <a16:creationId xmlns:a16="http://schemas.microsoft.com/office/drawing/2014/main" id="{E07A9391-9A4C-AA47-5332-CACA62AE6CCF}"/>
              </a:ext>
            </a:extLst>
          </p:cNvPr>
          <p:cNvSpPr>
            <a:spLocks noGrp="1"/>
          </p:cNvSpPr>
          <p:nvPr>
            <p:ph type="body" sz="quarter" idx="18"/>
          </p:nvPr>
        </p:nvSpPr>
        <p:spPr>
          <a:xfrm>
            <a:off x="1317093" y="1485212"/>
            <a:ext cx="3419854" cy="4324753"/>
          </a:xfrm>
        </p:spPr>
        <p:txBody>
          <a:bodyPr rtlCol="1">
            <a:normAutofit/>
          </a:bodyPr>
          <a:lstStyle/>
          <a:p>
            <a:pPr rtl="1">
              <a:lnSpc>
                <a:spcPct val="150000"/>
              </a:lnSpc>
            </a:pPr>
            <a:r>
              <a:rPr lang="ar" dirty="0"/>
              <a:t>تقدم هذه المحاضرة لمحة عن تغذية الأمهات وأدلة حول أهمية المكملات الغذائية الدقيقة والمتعددة (MMS)، وذلك من خلال شرائح ورسائل أساسية قابلة للتعديل بما يتوافق مع المعلومات الخاصة ببلد معين لدعم تقديم MMS وتوجيه مسارها وتوسيع نطاقها. قد ترغب بإضافة (أو حذف) بعض فقرات المحاضرة. </a:t>
            </a:r>
          </a:p>
        </p:txBody>
      </p:sp>
      <p:pic>
        <p:nvPicPr>
          <p:cNvPr id="46" name="Graphic 45">
            <a:extLst>
              <a:ext uri="{FF2B5EF4-FFF2-40B4-BE49-F238E27FC236}">
                <a16:creationId xmlns:a16="http://schemas.microsoft.com/office/drawing/2014/main" id="{17CF5731-D668-D9DC-4295-1A21AEF54E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8913" y="4289213"/>
            <a:ext cx="864139" cy="864139"/>
          </a:xfrm>
          <a:prstGeom prst="rect">
            <a:avLst/>
          </a:prstGeom>
        </p:spPr>
      </p:pic>
      <p:pic>
        <p:nvPicPr>
          <p:cNvPr id="51" name="Graphic 50">
            <a:extLst>
              <a:ext uri="{FF2B5EF4-FFF2-40B4-BE49-F238E27FC236}">
                <a16:creationId xmlns:a16="http://schemas.microsoft.com/office/drawing/2014/main" id="{59CA792C-FB73-EB0C-D332-8DB4F935F1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8166" y="1830895"/>
            <a:ext cx="1045634" cy="1045634"/>
          </a:xfrm>
          <a:prstGeom prst="rect">
            <a:avLst/>
          </a:prstGeom>
        </p:spPr>
      </p:pic>
      <p:pic>
        <p:nvPicPr>
          <p:cNvPr id="53" name="Graphic 52">
            <a:extLst>
              <a:ext uri="{FF2B5EF4-FFF2-40B4-BE49-F238E27FC236}">
                <a16:creationId xmlns:a16="http://schemas.microsoft.com/office/drawing/2014/main" id="{0F923B0D-9436-18DD-0295-35C8759DF7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65936" y="3275207"/>
            <a:ext cx="730092" cy="730092"/>
          </a:xfrm>
          <a:prstGeom prst="rect">
            <a:avLst/>
          </a:prstGeom>
        </p:spPr>
      </p:pic>
    </p:spTree>
    <p:extLst>
      <p:ext uri="{BB962C8B-B14F-4D97-AF65-F5344CB8AC3E}">
        <p14:creationId xmlns:p14="http://schemas.microsoft.com/office/powerpoint/2010/main" val="2691533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67767-1036-FDE8-BFDC-C90810587C58}"/>
              </a:ext>
            </a:extLst>
          </p:cNvPr>
          <p:cNvSpPr>
            <a:spLocks noGrp="1"/>
          </p:cNvSpPr>
          <p:nvPr>
            <p:ph type="title"/>
          </p:nvPr>
        </p:nvSpPr>
        <p:spPr>
          <a:xfrm>
            <a:off x="4604974" y="279841"/>
            <a:ext cx="6934675" cy="945267"/>
          </a:xfrm>
        </p:spPr>
        <p:txBody>
          <a:bodyPr rtlCol="1">
            <a:normAutofit/>
          </a:bodyPr>
          <a:lstStyle/>
          <a:p>
            <a:pPr rtl="1"/>
            <a:r>
              <a:rPr lang="ar" b="1" dirty="0">
                <a:latin typeface="Avenir Next" panose="020B0503020202020204" pitchFamily="34" charset="0"/>
              </a:rPr>
              <a:t>تدخُّل عالي التأثير لنساء وأطفال أكثر صحة</a:t>
            </a:r>
          </a:p>
        </p:txBody>
      </p:sp>
      <p:sp>
        <p:nvSpPr>
          <p:cNvPr id="3" name="Content Placeholder 2">
            <a:extLst>
              <a:ext uri="{FF2B5EF4-FFF2-40B4-BE49-F238E27FC236}">
                <a16:creationId xmlns:a16="http://schemas.microsoft.com/office/drawing/2014/main" id="{11AB07F8-21B3-CF31-5D78-2FDA391CBF6C}"/>
              </a:ext>
            </a:extLst>
          </p:cNvPr>
          <p:cNvSpPr>
            <a:spLocks noGrp="1"/>
          </p:cNvSpPr>
          <p:nvPr>
            <p:ph idx="1"/>
          </p:nvPr>
        </p:nvSpPr>
        <p:spPr>
          <a:xfrm>
            <a:off x="4270169" y="1504841"/>
            <a:ext cx="7269480" cy="4179436"/>
          </a:xfrm>
        </p:spPr>
        <p:txBody>
          <a:bodyPr rtlCol="1">
            <a:noAutofit/>
          </a:bodyPr>
          <a:lstStyle/>
          <a:p>
            <a:pPr marL="0" indent="0" rtl="1">
              <a:lnSpc>
                <a:spcPct val="130000"/>
              </a:lnSpc>
              <a:spcAft>
                <a:spcPts val="1800"/>
              </a:spcAft>
              <a:buNone/>
            </a:pPr>
            <a:r>
              <a:rPr lang="ar" dirty="0"/>
              <a:t>تساعد تركيبة منظمة الصحة العالمية واليونيسيف من المكملات الغذائية الدقيقة والمتعددة (المعروفة باسم UNIMMAP MMS) والتي تحتوي على 15 فيتامينًا ومعدنًا أساسيًا، الأمهات والأطفال والمجتمعات على البقاء والنمو والازدهار.</a:t>
            </a:r>
          </a:p>
          <a:p>
            <a:pPr marL="0" indent="0" rtl="1">
              <a:lnSpc>
                <a:spcPct val="130000"/>
              </a:lnSpc>
              <a:spcAft>
                <a:spcPts val="0"/>
              </a:spcAft>
              <a:buNone/>
            </a:pPr>
            <a:r>
              <a:rPr lang="ar" b="1" dirty="0"/>
              <a:t>المواضيع التي تمت تغطيتها:</a:t>
            </a:r>
          </a:p>
          <a:p>
            <a:pPr rtl="1">
              <a:lnSpc>
                <a:spcPct val="130000"/>
              </a:lnSpc>
              <a:spcBef>
                <a:spcPts val="600"/>
              </a:spcBef>
              <a:spcAft>
                <a:spcPts val="300"/>
              </a:spcAft>
            </a:pPr>
            <a:r>
              <a:rPr lang="ar" dirty="0"/>
              <a:t>تنامي الحاجة إلى  MMS</a:t>
            </a:r>
          </a:p>
          <a:p>
            <a:pPr rtl="1">
              <a:lnSpc>
                <a:spcPct val="130000"/>
              </a:lnSpc>
              <a:spcBef>
                <a:spcPts val="600"/>
              </a:spcBef>
              <a:spcAft>
                <a:spcPts val="600"/>
              </a:spcAft>
            </a:pPr>
            <a:r>
              <a:rPr lang="ar" dirty="0"/>
              <a:t>الأدلة الواضحة حول MMS </a:t>
            </a:r>
          </a:p>
          <a:p>
            <a:pPr rtl="1">
              <a:lnSpc>
                <a:spcPct val="130000"/>
              </a:lnSpc>
              <a:spcBef>
                <a:spcPts val="600"/>
              </a:spcBef>
              <a:spcAft>
                <a:spcPts val="600"/>
              </a:spcAft>
            </a:pPr>
            <a:r>
              <a:rPr lang="ar" dirty="0"/>
              <a:t>MMS هو أفضل خيار للتنمية العالمية</a:t>
            </a:r>
          </a:p>
          <a:p>
            <a:pPr rtl="1">
              <a:lnSpc>
                <a:spcPct val="130000"/>
              </a:lnSpc>
              <a:spcBef>
                <a:spcPts val="600"/>
              </a:spcBef>
              <a:spcAft>
                <a:spcPts val="600"/>
              </a:spcAft>
            </a:pPr>
            <a:r>
              <a:rPr lang="ar" dirty="0"/>
              <a:t>آن الأوان لاتخاذ إجراء بشأن MMS</a:t>
            </a:r>
          </a:p>
        </p:txBody>
      </p:sp>
      <p:pic>
        <p:nvPicPr>
          <p:cNvPr id="6" name="Picture 5" descr="A white bottle with a label&#10;&#10;AI-generated content may be incorrect.">
            <a:extLst>
              <a:ext uri="{FF2B5EF4-FFF2-40B4-BE49-F238E27FC236}">
                <a16:creationId xmlns:a16="http://schemas.microsoft.com/office/drawing/2014/main" id="{4339D473-F79A-CD68-2750-FA185190F4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332119" cy="6858000"/>
          </a:xfrm>
          <a:prstGeom prst="rect">
            <a:avLst/>
          </a:prstGeom>
        </p:spPr>
      </p:pic>
      <p:pic>
        <p:nvPicPr>
          <p:cNvPr id="7" name="Picture 6" descr="A black and white wave&#10;&#10;AI-generated content may be incorrect.">
            <a:extLst>
              <a:ext uri="{FF2B5EF4-FFF2-40B4-BE49-F238E27FC236}">
                <a16:creationId xmlns:a16="http://schemas.microsoft.com/office/drawing/2014/main" id="{34F48791-8D7F-3D1C-BCE7-A8D3E099D2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5852583" cy="1504950"/>
          </a:xfrm>
          <a:prstGeom prst="rect">
            <a:avLst/>
          </a:prstGeom>
        </p:spPr>
      </p:pic>
      <p:sp>
        <p:nvSpPr>
          <p:cNvPr id="8" name="Rectangle 7">
            <a:extLst>
              <a:ext uri="{FF2B5EF4-FFF2-40B4-BE49-F238E27FC236}">
                <a16:creationId xmlns:a16="http://schemas.microsoft.com/office/drawing/2014/main" id="{12528BBF-343B-A904-23F8-3318A14F7304}"/>
              </a:ext>
            </a:extLst>
          </p:cNvPr>
          <p:cNvSpPr/>
          <p:nvPr/>
        </p:nvSpPr>
        <p:spPr>
          <a:xfrm>
            <a:off x="0" y="5853875"/>
            <a:ext cx="12192000" cy="1015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4" name="Picture 3">
            <a:extLst>
              <a:ext uri="{FF2B5EF4-FFF2-40B4-BE49-F238E27FC236}">
                <a16:creationId xmlns:a16="http://schemas.microsoft.com/office/drawing/2014/main" id="{446147EC-365B-FB01-E986-DB3A761380E2}"/>
              </a:ext>
            </a:extLst>
          </p:cNvPr>
          <p:cNvPicPr>
            <a:picLocks noChangeAspect="1"/>
          </p:cNvPicPr>
          <p:nvPr/>
        </p:nvPicPr>
        <p:blipFill>
          <a:blip r:embed="rId5"/>
          <a:srcRect l="6025" r="58865"/>
          <a:stretch>
            <a:fillRect/>
          </a:stretch>
        </p:blipFill>
        <p:spPr>
          <a:xfrm>
            <a:off x="1170432" y="5932533"/>
            <a:ext cx="3169920" cy="733333"/>
          </a:xfrm>
          <a:prstGeom prst="rect">
            <a:avLst/>
          </a:prstGeom>
        </p:spPr>
      </p:pic>
    </p:spTree>
    <p:extLst>
      <p:ext uri="{BB962C8B-B14F-4D97-AF65-F5344CB8AC3E}">
        <p14:creationId xmlns:p14="http://schemas.microsoft.com/office/powerpoint/2010/main" val="237811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D7E7"/>
        </a:solidFill>
        <a:effectLst/>
      </p:bgPr>
    </p:bg>
    <p:spTree>
      <p:nvGrpSpPr>
        <p:cNvPr id="1" name="">
          <a:extLst>
            <a:ext uri="{FF2B5EF4-FFF2-40B4-BE49-F238E27FC236}">
              <a16:creationId xmlns:a16="http://schemas.microsoft.com/office/drawing/2014/main" id="{8704952D-4FB7-E507-675D-2A5226771325}"/>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E30789E-D733-F0BB-6E26-262E1ACBBF70}"/>
              </a:ext>
            </a:extLst>
          </p:cNvPr>
          <p:cNvSpPr>
            <a:spLocks noGrp="1"/>
          </p:cNvSpPr>
          <p:nvPr>
            <p:ph idx="1"/>
          </p:nvPr>
        </p:nvSpPr>
        <p:spPr>
          <a:xfrm>
            <a:off x="4163244" y="1504841"/>
            <a:ext cx="7190556" cy="4351338"/>
          </a:xfrm>
        </p:spPr>
        <p:txBody>
          <a:bodyPr vert="horz" lIns="0" tIns="0" rIns="0" bIns="0" rtlCol="1" anchor="t">
            <a:normAutofit/>
          </a:bodyPr>
          <a:lstStyle/>
          <a:p>
            <a:pPr rtl="1">
              <a:lnSpc>
                <a:spcPct val="120000"/>
              </a:lnSpc>
            </a:pPr>
            <a:r>
              <a:rPr lang="ar-SA" sz="2400" dirty="0"/>
              <a:t>تعاني </a:t>
            </a:r>
            <a:r>
              <a:rPr lang="ar" sz="2400" dirty="0"/>
              <a:t>أكثر من </a:t>
            </a:r>
            <a:r>
              <a:rPr lang="ar" sz="2400" b="1" dirty="0"/>
              <a:t>مليار امرأة  وشابة في سن المراهقة </a:t>
            </a:r>
            <a:br>
              <a:rPr lang="en-US" sz="2400" b="1" dirty="0"/>
            </a:br>
            <a:r>
              <a:rPr lang="ar" sz="2400" dirty="0"/>
              <a:t>من سوء التغذية في جميع أنحاء العالم.</a:t>
            </a:r>
            <a:r>
              <a:rPr lang="ar" sz="2400" baseline="30000" dirty="0"/>
              <a:t>1</a:t>
            </a:r>
          </a:p>
          <a:p>
            <a:pPr marL="347345" indent="-347345" rtl="1">
              <a:lnSpc>
                <a:spcPct val="120000"/>
              </a:lnSpc>
            </a:pPr>
            <a:r>
              <a:rPr lang="ar" sz="2400" b="1" dirty="0">
                <a:cs typeface="Arial"/>
              </a:rPr>
              <a:t>2</a:t>
            </a:r>
            <a:r>
              <a:rPr lang="ar-SA" sz="2400" b="1" dirty="0">
                <a:cs typeface="Arial"/>
              </a:rPr>
              <a:t>تعاني </a:t>
            </a:r>
            <a:r>
              <a:rPr lang="ar" sz="2400" b="1" dirty="0">
                <a:cs typeface="Arial"/>
              </a:rPr>
              <a:t> من كل 3 نساء </a:t>
            </a:r>
            <a:r>
              <a:rPr sz="2400" dirty="0" err="1"/>
              <a:t>في</a:t>
            </a:r>
            <a:r>
              <a:rPr sz="2400" dirty="0"/>
              <a:t> </a:t>
            </a:r>
            <a:r>
              <a:rPr sz="2400" dirty="0" err="1"/>
              <a:t>سن</a:t>
            </a:r>
            <a:r>
              <a:rPr sz="2400" dirty="0"/>
              <a:t> </a:t>
            </a:r>
            <a:r>
              <a:rPr sz="2400" dirty="0" err="1"/>
              <a:t>الإنجاب</a:t>
            </a:r>
            <a:r>
              <a:rPr sz="2400" dirty="0"/>
              <a:t> </a:t>
            </a:r>
            <a:br>
              <a:rPr lang="en-US" sz="2400" dirty="0">
                <a:cs typeface="Arial"/>
              </a:rPr>
            </a:br>
            <a:r>
              <a:rPr sz="2400" dirty="0" err="1"/>
              <a:t>من</a:t>
            </a:r>
            <a:r>
              <a:rPr sz="2400" dirty="0"/>
              <a:t> </a:t>
            </a:r>
            <a:r>
              <a:rPr sz="2400" dirty="0" err="1"/>
              <a:t>فقر</a:t>
            </a:r>
            <a:r>
              <a:rPr sz="2400" dirty="0"/>
              <a:t> </a:t>
            </a:r>
            <a:r>
              <a:rPr sz="2400" dirty="0" err="1"/>
              <a:t>الدم</a:t>
            </a:r>
            <a:r>
              <a:rPr sz="2400" dirty="0"/>
              <a:t> </a:t>
            </a:r>
            <a:r>
              <a:rPr sz="2400" dirty="0" err="1"/>
              <a:t>ونقص</a:t>
            </a:r>
            <a:r>
              <a:rPr sz="2400" dirty="0"/>
              <a:t> </a:t>
            </a:r>
            <a:r>
              <a:rPr sz="2400" dirty="0" err="1"/>
              <a:t>المغذيات</a:t>
            </a:r>
            <a:r>
              <a:rPr sz="2400" dirty="0"/>
              <a:t> </a:t>
            </a:r>
            <a:r>
              <a:rPr sz="2400" dirty="0" err="1"/>
              <a:t>الدقيقة</a:t>
            </a:r>
            <a:r>
              <a:rPr sz="2400" dirty="0"/>
              <a:t> </a:t>
            </a:r>
            <a:r>
              <a:rPr sz="2400" dirty="0" err="1"/>
              <a:t>الأخرى</a:t>
            </a:r>
            <a:r>
              <a:rPr lang="ar-EG" sz="2400" dirty="0"/>
              <a:t>.</a:t>
            </a:r>
            <a:r>
              <a:rPr lang="ar-EG" sz="2400" baseline="30000" dirty="0"/>
              <a:t>2</a:t>
            </a:r>
            <a:endParaRPr sz="2400" baseline="30000" dirty="0"/>
          </a:p>
          <a:p>
            <a:pPr rtl="1">
              <a:lnSpc>
                <a:spcPct val="120000"/>
              </a:lnSpc>
            </a:pPr>
            <a:r>
              <a:rPr lang="ar" sz="2400" dirty="0"/>
              <a:t>يرتبط ما يقارب </a:t>
            </a:r>
            <a:r>
              <a:rPr lang="ar" sz="2400" b="1" dirty="0"/>
              <a:t>50%</a:t>
            </a:r>
            <a:r>
              <a:rPr lang="ar" sz="2400" dirty="0"/>
              <a:t> من وفيات الأطفال بـسوء </a:t>
            </a:r>
            <a:br>
              <a:rPr lang="en-US" sz="2400" dirty="0"/>
            </a:br>
            <a:r>
              <a:rPr lang="ar" sz="2400" dirty="0"/>
              <a:t>التغذية لدى الأطفال والأمهات.</a:t>
            </a:r>
            <a:r>
              <a:rPr lang="ar" sz="2400" baseline="30000" dirty="0">
                <a:cs typeface="Arial"/>
              </a:rPr>
              <a:t>3</a:t>
            </a:r>
          </a:p>
          <a:p>
            <a:pPr rtl="1">
              <a:lnSpc>
                <a:spcPct val="120000"/>
              </a:lnSpc>
            </a:pPr>
            <a:r>
              <a:rPr lang="ar" sz="2400" dirty="0"/>
              <a:t>يولد كل عام 17 مليون طفل </a:t>
            </a:r>
            <a:r>
              <a:rPr lang="ar" sz="2400" b="1" dirty="0"/>
              <a:t>بوزن منخفض</a:t>
            </a:r>
            <a:r>
              <a:rPr lang="ar" sz="2400" dirty="0"/>
              <a:t>، ويعاني 146 مليون طفل دون سن الخامسة من التقزُّم ، ويعاني 245 مليون طفل من فقر الدم</a:t>
            </a:r>
            <a:r>
              <a:rPr lang="ar" sz="2400" baseline="30000" dirty="0"/>
              <a:t>. </a:t>
            </a:r>
            <a:endParaRPr lang="en-US" sz="2400" b="1" baseline="30000" dirty="0"/>
          </a:p>
        </p:txBody>
      </p:sp>
      <p:sp>
        <p:nvSpPr>
          <p:cNvPr id="2" name="Title 1">
            <a:extLst>
              <a:ext uri="{FF2B5EF4-FFF2-40B4-BE49-F238E27FC236}">
                <a16:creationId xmlns:a16="http://schemas.microsoft.com/office/drawing/2014/main" id="{5201A298-856B-C0EC-BE44-52921B0791BC}"/>
              </a:ext>
            </a:extLst>
          </p:cNvPr>
          <p:cNvSpPr>
            <a:spLocks noGrp="1"/>
          </p:cNvSpPr>
          <p:nvPr>
            <p:ph type="title"/>
          </p:nvPr>
        </p:nvSpPr>
        <p:spPr>
          <a:xfrm>
            <a:off x="838200" y="559574"/>
            <a:ext cx="10868696" cy="676636"/>
          </a:xfrm>
        </p:spPr>
        <p:txBody>
          <a:bodyPr rtlCol="1">
            <a:normAutofit/>
          </a:bodyPr>
          <a:lstStyle/>
          <a:p>
            <a:pPr rtl="1"/>
            <a:r>
              <a:rPr lang="ar-SA" b="1" dirty="0">
                <a:latin typeface="Avenir Next" panose="020B0503020202020204" pitchFamily="34" charset="0"/>
              </a:rPr>
              <a:t>تنامي</a:t>
            </a:r>
            <a:r>
              <a:rPr lang="ar" b="1" dirty="0">
                <a:latin typeface="Avenir Next" panose="020B0503020202020204" pitchFamily="34" charset="0"/>
              </a:rPr>
              <a:t> الحاجة إلى MMS</a:t>
            </a:r>
          </a:p>
        </p:txBody>
      </p:sp>
      <p:pic>
        <p:nvPicPr>
          <p:cNvPr id="13" name="Graphic 12">
            <a:extLst>
              <a:ext uri="{FF2B5EF4-FFF2-40B4-BE49-F238E27FC236}">
                <a16:creationId xmlns:a16="http://schemas.microsoft.com/office/drawing/2014/main" id="{34AEEAD5-CC18-718A-3E3B-B83006AC52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104" y="857954"/>
            <a:ext cx="3058969" cy="3058969"/>
          </a:xfrm>
          <a:prstGeom prst="rect">
            <a:avLst/>
          </a:prstGeom>
        </p:spPr>
      </p:pic>
      <p:grpSp>
        <p:nvGrpSpPr>
          <p:cNvPr id="14" name="Group 13">
            <a:extLst>
              <a:ext uri="{FF2B5EF4-FFF2-40B4-BE49-F238E27FC236}">
                <a16:creationId xmlns:a16="http://schemas.microsoft.com/office/drawing/2014/main" id="{1CC1A1BF-E770-89AF-AB15-06759DC275A2}"/>
              </a:ext>
            </a:extLst>
          </p:cNvPr>
          <p:cNvGrpSpPr/>
          <p:nvPr/>
        </p:nvGrpSpPr>
        <p:grpSpPr>
          <a:xfrm>
            <a:off x="1034106" y="1552207"/>
            <a:ext cx="1842218" cy="1945601"/>
            <a:chOff x="9012632" y="1860812"/>
            <a:chExt cx="1320622" cy="1394733"/>
          </a:xfrm>
        </p:grpSpPr>
        <p:sp>
          <p:nvSpPr>
            <p:cNvPr id="15" name="TextBox 14">
              <a:extLst>
                <a:ext uri="{FF2B5EF4-FFF2-40B4-BE49-F238E27FC236}">
                  <a16:creationId xmlns:a16="http://schemas.microsoft.com/office/drawing/2014/main" id="{BD9DB4CC-8EB9-ED3B-AE1D-241C45E453F1}"/>
                </a:ext>
              </a:extLst>
            </p:cNvPr>
            <p:cNvSpPr txBox="1"/>
            <p:nvPr/>
          </p:nvSpPr>
          <p:spPr>
            <a:xfrm>
              <a:off x="9012632" y="1860812"/>
              <a:ext cx="719667" cy="1389995"/>
            </a:xfrm>
            <a:prstGeom prst="rect">
              <a:avLst/>
            </a:prstGeom>
            <a:noFill/>
            <a:ln>
              <a:noFill/>
            </a:ln>
          </p:spPr>
          <p:txBody>
            <a:bodyPr wrap="square" rtlCol="1">
              <a:spAutoFit/>
            </a:bodyPr>
            <a:lstStyle/>
            <a:p>
              <a:pPr algn="ctr" rtl="1"/>
              <a:r>
                <a:rPr lang="ar" sz="12000" b="1" spc="-300" dirty="0">
                  <a:ln w="34925">
                    <a:solidFill>
                      <a:schemeClr val="accent1"/>
                    </a:solidFill>
                  </a:ln>
                  <a:solidFill>
                    <a:schemeClr val="bg2"/>
                  </a:solidFill>
                  <a:latin typeface="Avenir Next" panose="020B0503020202020204" pitchFamily="34" charset="0"/>
                </a:rPr>
                <a:t>1</a:t>
              </a:r>
            </a:p>
          </p:txBody>
        </p:sp>
        <p:sp>
          <p:nvSpPr>
            <p:cNvPr id="16" name="TextBox 15">
              <a:extLst>
                <a:ext uri="{FF2B5EF4-FFF2-40B4-BE49-F238E27FC236}">
                  <a16:creationId xmlns:a16="http://schemas.microsoft.com/office/drawing/2014/main" id="{89DA5D6A-B260-79A8-BC94-F500076BA9C8}"/>
                </a:ext>
              </a:extLst>
            </p:cNvPr>
            <p:cNvSpPr txBox="1"/>
            <p:nvPr/>
          </p:nvSpPr>
          <p:spPr>
            <a:xfrm>
              <a:off x="9541620" y="1865550"/>
              <a:ext cx="791634" cy="1389995"/>
            </a:xfrm>
            <a:prstGeom prst="rect">
              <a:avLst/>
            </a:prstGeom>
            <a:noFill/>
            <a:ln>
              <a:noFill/>
            </a:ln>
          </p:spPr>
          <p:txBody>
            <a:bodyPr wrap="square" rtlCol="1">
              <a:spAutoFit/>
            </a:bodyPr>
            <a:lstStyle/>
            <a:p>
              <a:pPr algn="ctr" rtl="1"/>
              <a:r>
                <a:rPr lang="ar" sz="12000" b="1" spc="-300" dirty="0">
                  <a:ln w="34925">
                    <a:solidFill>
                      <a:schemeClr val="accent1"/>
                    </a:solidFill>
                  </a:ln>
                  <a:solidFill>
                    <a:schemeClr val="bg2"/>
                  </a:solidFill>
                  <a:latin typeface="Avenir Next" panose="020B0503020202020204" pitchFamily="34" charset="0"/>
                </a:rPr>
                <a:t>B</a:t>
              </a:r>
            </a:p>
          </p:txBody>
        </p:sp>
      </p:grpSp>
      <p:pic>
        <p:nvPicPr>
          <p:cNvPr id="4" name="Picture 3">
            <a:extLst>
              <a:ext uri="{FF2B5EF4-FFF2-40B4-BE49-F238E27FC236}">
                <a16:creationId xmlns:a16="http://schemas.microsoft.com/office/drawing/2014/main" id="{1261B2FC-1DB0-D654-9BCE-678693357A1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0"/>
            <a:ext cx="5867400" cy="1508759"/>
          </a:xfrm>
          <a:prstGeom prst="rect">
            <a:avLst/>
          </a:prstGeom>
        </p:spPr>
      </p:pic>
      <p:sp>
        <p:nvSpPr>
          <p:cNvPr id="5" name="TextBox 4">
            <a:extLst>
              <a:ext uri="{FF2B5EF4-FFF2-40B4-BE49-F238E27FC236}">
                <a16:creationId xmlns:a16="http://schemas.microsoft.com/office/drawing/2014/main" id="{7FA4E817-ABCA-6A79-8195-5523FFD5347F}"/>
              </a:ext>
            </a:extLst>
          </p:cNvPr>
          <p:cNvSpPr txBox="1"/>
          <p:nvPr/>
        </p:nvSpPr>
        <p:spPr>
          <a:xfrm>
            <a:off x="-324421" y="5513821"/>
            <a:ext cx="11349641" cy="784830"/>
          </a:xfrm>
          <a:prstGeom prst="rect">
            <a:avLst/>
          </a:prstGeom>
          <a:noFill/>
        </p:spPr>
        <p:txBody>
          <a:bodyPr wrap="square" rtlCol="1">
            <a:spAutoFit/>
          </a:bodyPr>
          <a:lstStyle/>
          <a:p>
            <a:pPr marL="228600" marR="0" lvl="0" indent="-228600" defTabSz="914400" rtl="1" eaLnBrk="1" fontAlgn="auto" latinLnBrk="0" hangingPunct="1">
              <a:lnSpc>
                <a:spcPct val="100000"/>
              </a:lnSpc>
              <a:spcAft>
                <a:spcPts val="0"/>
              </a:spcAft>
              <a:buClr>
                <a:schemeClr val="tx1">
                  <a:lumMod val="50000"/>
                  <a:lumOff val="50000"/>
                </a:schemeClr>
              </a:buClr>
              <a:buSzTx/>
              <a:buFont typeface="System Font Regular"/>
              <a:buAutoNum type="arabicPeriod"/>
              <a:tabLst/>
              <a:defRPr/>
            </a:pPr>
            <a:r>
              <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cs typeface="Arial" panose="020B0604020202020204" pitchFamily="34" charset="0"/>
              </a:rPr>
              <a:t>صندوق الأمم المتحدة للطفولة (اليونيسيف). سوء التغذية والإهمال: أزمة التغذية العالمية بين الفتيات المراهقات والنساء. سلسلة تقارير اليونيسيف عن تغذية الأطفال، 2022. اليونيسيف، نيويورك، 2023.</a:t>
            </a:r>
          </a:p>
          <a:p>
            <a:pPr marL="228600" lvl="0" indent="-228600">
              <a:buClr>
                <a:schemeClr val="tx1">
                  <a:lumMod val="50000"/>
                  <a:lumOff val="50000"/>
                </a:schemeClr>
              </a:buClr>
              <a:buFont typeface="System Font Regular"/>
              <a:buAutoNum type="arabicPeriod"/>
              <a:defRPr/>
            </a:pPr>
            <a:r>
              <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t>ستيفنز وآخرون نقص المغذيات الدقيقة بين الأطفال في سن ما قبل المدرسة والنساء في سن الإنجاب في جميع أنحاء العالم: تحليل مجمع للبيانات على المستوى الفردي من المسوحات التمثيلية للسكان.</a:t>
            </a:r>
            <a:br>
              <a:rPr lang="ar-EG"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br>
            <a:r>
              <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t>لانسيت جلوب.</a:t>
            </a:r>
            <a:r>
              <a:rPr lang="en-US" sz="900" dirty="0">
                <a:solidFill>
                  <a:srgbClr val="7F7F7F"/>
                </a:solidFill>
                <a:latin typeface="Avenir"/>
                <a:ea typeface="Avenir"/>
                <a:sym typeface="Avenir"/>
              </a:rPr>
              <a:t> Heal. 2022, 10 (11).</a:t>
            </a:r>
            <a:r>
              <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t>. </a:t>
            </a:r>
            <a:r>
              <a:rPr lang="fr-FR" sz="900" dirty="0">
                <a:solidFill>
                  <a:srgbClr val="7F7F7F"/>
                </a:solidFill>
                <a:latin typeface="Avenir"/>
                <a:ea typeface="Avenir"/>
                <a:sym typeface="Avenir"/>
              </a:rPr>
              <a:t>https://www.thelancet.com/journals/langlo/ article/PIIS2214109X(22)00367-9</a:t>
            </a:r>
            <a:endParaRPr lang="fr-FR" sz="900" dirty="0"/>
          </a:p>
          <a:p>
            <a:pPr marL="228600" lvl="0" indent="-228600">
              <a:buClr>
                <a:schemeClr val="tx1">
                  <a:lumMod val="50000"/>
                  <a:lumOff val="50000"/>
                </a:schemeClr>
              </a:buClr>
              <a:buFont typeface="System Font Regular"/>
              <a:buAutoNum type="arabicPeriod"/>
              <a:defRPr/>
            </a:pPr>
            <a:r>
              <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cs typeface="Arial" panose="020B0604020202020204" pitchFamily="34" charset="0"/>
              </a:rPr>
              <a:t>معهد القياسات الصحية والتقييم (IHME). العبء العالمي للأمراض 2021: نتائج دراسة العبء العالمي للأمراض لعام 2021. سياتل</a:t>
            </a:r>
            <a:r>
              <a:rPr lang="ar" sz="900" dirty="0">
                <a:solidFill>
                  <a:schemeClr val="tx1">
                    <a:lumMod val="50000"/>
                    <a:lumOff val="50000"/>
                  </a:schemeClr>
                </a:solidFill>
                <a:latin typeface="Avenir Next" panose="020B0503020202020204" pitchFamily="34" charset="0"/>
              </a:rPr>
              <a:t>: (:Seattle</a:t>
            </a:r>
            <a:r>
              <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cs typeface="Arial" panose="020B0604020202020204" pitchFamily="34" charset="0"/>
              </a:rPr>
              <a:t>, WA) معهد القياسات الصحية والتقييم، 2024.</a:t>
            </a:r>
          </a:p>
          <a:p>
            <a:pPr marL="228600" lvl="0" indent="-228600">
              <a:buClr>
                <a:schemeClr val="tx1">
                  <a:lumMod val="50000"/>
                  <a:lumOff val="50000"/>
                </a:schemeClr>
              </a:buClr>
              <a:buFont typeface="System Font Regular"/>
              <a:buAutoNum type="arabicPeriod"/>
              <a:defRPr/>
            </a:pPr>
            <a:r>
              <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t>جين س، أحسن س، روب ز، كرولي ب، والترز د. تكلفة التقاعس عن العمل: أداة عالمية لإعلام سياسات التغذية وقرارات الاستثمار بشأن أهداف التغذية العالمية. السياسة الصحية والتخطيط، 2024. </a:t>
            </a:r>
            <a:r>
              <a:rPr lang="en-US" sz="900" dirty="0">
                <a:solidFill>
                  <a:srgbClr val="7F7F7F"/>
                </a:solidFill>
                <a:latin typeface="Avenir"/>
                <a:ea typeface="Avenir"/>
                <a:sym typeface="Avenir"/>
              </a:rPr>
              <a:t>https://doi.org/10.1093/heapol/czae056</a:t>
            </a:r>
            <a:endPar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endParaRPr>
          </a:p>
        </p:txBody>
      </p:sp>
    </p:spTree>
    <p:extLst>
      <p:ext uri="{BB962C8B-B14F-4D97-AF65-F5344CB8AC3E}">
        <p14:creationId xmlns:p14="http://schemas.microsoft.com/office/powerpoint/2010/main" val="426686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BCF9"/>
        </a:solidFill>
        <a:effectLst/>
      </p:bgPr>
    </p:bg>
    <p:spTree>
      <p:nvGrpSpPr>
        <p:cNvPr id="1" name="">
          <a:extLst>
            <a:ext uri="{FF2B5EF4-FFF2-40B4-BE49-F238E27FC236}">
              <a16:creationId xmlns:a16="http://schemas.microsoft.com/office/drawing/2014/main" id="{6809EE04-C874-9260-276E-B3B6B4E7F915}"/>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61B16E95-198C-3E42-3464-6BC53BBA451C}"/>
              </a:ext>
            </a:extLst>
          </p:cNvPr>
          <p:cNvSpPr>
            <a:spLocks noGrp="1"/>
          </p:cNvSpPr>
          <p:nvPr>
            <p:ph type="title"/>
          </p:nvPr>
        </p:nvSpPr>
        <p:spPr>
          <a:xfrm>
            <a:off x="4460742" y="559574"/>
            <a:ext cx="7183582" cy="676636"/>
          </a:xfrm>
        </p:spPr>
        <p:txBody>
          <a:bodyPr rtlCol="1">
            <a:normAutofit/>
          </a:bodyPr>
          <a:lstStyle/>
          <a:p>
            <a:pPr marL="0" indent="0" rtl="1">
              <a:lnSpc>
                <a:spcPct val="100000"/>
              </a:lnSpc>
              <a:buNone/>
            </a:pPr>
            <a:r>
              <a:rPr lang="ar" b="1" dirty="0">
                <a:latin typeface="Avenir Next" panose="020B0503020202020204" pitchFamily="34" charset="0"/>
              </a:rPr>
              <a:t>الأدلة حول المكملات الغذائية الدقيقة والمتعددة MMS </a:t>
            </a:r>
          </a:p>
        </p:txBody>
      </p:sp>
      <p:sp>
        <p:nvSpPr>
          <p:cNvPr id="7" name="Content Placeholder 6">
            <a:extLst>
              <a:ext uri="{FF2B5EF4-FFF2-40B4-BE49-F238E27FC236}">
                <a16:creationId xmlns:a16="http://schemas.microsoft.com/office/drawing/2014/main" id="{ED14472B-EDF3-9B7D-EE11-608C5BA1321B}"/>
              </a:ext>
            </a:extLst>
          </p:cNvPr>
          <p:cNvSpPr>
            <a:spLocks noGrp="1"/>
          </p:cNvSpPr>
          <p:nvPr>
            <p:ph idx="1"/>
          </p:nvPr>
        </p:nvSpPr>
        <p:spPr>
          <a:xfrm>
            <a:off x="3917449" y="1504841"/>
            <a:ext cx="7726875" cy="4351338"/>
          </a:xfrm>
        </p:spPr>
        <p:txBody>
          <a:bodyPr vert="horz" lIns="0" tIns="0" rIns="0" bIns="0" rtlCol="1" anchor="t">
            <a:normAutofit/>
          </a:bodyPr>
          <a:lstStyle/>
          <a:p>
            <a:pPr marL="0" indent="0" rtl="1">
              <a:lnSpc>
                <a:spcPct val="130000"/>
              </a:lnSpc>
              <a:buNone/>
            </a:pPr>
            <a:r>
              <a:rPr lang="ar" sz="2400" b="1" dirty="0"/>
              <a:t>لقد أثبتت الأدلة على مدار أكثر من 25 عامًا الفوائد بشكل واضح:</a:t>
            </a:r>
            <a:br>
              <a:rPr lang="ar-EG" sz="2400" b="1" dirty="0"/>
            </a:br>
            <a:r>
              <a:rPr lang="ar" sz="2400" dirty="0"/>
              <a:t>الهدف من MMS ليس تحسين مستوى الحياة فحسب - بل إنقاذها.</a:t>
            </a:r>
          </a:p>
          <a:p>
            <a:pPr marL="0" indent="0" rtl="1">
              <a:lnSpc>
                <a:spcPct val="130000"/>
              </a:lnSpc>
              <a:buNone/>
            </a:pPr>
            <a:endParaRPr lang="en-US" sz="1000" dirty="0"/>
          </a:p>
          <a:p>
            <a:pPr rtl="1">
              <a:lnSpc>
                <a:spcPct val="130000"/>
              </a:lnSpc>
            </a:pPr>
            <a:r>
              <a:rPr lang="ar" dirty="0"/>
              <a:t>ثبت أن MMS تحدّ من خطر الإملاص، أو ولادة أطفال صغار جدًا، أو ولادة أطفال في وقت أبكر من اللازم.</a:t>
            </a:r>
            <a:r>
              <a:rPr lang="ar" baseline="30000" dirty="0"/>
              <a:t>5</a:t>
            </a:r>
            <a:r>
              <a:rPr lang="ar" dirty="0"/>
              <a:t> </a:t>
            </a:r>
          </a:p>
          <a:p>
            <a:pPr rtl="1">
              <a:lnSpc>
                <a:spcPct val="130000"/>
              </a:lnSpc>
            </a:pPr>
            <a:r>
              <a:rPr lang="ar" dirty="0"/>
              <a:t>عندما تتناول المرأة دواء MMS أثناء الحمل، يتراجع خطر ولادة طفل منخفض الوزن عند الولادة، أو صغير الحجم، أو مبكرًا بنسبة 27</a:t>
            </a:r>
            <a:r>
              <a:rPr lang="ar" b="1" dirty="0"/>
              <a:t>% </a:t>
            </a:r>
            <a:r>
              <a:rPr lang="ar" dirty="0"/>
              <a:t>.</a:t>
            </a:r>
            <a:r>
              <a:rPr lang="ar" baseline="30000" dirty="0">
                <a:cs typeface="Arial"/>
              </a:rPr>
              <a:t>6</a:t>
            </a:r>
            <a:r>
              <a:rPr lang="ar" dirty="0"/>
              <a:t> </a:t>
            </a:r>
          </a:p>
          <a:p>
            <a:pPr rtl="1">
              <a:lnSpc>
                <a:spcPct val="130000"/>
              </a:lnSpc>
            </a:pPr>
            <a:r>
              <a:rPr lang="ar" dirty="0"/>
              <a:t>وتكون الفوائد أعظم بالنسبة للنساء المصابات بفقر الدم، اللاتي يتعرضن لخطر أكبر للوفاة بسبب النزيف بعد الولادة وتسمم الحمل، اللذان يشكلان سببين رئيسيين لوفاة الأمهات.</a:t>
            </a:r>
            <a:r>
              <a:rPr lang="ar" baseline="30000" dirty="0"/>
              <a:t> 7</a:t>
            </a:r>
          </a:p>
        </p:txBody>
      </p:sp>
      <p:pic>
        <p:nvPicPr>
          <p:cNvPr id="5" name="Graphic 4">
            <a:extLst>
              <a:ext uri="{FF2B5EF4-FFF2-40B4-BE49-F238E27FC236}">
                <a16:creationId xmlns:a16="http://schemas.microsoft.com/office/drawing/2014/main" id="{A4DD82EE-ADE6-A03C-7EAF-810A62B3F4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81777" y="2068361"/>
            <a:ext cx="2499645" cy="3224298"/>
          </a:xfrm>
          <a:prstGeom prst="rect">
            <a:avLst/>
          </a:prstGeom>
        </p:spPr>
      </p:pic>
      <p:grpSp>
        <p:nvGrpSpPr>
          <p:cNvPr id="4" name="Group 3">
            <a:extLst>
              <a:ext uri="{FF2B5EF4-FFF2-40B4-BE49-F238E27FC236}">
                <a16:creationId xmlns:a16="http://schemas.microsoft.com/office/drawing/2014/main" id="{7C5AE220-56A2-BACD-6D95-0D29F7ED0C61}"/>
              </a:ext>
            </a:extLst>
          </p:cNvPr>
          <p:cNvGrpSpPr/>
          <p:nvPr/>
        </p:nvGrpSpPr>
        <p:grpSpPr>
          <a:xfrm flipH="1">
            <a:off x="-389021" y="0"/>
            <a:ext cx="6237422" cy="1979867"/>
            <a:chOff x="6324600" y="0"/>
            <a:chExt cx="6237422" cy="1979867"/>
          </a:xfrm>
        </p:grpSpPr>
        <p:pic>
          <p:nvPicPr>
            <p:cNvPr id="2" name="Picture 1" descr="A black and yellow wave&#10;&#10;AI-generated content may be incorrect.">
              <a:extLst>
                <a:ext uri="{FF2B5EF4-FFF2-40B4-BE49-F238E27FC236}">
                  <a16:creationId xmlns:a16="http://schemas.microsoft.com/office/drawing/2014/main" id="{4B6AB5FB-EF78-DB7E-98B8-40D59F97BB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324600" y="0"/>
              <a:ext cx="5867400" cy="1508760"/>
            </a:xfrm>
            <a:prstGeom prst="rect">
              <a:avLst/>
            </a:prstGeom>
          </p:spPr>
        </p:pic>
        <p:pic>
          <p:nvPicPr>
            <p:cNvPr id="8" name="Graphic 7">
              <a:extLst>
                <a:ext uri="{FF2B5EF4-FFF2-40B4-BE49-F238E27FC236}">
                  <a16:creationId xmlns:a16="http://schemas.microsoft.com/office/drawing/2014/main" id="{2A63680B-5E31-AC63-A788-AD403F5F8A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101880">
              <a:off x="9744583" y="-837571"/>
              <a:ext cx="1593635" cy="4041242"/>
            </a:xfrm>
            <a:prstGeom prst="rect">
              <a:avLst/>
            </a:prstGeom>
          </p:spPr>
        </p:pic>
      </p:grpSp>
      <p:sp>
        <p:nvSpPr>
          <p:cNvPr id="6" name="TextBox 5">
            <a:extLst>
              <a:ext uri="{FF2B5EF4-FFF2-40B4-BE49-F238E27FC236}">
                <a16:creationId xmlns:a16="http://schemas.microsoft.com/office/drawing/2014/main" id="{21867D57-0CFF-0592-CC0E-ABE17EB9A95B}"/>
              </a:ext>
            </a:extLst>
          </p:cNvPr>
          <p:cNvSpPr txBox="1"/>
          <p:nvPr/>
        </p:nvSpPr>
        <p:spPr>
          <a:xfrm>
            <a:off x="1572549" y="5593895"/>
            <a:ext cx="9781251" cy="1061829"/>
          </a:xfrm>
          <a:prstGeom prst="rect">
            <a:avLst/>
          </a:prstGeom>
          <a:noFill/>
        </p:spPr>
        <p:txBody>
          <a:bodyPr wrap="square" rtlCol="1">
            <a:spAutoFit/>
          </a:bodyPr>
          <a:lstStyle/>
          <a:p>
            <a:pPr marL="228600" lvl="0" indent="-228600">
              <a:buClr>
                <a:schemeClr val="tx1">
                  <a:lumMod val="50000"/>
                  <a:lumOff val="50000"/>
                </a:schemeClr>
              </a:buClr>
              <a:buFont typeface="+mj-lt"/>
              <a:buAutoNum type="arabicPeriod" startAt="5"/>
              <a:defRPr/>
            </a:pPr>
            <a:r>
              <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t>سميث، إي آر وآخرون. معدّلات تأثير مكملات المغذيات الدقيقة والمتعددة للأمهات على الإملاص، وحصائل الولادة، ووفيات الرضع: تحليل تلوي للبيانات الفردية للمرضى من 17 دراسة عشوائية في الدول ذات الدخل المنخفض والمتوسط. لانسيت جلوب.</a:t>
            </a:r>
            <a:br>
              <a:rPr lang="en-US"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br>
            <a:r>
              <a:rPr lang="en-US" sz="900" dirty="0">
                <a:solidFill>
                  <a:srgbClr val="7F7F7F"/>
                </a:solidFill>
                <a:latin typeface="Avenir"/>
                <a:ea typeface="Avenir"/>
                <a:sym typeface="Avenir"/>
              </a:rPr>
              <a:t>Lancet Glob. Heal. 2017, 5 (11). </a:t>
            </a:r>
            <a:r>
              <a:rPr lang="en-US" sz="900" u="sng" dirty="0">
                <a:solidFill>
                  <a:srgbClr val="7F7F7F"/>
                </a:solidFill>
                <a:latin typeface="Avenir"/>
                <a:ea typeface="Avenir"/>
                <a:sym typeface="Avenir"/>
                <a:hlinkClick r:id="rId8">
                  <a:extLst>
                    <a:ext uri="{A12FA001-AC4F-418D-AE19-62706E023703}">
                      <ahyp:hlinkClr xmlns:ahyp="http://schemas.microsoft.com/office/drawing/2018/hyperlinkcolor" val="tx"/>
                    </a:ext>
                  </a:extLst>
                </a:hlinkClick>
              </a:rPr>
              <a:t>https://pubmed.ncbi.nlm.nih.gov/29025632/</a:t>
            </a:r>
            <a:endPar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endParaRPr>
          </a:p>
          <a:p>
            <a:pPr marL="228600" lvl="0" indent="-228600">
              <a:buClr>
                <a:schemeClr val="tx1">
                  <a:lumMod val="50000"/>
                  <a:lumOff val="50000"/>
                </a:schemeClr>
              </a:buClr>
              <a:buFont typeface="+mj-lt"/>
              <a:buAutoNum type="arabicPeriod" startAt="5"/>
              <a:defRPr/>
            </a:pPr>
            <a:r>
              <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t>وانغ، دونغتشينغ أدو-أفارواه، سيث وآخرون. 2025. تأثيرات مكملات المغذيات الدقيقة والمتعددة قبل الولادة ومكملات المغذيات القائمة على الدهون بكميات صغيرة على أنواع الأطفال حديثي الولادة الصغار والضعفاء في البلدان المنخفضة والمتوسطة الدخل: تحليل تلوي لبيانات المشاركين الأفراد. لانسيت جلوب.(Lancet Glob.) Heal. المجلّد 13, العدد 2, e298 - e308, </a:t>
            </a:r>
            <a:r>
              <a:rPr lang="en-US" sz="900" u="sng" dirty="0">
                <a:solidFill>
                  <a:srgbClr val="7F7F7F"/>
                </a:solidFill>
                <a:latin typeface="Avenir"/>
                <a:ea typeface="Avenir"/>
                <a:sym typeface="Avenir"/>
                <a:hlinkClick r:id="rId9">
                  <a:extLst>
                    <a:ext uri="{A12FA001-AC4F-418D-AE19-62706E023703}">
                      <ahyp:hlinkClr xmlns:ahyp="http://schemas.microsoft.com/office/drawing/2018/hyperlinkcolor" val="tx"/>
                    </a:ext>
                  </a:extLst>
                </a:hlinkClick>
              </a:rPr>
              <a:t>https://doi.org/10.1016/S2214-109X(24)00449-2</a:t>
            </a:r>
            <a:endParaRPr kumimoji="0" lang="en-US" sz="900" b="0" i="0" u="none" strike="noStrike" kern="1200" cap="none" spc="0" normalizeH="0" baseline="0" noProof="0" dirty="0">
              <a:ln>
                <a:noFill/>
              </a:ln>
              <a:solidFill>
                <a:schemeClr val="tx1">
                  <a:lumMod val="50000"/>
                  <a:lumOff val="50000"/>
                </a:schemeClr>
              </a:solidFill>
              <a:effectLst/>
              <a:uLnTx/>
              <a:uFillTx/>
              <a:latin typeface="Avenir Next" panose="020B0503020202020204" pitchFamily="34" charset="0"/>
            </a:endParaRPr>
          </a:p>
          <a:p>
            <a:pPr marL="228600" indent="-228600">
              <a:buClr>
                <a:schemeClr val="tx1">
                  <a:lumMod val="50000"/>
                  <a:lumOff val="50000"/>
                </a:schemeClr>
              </a:buClr>
              <a:buFont typeface="+mj-lt"/>
              <a:buAutoNum type="arabicPeriod" startAt="5"/>
              <a:defRPr/>
            </a:pPr>
            <a:r>
              <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t>سميث، إي آر وآخرون. معدّلات تأثير مكملات المغذيات الدقيقة والمتعددة للأمهات على الإملاص، وحصائل الولادة، ووفيات الرضع: تحليل تلوي للبيانات الفردية للمرضى من 17 دراسة عشوائية في الدول ذات الدخل المنخفض والمتوسط. لانسيت جلوب.</a:t>
            </a:r>
            <a:br>
              <a:rPr lang="en-US"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br>
            <a:r>
              <a:rPr lang="en-US" sz="900" dirty="0">
                <a:solidFill>
                  <a:srgbClr val="7F7F7F"/>
                </a:solidFill>
                <a:latin typeface="Avenir"/>
                <a:ea typeface="Avenir"/>
                <a:sym typeface="Avenir"/>
              </a:rPr>
              <a:t>Lancet Glob. Heal. 2017, 5 (11). </a:t>
            </a:r>
            <a:r>
              <a:rPr lang="en-US" sz="900" u="sng" dirty="0">
                <a:solidFill>
                  <a:srgbClr val="7F7F7F"/>
                </a:solidFill>
                <a:latin typeface="Avenir"/>
                <a:ea typeface="Avenir"/>
                <a:sym typeface="Avenir"/>
                <a:hlinkClick r:id="rId8">
                  <a:extLst>
                    <a:ext uri="{A12FA001-AC4F-418D-AE19-62706E023703}">
                      <ahyp:hlinkClr xmlns:ahyp="http://schemas.microsoft.com/office/drawing/2018/hyperlinkcolor" val="tx"/>
                    </a:ext>
                  </a:extLst>
                </a:hlinkClick>
              </a:rPr>
              <a:t>https://pubmed.ncbi.nlm.nih.gov/29025632/</a:t>
            </a:r>
            <a:endParaRPr lang="ar" sz="9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endParaRPr>
          </a:p>
          <a:p>
            <a:pPr marL="228600" marR="0" lvl="0" indent="-228600" defTabSz="914400" rtl="1" eaLnBrk="1" fontAlgn="auto" latinLnBrk="0" hangingPunct="1">
              <a:lnSpc>
                <a:spcPct val="100000"/>
              </a:lnSpc>
              <a:spcAft>
                <a:spcPts val="0"/>
              </a:spcAft>
              <a:buClr>
                <a:schemeClr val="tx1">
                  <a:lumMod val="50000"/>
                  <a:lumOff val="50000"/>
                </a:schemeClr>
              </a:buClr>
              <a:buSzTx/>
              <a:buFont typeface="+mj-lt"/>
              <a:buAutoNum type="arabicPeriod" startAt="5"/>
              <a:tabLst/>
              <a:defRPr/>
            </a:pPr>
            <a:endParaRPr kumimoji="0" lang="en-US" sz="900" b="0" i="0" u="none" strike="noStrike" kern="1200" cap="none" spc="0" normalizeH="0" baseline="0" noProof="0" dirty="0">
              <a:ln>
                <a:noFill/>
              </a:ln>
              <a:solidFill>
                <a:schemeClr val="tx1">
                  <a:lumMod val="50000"/>
                  <a:lumOff val="50000"/>
                </a:schemeClr>
              </a:solidFill>
              <a:effectLst/>
              <a:uLnTx/>
              <a:uFillTx/>
              <a:latin typeface="Avenir Next" panose="020B0503020202020204" pitchFamily="34" charset="0"/>
            </a:endParaRPr>
          </a:p>
        </p:txBody>
      </p:sp>
    </p:spTree>
    <p:extLst>
      <p:ext uri="{BB962C8B-B14F-4D97-AF65-F5344CB8AC3E}">
        <p14:creationId xmlns:p14="http://schemas.microsoft.com/office/powerpoint/2010/main" val="2199027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E28DC-A8E5-E356-B15B-CD0AA750EDC1}"/>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4C04BC14-1234-ECAB-57DE-1228117A45E3}"/>
              </a:ext>
            </a:extLst>
          </p:cNvPr>
          <p:cNvSpPr>
            <a:spLocks noGrp="1"/>
          </p:cNvSpPr>
          <p:nvPr>
            <p:ph type="title"/>
          </p:nvPr>
        </p:nvSpPr>
        <p:spPr>
          <a:xfrm>
            <a:off x="4430958" y="559574"/>
            <a:ext cx="7183582" cy="676636"/>
          </a:xfrm>
        </p:spPr>
        <p:txBody>
          <a:bodyPr rtlCol="1">
            <a:normAutofit/>
          </a:bodyPr>
          <a:lstStyle/>
          <a:p>
            <a:pPr marL="0" indent="0" rtl="1">
              <a:lnSpc>
                <a:spcPct val="100000"/>
              </a:lnSpc>
              <a:buNone/>
            </a:pPr>
            <a:r>
              <a:rPr lang="ar" b="1" dirty="0">
                <a:latin typeface="Avenir Next" panose="020B0503020202020204" pitchFamily="34" charset="0"/>
              </a:rPr>
              <a:t>التوجيه العالمي وراء MMS</a:t>
            </a:r>
          </a:p>
        </p:txBody>
      </p:sp>
      <p:sp>
        <p:nvSpPr>
          <p:cNvPr id="3" name="TextBox 2">
            <a:extLst>
              <a:ext uri="{FF2B5EF4-FFF2-40B4-BE49-F238E27FC236}">
                <a16:creationId xmlns:a16="http://schemas.microsoft.com/office/drawing/2014/main" id="{828847E4-7D0B-28A8-F636-469A9EE50616}"/>
              </a:ext>
            </a:extLst>
          </p:cNvPr>
          <p:cNvSpPr txBox="1"/>
          <p:nvPr/>
        </p:nvSpPr>
        <p:spPr>
          <a:xfrm>
            <a:off x="838199" y="5838207"/>
            <a:ext cx="10609212" cy="707886"/>
          </a:xfrm>
          <a:prstGeom prst="rect">
            <a:avLst/>
          </a:prstGeom>
          <a:noFill/>
        </p:spPr>
        <p:txBody>
          <a:bodyPr wrap="square" rtlCol="1">
            <a:spAutoFit/>
          </a:bodyPr>
          <a:lstStyle/>
          <a:p>
            <a:pPr marL="228600" indent="-228600">
              <a:buClr>
                <a:schemeClr val="tx1">
                  <a:lumMod val="50000"/>
                  <a:lumOff val="50000"/>
                </a:schemeClr>
              </a:buClr>
              <a:buFont typeface="+mj-lt"/>
              <a:buAutoNum type="arabicPeriod" startAt="8"/>
              <a:defRPr/>
            </a:pPr>
            <a:r>
              <a:rPr lang="ar" sz="1000" dirty="0">
                <a:solidFill>
                  <a:schemeClr val="tx1">
                    <a:lumMod val="50000"/>
                    <a:lumOff val="50000"/>
                  </a:schemeClr>
                </a:solidFill>
                <a:latin typeface="Avenir Next" panose="020B0503020202020204" pitchFamily="34" charset="0"/>
              </a:rPr>
              <a:t>توصيات منظمة الصحة العالمية المحدثة بشأن رعاية ما قبل الولادة لعام 2020: </a:t>
            </a:r>
            <a:r>
              <a:rPr lang="en-US" sz="1000" dirty="0">
                <a:solidFill>
                  <a:schemeClr val="bg1">
                    <a:lumMod val="50000"/>
                  </a:schemeClr>
                </a:solidFill>
                <a:latin typeface="Avenir Next" panose="020B0503020202020204" pitchFamily="34" charset="0"/>
                <a:hlinkClick r:id="rId3">
                  <a:extLst>
                    <a:ext uri="{A12FA001-AC4F-418D-AE19-62706E023703}">
                      <ahyp:hlinkClr xmlns:ahyp="http://schemas.microsoft.com/office/drawing/2018/hyperlinkcolor" val="tx"/>
                    </a:ext>
                  </a:extLst>
                </a:hlinkClick>
              </a:rPr>
              <a:t>https://apps.who.int/iris/bitstream/handle/10665/333561/9789240007789-eng.pdf</a:t>
            </a:r>
            <a:r>
              <a:rPr lang="en-US" sz="1000" dirty="0">
                <a:solidFill>
                  <a:schemeClr val="bg1">
                    <a:lumMod val="50000"/>
                  </a:schemeClr>
                </a:solidFill>
                <a:latin typeface="Avenir Next" panose="020B0503020202020204" pitchFamily="34" charset="0"/>
              </a:rPr>
              <a:t> </a:t>
            </a:r>
            <a:endParaRPr lang="ar" sz="1000" dirty="0">
              <a:solidFill>
                <a:schemeClr val="tx1">
                  <a:lumMod val="50000"/>
                  <a:lumOff val="50000"/>
                </a:schemeClr>
              </a:solidFill>
              <a:latin typeface="Avenir Next" panose="020B0503020202020204" pitchFamily="34" charset="0"/>
            </a:endParaRPr>
          </a:p>
          <a:p>
            <a:pPr marL="228600" indent="-228600">
              <a:buClr>
                <a:schemeClr val="tx1">
                  <a:lumMod val="50000"/>
                  <a:lumOff val="50000"/>
                </a:schemeClr>
              </a:buClr>
              <a:buFont typeface="+mj-lt"/>
              <a:buAutoNum type="arabicPeriod" startAt="8"/>
              <a:defRPr/>
            </a:pPr>
            <a:r>
              <a:rPr lang="ar" sz="1000" dirty="0">
                <a:solidFill>
                  <a:schemeClr val="tx1">
                    <a:lumMod val="50000"/>
                    <a:lumOff val="50000"/>
                  </a:schemeClr>
                </a:solidFill>
                <a:latin typeface="Avenir Next" panose="020B0503020202020204" pitchFamily="34" charset="0"/>
              </a:rPr>
              <a:t>قائمة منظمة الصحة العالمية النموذجية للأدوية الأساسية: </a:t>
            </a:r>
            <a:r>
              <a:rPr lang="en-US" sz="1000" dirty="0">
                <a:solidFill>
                  <a:schemeClr val="bg1">
                    <a:lumMod val="50000"/>
                  </a:schemeClr>
                </a:solidFill>
                <a:latin typeface="Avenir Next" panose="020B0503020202020204" pitchFamily="34" charset="0"/>
                <a:hlinkClick r:id="rId4">
                  <a:extLst>
                    <a:ext uri="{A12FA001-AC4F-418D-AE19-62706E023703}">
                      <ahyp:hlinkClr xmlns:ahyp="http://schemas.microsoft.com/office/drawing/2018/hyperlinkcolor" val="tx"/>
                    </a:ext>
                  </a:extLst>
                </a:hlinkClick>
              </a:rPr>
              <a:t>https://www.who.int/publications/i/item/WHO-MHP-HPS-EML-2023.02</a:t>
            </a:r>
            <a:endParaRPr lang="en-US" sz="1000" dirty="0">
              <a:solidFill>
                <a:schemeClr val="tx1">
                  <a:lumMod val="50000"/>
                  <a:lumOff val="50000"/>
                </a:schemeClr>
              </a:solidFill>
              <a:latin typeface="Avenir Next" panose="020B0503020202020204" pitchFamily="34" charset="0"/>
            </a:endParaRPr>
          </a:p>
          <a:p>
            <a:pPr marL="228600" lvl="0" indent="-228600">
              <a:buClr>
                <a:schemeClr val="tx1">
                  <a:lumMod val="50000"/>
                  <a:lumOff val="50000"/>
                </a:schemeClr>
              </a:buClr>
              <a:buFont typeface="+mj-lt"/>
              <a:buAutoNum type="arabicPeriod" startAt="8"/>
              <a:defRPr/>
            </a:pPr>
            <a:r>
              <a:rPr lang="ar" sz="1000" dirty="0">
                <a:solidFill>
                  <a:schemeClr val="tx1">
                    <a:lumMod val="50000"/>
                    <a:lumOff val="50000"/>
                  </a:schemeClr>
                </a:solidFill>
                <a:latin typeface="Avenir Next" panose="020B0503020202020204" pitchFamily="34" charset="0"/>
              </a:rPr>
              <a:t>الوقاية من نقص المغذيات الدقيقة والسيطرة عليه بين السكان المتضررين من حالات الطوارئ</a:t>
            </a:r>
            <a:br>
              <a:rPr lang="en-US" sz="1000" dirty="0">
                <a:solidFill>
                  <a:schemeClr val="tx1">
                    <a:lumMod val="50000"/>
                    <a:lumOff val="50000"/>
                  </a:schemeClr>
                </a:solidFill>
                <a:latin typeface="Avenir Next" panose="020B0503020202020204" pitchFamily="34" charset="0"/>
              </a:rPr>
            </a:br>
            <a:r>
              <a:rPr lang="en-US" sz="1000" dirty="0">
                <a:solidFill>
                  <a:schemeClr val="bg1">
                    <a:lumMod val="50000"/>
                  </a:schemeClr>
                </a:solidFill>
                <a:latin typeface="Avenir Next" panose="020B0503020202020204" pitchFamily="34" charset="0"/>
                <a:hlinkClick r:id="rId5">
                  <a:extLst>
                    <a:ext uri="{A12FA001-AC4F-418D-AE19-62706E023703}">
                      <ahyp:hlinkClr xmlns:ahyp="http://schemas.microsoft.com/office/drawing/2018/hyperlinkcolor" val="tx"/>
                    </a:ext>
                  </a:extLst>
                </a:hlinkClick>
              </a:rPr>
              <a:t>https://www.who.int/docs/default-source/nutritionlibrary/preventing-and-controlling-micronutrient-deficiencies-in-populations-affected-by-an-emergency.pdf?sfvrsn=e17f6dff_2</a:t>
            </a:r>
            <a:endParaRPr lang="ar" sz="1000" dirty="0">
              <a:solidFill>
                <a:schemeClr val="tx1">
                  <a:lumMod val="50000"/>
                  <a:lumOff val="50000"/>
                </a:schemeClr>
              </a:solidFill>
              <a:latin typeface="Avenir Next" panose="020B0503020202020204" pitchFamily="34" charset="0"/>
            </a:endParaRPr>
          </a:p>
        </p:txBody>
      </p:sp>
      <p:sp>
        <p:nvSpPr>
          <p:cNvPr id="6" name="Rectangle 5">
            <a:extLst>
              <a:ext uri="{FF2B5EF4-FFF2-40B4-BE49-F238E27FC236}">
                <a16:creationId xmlns:a16="http://schemas.microsoft.com/office/drawing/2014/main" id="{A093BF9A-A29E-F535-D65A-CB4B3269A905}"/>
              </a:ext>
            </a:extLst>
          </p:cNvPr>
          <p:cNvSpPr/>
          <p:nvPr/>
        </p:nvSpPr>
        <p:spPr>
          <a:xfrm>
            <a:off x="6286154" y="2143939"/>
            <a:ext cx="4858092" cy="3472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CH"/>
          </a:p>
        </p:txBody>
      </p:sp>
      <p:pic>
        <p:nvPicPr>
          <p:cNvPr id="2" name="Picture 1">
            <a:extLst>
              <a:ext uri="{FF2B5EF4-FFF2-40B4-BE49-F238E27FC236}">
                <a16:creationId xmlns:a16="http://schemas.microsoft.com/office/drawing/2014/main" id="{619B6E6A-286C-FE5C-3D31-7AF31B56372C}"/>
              </a:ext>
            </a:extLst>
          </p:cNvPr>
          <p:cNvPicPr>
            <a:picLocks noChangeAspect="1"/>
          </p:cNvPicPr>
          <p:nvPr/>
        </p:nvPicPr>
        <p:blipFill>
          <a:blip r:embed="rId6"/>
          <a:stretch>
            <a:fillRect/>
          </a:stretch>
        </p:blipFill>
        <p:spPr>
          <a:xfrm>
            <a:off x="9143209" y="1629572"/>
            <a:ext cx="2471331" cy="3193846"/>
          </a:xfrm>
          <a:prstGeom prst="rect">
            <a:avLst/>
          </a:prstGeom>
          <a:ln>
            <a:solidFill>
              <a:schemeClr val="tx1"/>
            </a:solidFill>
          </a:ln>
        </p:spPr>
      </p:pic>
      <p:pic>
        <p:nvPicPr>
          <p:cNvPr id="4" name="Picture 3" descr="Graphical user interface&#10;&#10;Description automatically generated with low confidence">
            <a:extLst>
              <a:ext uri="{FF2B5EF4-FFF2-40B4-BE49-F238E27FC236}">
                <a16:creationId xmlns:a16="http://schemas.microsoft.com/office/drawing/2014/main" id="{77188949-39DD-928D-3A33-BA49BCB1C195}"/>
              </a:ext>
            </a:extLst>
          </p:cNvPr>
          <p:cNvPicPr>
            <a:picLocks noChangeAspect="1"/>
          </p:cNvPicPr>
          <p:nvPr/>
        </p:nvPicPr>
        <p:blipFill>
          <a:blip r:embed="rId7">
            <a:extLst>
              <a:ext uri="{28A0092B-C50C-407E-A947-70E740481C1C}">
                <a14:useLocalDpi xmlns:a14="http://schemas.microsoft.com/office/drawing/2010/main" val="0"/>
              </a:ext>
            </a:extLst>
          </a:blip>
          <a:srcRect l="-1" r="1376"/>
          <a:stretch>
            <a:fillRect/>
          </a:stretch>
        </p:blipFill>
        <p:spPr>
          <a:xfrm>
            <a:off x="6609400" y="1629572"/>
            <a:ext cx="2349416" cy="3193843"/>
          </a:xfrm>
          <a:prstGeom prst="rect">
            <a:avLst/>
          </a:prstGeom>
          <a:ln>
            <a:solidFill>
              <a:schemeClr val="tx1"/>
            </a:solidFill>
          </a:ln>
        </p:spPr>
      </p:pic>
      <p:pic>
        <p:nvPicPr>
          <p:cNvPr id="5" name="Picture 4">
            <a:extLst>
              <a:ext uri="{FF2B5EF4-FFF2-40B4-BE49-F238E27FC236}">
                <a16:creationId xmlns:a16="http://schemas.microsoft.com/office/drawing/2014/main" id="{C4ECA8A7-E19B-1D1A-CDD6-4CC52AFAFFB0}"/>
              </a:ext>
            </a:extLst>
          </p:cNvPr>
          <p:cNvPicPr>
            <a:picLocks noChangeAspect="1"/>
          </p:cNvPicPr>
          <p:nvPr/>
        </p:nvPicPr>
        <p:blipFill>
          <a:blip r:embed="rId8"/>
          <a:srcRect t="1079" b="1079"/>
          <a:stretch/>
        </p:blipFill>
        <p:spPr>
          <a:xfrm>
            <a:off x="4120805" y="1629572"/>
            <a:ext cx="2304202" cy="3193843"/>
          </a:xfrm>
          <a:prstGeom prst="rect">
            <a:avLst/>
          </a:prstGeom>
          <a:ln>
            <a:solidFill>
              <a:schemeClr val="tx1"/>
            </a:solidFill>
          </a:ln>
        </p:spPr>
      </p:pic>
      <p:sp>
        <p:nvSpPr>
          <p:cNvPr id="11" name="Content Placeholder 6">
            <a:extLst>
              <a:ext uri="{FF2B5EF4-FFF2-40B4-BE49-F238E27FC236}">
                <a16:creationId xmlns:a16="http://schemas.microsoft.com/office/drawing/2014/main" id="{B2A981FC-219A-5A12-272D-AB9461136F59}"/>
              </a:ext>
            </a:extLst>
          </p:cNvPr>
          <p:cNvSpPr txBox="1">
            <a:spLocks/>
          </p:cNvSpPr>
          <p:nvPr/>
        </p:nvSpPr>
        <p:spPr>
          <a:xfrm>
            <a:off x="701458" y="1554480"/>
            <a:ext cx="2949053" cy="3769360"/>
          </a:xfrm>
          <a:prstGeom prst="rect">
            <a:avLst/>
          </a:prstGeom>
        </p:spPr>
        <p:txBody>
          <a:bodyPr vert="horz" lIns="0" tIns="0" rIns="0" bIns="0" rtlCol="1" anchor="t">
            <a:normAutofit fontScale="92500"/>
          </a:bodyPr>
          <a:lstStyle>
            <a:lvl1pPr marL="347472" indent="-347472" algn="r" defTabSz="914400" rtl="1" eaLnBrk="1" latinLnBrk="0" hangingPunct="1">
              <a:lnSpc>
                <a:spcPct val="110000"/>
              </a:lnSpc>
              <a:spcBef>
                <a:spcPts val="0"/>
              </a:spcBef>
              <a:spcAft>
                <a:spcPts val="600"/>
              </a:spcAft>
              <a:buClrTx/>
              <a:buFont typeface="Arial" panose="020B0604020202020204" pitchFamily="34" charset="0"/>
              <a:buChar char="•"/>
              <a:defRPr sz="20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1pPr>
            <a:lvl2pPr marL="804672" indent="-347472" algn="r" defTabSz="914400" rtl="1" eaLnBrk="1" latinLnBrk="0" hangingPunct="1">
              <a:lnSpc>
                <a:spcPct val="110000"/>
              </a:lnSpc>
              <a:spcBef>
                <a:spcPts val="0"/>
              </a:spcBef>
              <a:spcAft>
                <a:spcPts val="600"/>
              </a:spcAft>
              <a:buClr>
                <a:schemeClr val="tx1"/>
              </a:buClr>
              <a:buFont typeface="Arial" panose="020B0604020202020204" pitchFamily="34" charset="0"/>
              <a:buChar char="•"/>
              <a:defRPr sz="18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2pPr>
            <a:lvl3pPr marL="1261872" indent="-347472" algn="r" defTabSz="914400" rtl="1" eaLnBrk="1" latinLnBrk="0" hangingPunct="1">
              <a:lnSpc>
                <a:spcPct val="110000"/>
              </a:lnSpc>
              <a:spcBef>
                <a:spcPts val="0"/>
              </a:spcBef>
              <a:spcAft>
                <a:spcPts val="600"/>
              </a:spcAft>
              <a:buFont typeface="Arial" panose="020B0604020202020204" pitchFamily="34" charset="0"/>
              <a:buChar char="•"/>
              <a:defRPr sz="16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3pPr>
            <a:lvl4pPr marL="1600200" indent="-347472" algn="r" defTabSz="914400" rtl="1"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4pPr>
            <a:lvl5pPr marL="2057400" indent="-347472" algn="r" defTabSz="914400" rtl="1"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1">
              <a:lnSpc>
                <a:spcPct val="150000"/>
              </a:lnSpc>
              <a:buNone/>
            </a:pPr>
            <a:r>
              <a:rPr lang="ar" sz="2400" dirty="0"/>
              <a:t>تم إدراج UNIMMAP MMS في </a:t>
            </a:r>
            <a:r>
              <a:rPr lang="ar" sz="2400" b="1" dirty="0"/>
              <a:t>قائمة الأدوية الأساسية لمنظمة الصحة العالمية (WHO)</a:t>
            </a:r>
            <a:r>
              <a:rPr lang="ar" sz="2400" dirty="0"/>
              <a:t> منذ عام 2021 وتمت الموافقة عليه من قبل منظمة الصحة العالمية للاستخدام مع البحث الدقيق وفي حالات الطوارئ.</a:t>
            </a:r>
          </a:p>
        </p:txBody>
      </p:sp>
      <p:pic>
        <p:nvPicPr>
          <p:cNvPr id="9" name="Picture 8">
            <a:extLst>
              <a:ext uri="{FF2B5EF4-FFF2-40B4-BE49-F238E27FC236}">
                <a16:creationId xmlns:a16="http://schemas.microsoft.com/office/drawing/2014/main" id="{BD4BB8DA-0E96-A28B-5540-5C2B988F099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0" y="0"/>
            <a:ext cx="5867400" cy="1508759"/>
          </a:xfrm>
          <a:prstGeom prst="rect">
            <a:avLst/>
          </a:prstGeom>
        </p:spPr>
      </p:pic>
    </p:spTree>
    <p:extLst>
      <p:ext uri="{BB962C8B-B14F-4D97-AF65-F5344CB8AC3E}">
        <p14:creationId xmlns:p14="http://schemas.microsoft.com/office/powerpoint/2010/main" val="6561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BB4A"/>
        </a:solidFill>
        <a:effectLst/>
      </p:bgPr>
    </p:bg>
    <p:spTree>
      <p:nvGrpSpPr>
        <p:cNvPr id="1" name="">
          <a:extLst>
            <a:ext uri="{FF2B5EF4-FFF2-40B4-BE49-F238E27FC236}">
              <a16:creationId xmlns:a16="http://schemas.microsoft.com/office/drawing/2014/main" id="{7278C40C-336D-5706-1993-CF2B9094949B}"/>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65466FA-6D37-FE63-998D-13D3C3D00D36}"/>
              </a:ext>
            </a:extLst>
          </p:cNvPr>
          <p:cNvSpPr>
            <a:spLocks noGrp="1"/>
          </p:cNvSpPr>
          <p:nvPr>
            <p:ph type="title"/>
          </p:nvPr>
        </p:nvSpPr>
        <p:spPr>
          <a:xfrm>
            <a:off x="4170216" y="559574"/>
            <a:ext cx="7183582" cy="676636"/>
          </a:xfrm>
        </p:spPr>
        <p:txBody>
          <a:bodyPr rtlCol="1">
            <a:normAutofit/>
          </a:bodyPr>
          <a:lstStyle/>
          <a:p>
            <a:pPr rtl="1"/>
            <a:r>
              <a:rPr lang="ar" b="1" dirty="0">
                <a:latin typeface="Avenir Next" panose="020B0503020202020204" pitchFamily="34" charset="0"/>
              </a:rPr>
              <a:t>أفضل استثمار للتنمية العالمية</a:t>
            </a:r>
          </a:p>
        </p:txBody>
      </p:sp>
      <p:sp>
        <p:nvSpPr>
          <p:cNvPr id="7" name="Content Placeholder 6">
            <a:extLst>
              <a:ext uri="{FF2B5EF4-FFF2-40B4-BE49-F238E27FC236}">
                <a16:creationId xmlns:a16="http://schemas.microsoft.com/office/drawing/2014/main" id="{C0F55D79-CDA3-C295-7947-6B9ACD2A18EA}"/>
              </a:ext>
            </a:extLst>
          </p:cNvPr>
          <p:cNvSpPr>
            <a:spLocks noGrp="1"/>
          </p:cNvSpPr>
          <p:nvPr>
            <p:ph idx="1"/>
          </p:nvPr>
        </p:nvSpPr>
        <p:spPr>
          <a:xfrm>
            <a:off x="3648453" y="1504841"/>
            <a:ext cx="7705345" cy="4044315"/>
          </a:xfrm>
        </p:spPr>
        <p:txBody>
          <a:bodyPr vert="horz" lIns="0" tIns="0" rIns="0" bIns="0" rtlCol="1" anchor="t">
            <a:normAutofit/>
          </a:bodyPr>
          <a:lstStyle/>
          <a:p>
            <a:pPr rtl="1">
              <a:lnSpc>
                <a:spcPct val="150000"/>
              </a:lnSpc>
            </a:pPr>
            <a:r>
              <a:rPr lang="ar" dirty="0"/>
              <a:t>تم تسمية MMS كواحدة من أفضل الاستثمارات في التنمية العالمية</a:t>
            </a:r>
            <a:br>
              <a:rPr lang="ar-EG" dirty="0"/>
            </a:br>
            <a:r>
              <a:rPr lang="ar" dirty="0"/>
              <a:t>- </a:t>
            </a:r>
            <a:r>
              <a:rPr lang="ar" b="1" dirty="0"/>
              <a:t>بعائد قدره 37 دولارًا لكل دولار مستثمر</a:t>
            </a:r>
            <a:r>
              <a:rPr lang="ar" b="1" dirty="0">
                <a:cs typeface="Arial"/>
              </a:rPr>
              <a:t>.</a:t>
            </a:r>
            <a:r>
              <a:rPr lang="en-US" b="1" baseline="30000" dirty="0">
                <a:cs typeface="Arial"/>
              </a:rPr>
              <a:t>11</a:t>
            </a:r>
            <a:endParaRPr lang="en-US" baseline="30000" dirty="0">
              <a:cs typeface="Arial"/>
            </a:endParaRPr>
          </a:p>
          <a:p>
            <a:pPr rtl="1">
              <a:lnSpc>
                <a:spcPct val="150000"/>
              </a:lnSpc>
            </a:pPr>
            <a:r>
              <a:rPr lang="ar" dirty="0"/>
              <a:t>تلد الأمهات اللاتي يحصلن على تغذية جيدة  أطفالاً يتمتعون بتغذية جيدة، </a:t>
            </a:r>
            <a:br>
              <a:rPr lang="ar-EG" dirty="0"/>
            </a:br>
            <a:r>
              <a:rPr lang="ar" dirty="0"/>
              <a:t>وباستطاعتهم فيما بعد الارتقاء بمجتمعات بأكملها.</a:t>
            </a:r>
          </a:p>
          <a:p>
            <a:pPr rtl="1">
              <a:lnSpc>
                <a:spcPct val="150000"/>
              </a:lnSpc>
            </a:pPr>
            <a:r>
              <a:rPr lang="ar" dirty="0"/>
              <a:t>تتمتع MMS بالقدرة على تحسين التطور المعرفي والسلوكي للطفل،</a:t>
            </a:r>
            <a:br>
              <a:rPr lang="ar-EG" dirty="0"/>
            </a:br>
            <a:r>
              <a:rPr lang="ar" dirty="0"/>
              <a:t>مما يؤهله لحياة صحية أفضل.</a:t>
            </a:r>
            <a:r>
              <a:rPr lang="ar" baseline="30000" dirty="0"/>
              <a:t>12</a:t>
            </a:r>
            <a:r>
              <a:rPr lang="ar" dirty="0"/>
              <a:t> </a:t>
            </a:r>
          </a:p>
          <a:p>
            <a:pPr rtl="1">
              <a:lnSpc>
                <a:spcPct val="150000"/>
              </a:lnSpc>
            </a:pPr>
            <a:r>
              <a:rPr lang="ar" dirty="0"/>
              <a:t>تعمل MMS على بناء المرونة ومساعدة الأسر على الصمود </a:t>
            </a:r>
            <a:br>
              <a:rPr lang="ar-EG" dirty="0"/>
            </a:br>
            <a:r>
              <a:rPr lang="ar" dirty="0"/>
              <a:t>والتعافي</a:t>
            </a:r>
            <a:r>
              <a:rPr lang="ar-EG" dirty="0"/>
              <a:t> </a:t>
            </a:r>
            <a:r>
              <a:rPr lang="ar" dirty="0"/>
              <a:t>من الصراعات والأوبئة وتغير المناخ.</a:t>
            </a:r>
            <a:r>
              <a:rPr lang="ar" baseline="30000" dirty="0"/>
              <a:t>13</a:t>
            </a:r>
          </a:p>
        </p:txBody>
      </p:sp>
      <p:pic>
        <p:nvPicPr>
          <p:cNvPr id="2" name="Picture 1">
            <a:extLst>
              <a:ext uri="{FF2B5EF4-FFF2-40B4-BE49-F238E27FC236}">
                <a16:creationId xmlns:a16="http://schemas.microsoft.com/office/drawing/2014/main" id="{E9E0C77F-0F4C-1DC5-8530-0A30B54EC5F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8301" y="1861696"/>
            <a:ext cx="2663626" cy="3687460"/>
          </a:xfrm>
          <a:prstGeom prst="rect">
            <a:avLst/>
          </a:prstGeom>
        </p:spPr>
      </p:pic>
      <p:grpSp>
        <p:nvGrpSpPr>
          <p:cNvPr id="4" name="Group 3">
            <a:extLst>
              <a:ext uri="{FF2B5EF4-FFF2-40B4-BE49-F238E27FC236}">
                <a16:creationId xmlns:a16="http://schemas.microsoft.com/office/drawing/2014/main" id="{B44058E8-9F08-90D5-2CF7-833C3795BA0A}"/>
              </a:ext>
            </a:extLst>
          </p:cNvPr>
          <p:cNvGrpSpPr/>
          <p:nvPr/>
        </p:nvGrpSpPr>
        <p:grpSpPr>
          <a:xfrm flipH="1">
            <a:off x="-844296" y="0"/>
            <a:ext cx="6713396" cy="1828358"/>
            <a:chOff x="6324600" y="0"/>
            <a:chExt cx="6713396" cy="1828358"/>
          </a:xfrm>
        </p:grpSpPr>
        <p:pic>
          <p:nvPicPr>
            <p:cNvPr id="8" name="Picture 7">
              <a:extLst>
                <a:ext uri="{FF2B5EF4-FFF2-40B4-BE49-F238E27FC236}">
                  <a16:creationId xmlns:a16="http://schemas.microsoft.com/office/drawing/2014/main" id="{6D9B4C4A-EAAD-5B1B-3F02-7B3670E127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H="1">
              <a:off x="6324600" y="0"/>
              <a:ext cx="5867400" cy="1508759"/>
            </a:xfrm>
            <a:prstGeom prst="rect">
              <a:avLst/>
            </a:prstGeom>
          </p:spPr>
        </p:pic>
        <p:pic>
          <p:nvPicPr>
            <p:cNvPr id="9" name="Graphic 5">
              <a:extLst>
                <a:ext uri="{FF2B5EF4-FFF2-40B4-BE49-F238E27FC236}">
                  <a16:creationId xmlns:a16="http://schemas.microsoft.com/office/drawing/2014/main" id="{8EBC9B29-7EB6-3008-09F9-EEA364727E5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7072435">
              <a:off x="10221220" y="-988417"/>
              <a:ext cx="1592309" cy="4041242"/>
            </a:xfrm>
            <a:prstGeom prst="rect">
              <a:avLst/>
            </a:prstGeom>
          </p:spPr>
        </p:pic>
      </p:grpSp>
      <p:sp>
        <p:nvSpPr>
          <p:cNvPr id="5" name="TextBox 4">
            <a:extLst>
              <a:ext uri="{FF2B5EF4-FFF2-40B4-BE49-F238E27FC236}">
                <a16:creationId xmlns:a16="http://schemas.microsoft.com/office/drawing/2014/main" id="{A5399D0C-CD28-E550-4D44-06F53C4A66D4}"/>
              </a:ext>
            </a:extLst>
          </p:cNvPr>
          <p:cNvSpPr txBox="1"/>
          <p:nvPr/>
        </p:nvSpPr>
        <p:spPr>
          <a:xfrm>
            <a:off x="2935400" y="5681077"/>
            <a:ext cx="8232413" cy="987130"/>
          </a:xfrm>
          <a:prstGeom prst="rect">
            <a:avLst/>
          </a:prstGeom>
          <a:noFill/>
        </p:spPr>
        <p:txBody>
          <a:bodyPr wrap="square" rtlCol="1">
            <a:spAutoFit/>
          </a:bodyPr>
          <a:lstStyle/>
          <a:p>
            <a:pPr marL="228600" lvl="0" indent="-228600">
              <a:lnSpc>
                <a:spcPct val="150000"/>
              </a:lnSpc>
              <a:buClr>
                <a:schemeClr val="tx1">
                  <a:lumMod val="50000"/>
                  <a:lumOff val="50000"/>
                </a:schemeClr>
              </a:buClr>
              <a:buFont typeface="+mj-lt"/>
              <a:buAutoNum type="arabicPeriod" startAt="11"/>
              <a:defRPr/>
            </a:pPr>
            <a:r>
              <a:rPr lang="ar" sz="10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t>لارسن ب، هودينوت ج، رازفي س. الاستثمار في التغذية - أفضل حالة استثمار عالمية. مجلة تحليل تكلفة الفائدة. 2023 (قيد الطباعة). متوفر على: </a:t>
            </a:r>
            <a:r>
              <a:rPr lang="en-US" sz="1000" u="sng" dirty="0">
                <a:solidFill>
                  <a:srgbClr val="7F7F7F"/>
                </a:solidFill>
                <a:latin typeface="Avenir"/>
                <a:ea typeface="Avenir"/>
                <a:sym typeface="Avenir"/>
                <a:hlinkClick r:id="rId6">
                  <a:extLst>
                    <a:ext uri="{A12FA001-AC4F-418D-AE19-62706E023703}">
                      <ahyp:hlinkClr xmlns:ahyp="http://schemas.microsoft.com/office/drawing/2018/hyperlinkcolor" val="tx"/>
                    </a:ext>
                  </a:extLst>
                </a:hlinkClick>
              </a:rPr>
              <a:t>https://copenhagenconsensus.com/sites/default/files/2023-03/Nutrition%20Best%20Investment%20Manuscript%20230211.pdf</a:t>
            </a:r>
            <a:r>
              <a:rPr lang="ar" sz="10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t> </a:t>
            </a:r>
          </a:p>
          <a:p>
            <a:pPr marL="228600" lvl="0" indent="-228600">
              <a:lnSpc>
                <a:spcPct val="150000"/>
              </a:lnSpc>
              <a:buClr>
                <a:schemeClr val="tx1">
                  <a:lumMod val="50000"/>
                  <a:lumOff val="50000"/>
                </a:schemeClr>
              </a:buClr>
              <a:buFont typeface="+mj-lt"/>
              <a:buAutoNum type="arabicPeriod" startAt="11"/>
              <a:defRPr/>
            </a:pPr>
            <a:r>
              <a:rPr lang="ar" sz="10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t>كوسيك سي، جورجيف إم ك. دور التغذية في نمو الدماغ: الفرصة الذهبية في "الألف يوم الأولى" مجلة طب الأطفال </a:t>
            </a:r>
            <a:r>
              <a:rPr lang="en-US" sz="1000" dirty="0">
                <a:solidFill>
                  <a:srgbClr val="7F7F7F"/>
                </a:solidFill>
                <a:latin typeface="Avenir"/>
                <a:ea typeface="Avenir"/>
                <a:cs typeface="Avenir"/>
                <a:sym typeface="Avenir"/>
              </a:rPr>
              <a:t>J </a:t>
            </a:r>
            <a:r>
              <a:rPr lang="en-US" sz="1000" dirty="0" err="1">
                <a:solidFill>
                  <a:srgbClr val="7F7F7F"/>
                </a:solidFill>
                <a:latin typeface="Avenir"/>
                <a:ea typeface="Avenir"/>
                <a:cs typeface="Avenir"/>
                <a:sym typeface="Avenir"/>
              </a:rPr>
              <a:t>Pediatr</a:t>
            </a:r>
            <a:r>
              <a:rPr lang="en-US" sz="1000" dirty="0">
                <a:solidFill>
                  <a:srgbClr val="7F7F7F"/>
                </a:solidFill>
                <a:latin typeface="Avenir"/>
                <a:ea typeface="Avenir"/>
                <a:cs typeface="Avenir"/>
                <a:sym typeface="Avenir"/>
              </a:rPr>
              <a:t>. 2016;175:16-21. doi:10.1016/j.jpeds.2016.05.013</a:t>
            </a:r>
            <a:endParaRPr lang="ar" sz="10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endParaRPr>
          </a:p>
          <a:p>
            <a:pPr marL="228600" marR="0" lvl="0" indent="-228600" defTabSz="914400" rtl="1" eaLnBrk="1" fontAlgn="auto" latinLnBrk="0" hangingPunct="1">
              <a:lnSpc>
                <a:spcPct val="150000"/>
              </a:lnSpc>
              <a:spcAft>
                <a:spcPts val="0"/>
              </a:spcAft>
              <a:buClr>
                <a:schemeClr val="tx1">
                  <a:lumMod val="50000"/>
                  <a:lumOff val="50000"/>
                </a:schemeClr>
              </a:buClr>
              <a:buSzTx/>
              <a:buFont typeface="+mj-lt"/>
              <a:buAutoNum type="arabicPeriod" startAt="11"/>
              <a:tabLst/>
              <a:defRPr/>
            </a:pPr>
            <a:r>
              <a:rPr lang="ar" sz="1000" b="0" i="0" u="none" strike="noStrike" kern="1200" cap="none" spc="0" normalizeH="0" noProof="0" dirty="0">
                <a:ln>
                  <a:noFill/>
                </a:ln>
                <a:solidFill>
                  <a:schemeClr val="tx1">
                    <a:lumMod val="50000"/>
                    <a:lumOff val="50000"/>
                  </a:schemeClr>
                </a:solidFill>
                <a:effectLst/>
                <a:uLnTx/>
                <a:uFillTx/>
                <a:latin typeface="Avenir Next" panose="020B0503020202020204" pitchFamily="34" charset="0"/>
              </a:rPr>
              <a:t>بلويم وآخرون, 2007. الوقاية من نقص المغذيات الدقيقة والسيطرة عليه بين السكان المتضررين من حالات الطوارئ. منظمة الصحة العالمية، برنامج الأغذية العالمي، اليونيسيف.</a:t>
            </a:r>
          </a:p>
        </p:txBody>
      </p:sp>
    </p:spTree>
    <p:extLst>
      <p:ext uri="{BB962C8B-B14F-4D97-AF65-F5344CB8AC3E}">
        <p14:creationId xmlns:p14="http://schemas.microsoft.com/office/powerpoint/2010/main" val="2824281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4BFD-918F-52C6-61AD-A5FD10883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BFEB8-C3FF-D854-1DD8-A3CDB3AC03D4}"/>
              </a:ext>
            </a:extLst>
          </p:cNvPr>
          <p:cNvSpPr>
            <a:spLocks noGrp="1"/>
          </p:cNvSpPr>
          <p:nvPr>
            <p:ph type="title"/>
          </p:nvPr>
        </p:nvSpPr>
        <p:spPr>
          <a:xfrm>
            <a:off x="4289351" y="559574"/>
            <a:ext cx="7183582" cy="676636"/>
          </a:xfrm>
        </p:spPr>
        <p:txBody>
          <a:bodyPr rtlCol="1"/>
          <a:lstStyle/>
          <a:p>
            <a:pPr rtl="1"/>
            <a:r>
              <a:rPr lang="ar" b="1" dirty="0">
                <a:latin typeface="Avenir Next" panose="020B0503020202020204" pitchFamily="34" charset="0"/>
              </a:rPr>
              <a:t>آن الأوان لاتخاذ إجراء </a:t>
            </a:r>
            <a:endParaRPr lang="en-US" dirty="0">
              <a:latin typeface="Avenir Next" panose="020B0503020202020204" pitchFamily="34" charset="0"/>
            </a:endParaRPr>
          </a:p>
        </p:txBody>
      </p:sp>
      <p:sp>
        <p:nvSpPr>
          <p:cNvPr id="7" name="Content Placeholder 6">
            <a:extLst>
              <a:ext uri="{FF2B5EF4-FFF2-40B4-BE49-F238E27FC236}">
                <a16:creationId xmlns:a16="http://schemas.microsoft.com/office/drawing/2014/main" id="{89973697-7940-EC81-B051-F370BAE7239D}"/>
              </a:ext>
            </a:extLst>
          </p:cNvPr>
          <p:cNvSpPr>
            <a:spLocks noGrp="1"/>
          </p:cNvSpPr>
          <p:nvPr>
            <p:ph idx="1"/>
          </p:nvPr>
        </p:nvSpPr>
        <p:spPr>
          <a:xfrm>
            <a:off x="4570631" y="1476906"/>
            <a:ext cx="6902302" cy="3766122"/>
          </a:xfrm>
        </p:spPr>
        <p:txBody>
          <a:bodyPr vert="horz" lIns="0" tIns="0" rIns="0" bIns="0" rtlCol="1" anchor="t">
            <a:noAutofit/>
          </a:bodyPr>
          <a:lstStyle/>
          <a:p>
            <a:pPr rtl="1">
              <a:lnSpc>
                <a:spcPct val="150000"/>
              </a:lnSpc>
            </a:pPr>
            <a:r>
              <a:rPr lang="ar" dirty="0">
                <a:cs typeface="Arial"/>
              </a:rPr>
              <a:t>آن الأوان لضمان حصول النساء الحوامل في جميع البلدان على </a:t>
            </a:r>
            <a:r>
              <a:rPr lang="ar" b="1" dirty="0"/>
              <a:t>MMS</a:t>
            </a:r>
            <a:r>
              <a:rPr lang="ar" dirty="0">
                <a:cs typeface="Arial"/>
              </a:rPr>
              <a:t> وهو نفس مستوى الرعاية الذي طالما توفر للنساء في البلدان ذات الدخل المرتفع.</a:t>
            </a:r>
          </a:p>
          <a:p>
            <a:pPr rtl="1">
              <a:lnSpc>
                <a:spcPct val="150000"/>
              </a:lnSpc>
            </a:pPr>
            <a:r>
              <a:rPr lang="ar" dirty="0">
                <a:cs typeface="Arial"/>
              </a:rPr>
              <a:t>​يتوفر الدعم بأشكال عديدة - بدءًا من إطار عمل علمي تنفيذي مثبت إلى دعم القدرة التصنيعية وصولًا إلى التبرعات الأولية للمنتج.</a:t>
            </a:r>
          </a:p>
          <a:p>
            <a:pPr rtl="1">
              <a:lnSpc>
                <a:spcPct val="150000"/>
              </a:lnSpc>
            </a:pPr>
            <a:r>
              <a:rPr lang="ar" b="1" dirty="0"/>
              <a:t>ويتم تشجيع البلدان على الاستفادة من الآليات القائمة لتسريع التنسيق والتعاون في مجال خدمات الطوارئ الطبية</a:t>
            </a:r>
            <a:r>
              <a:rPr lang="ar" dirty="0">
                <a:cs typeface="Arial"/>
              </a:rPr>
              <a:t>، بما في ذلك تحالف الجهات المانحة لخدمات الطوارئ الطبية العالمي، والتنسيق مع منتدى الإمداد التابع لليونيسيف، والتعاون مع تحالفات توسيع نطاق خدمات الطوارئ الطبية الوطنية. </a:t>
            </a:r>
          </a:p>
        </p:txBody>
      </p:sp>
      <p:sp>
        <p:nvSpPr>
          <p:cNvPr id="34" name="Rectangle 33">
            <a:extLst>
              <a:ext uri="{FF2B5EF4-FFF2-40B4-BE49-F238E27FC236}">
                <a16:creationId xmlns:a16="http://schemas.microsoft.com/office/drawing/2014/main" id="{8AF859E7-49B8-0404-3C07-4B91D16C9BBE}"/>
              </a:ext>
            </a:extLst>
          </p:cNvPr>
          <p:cNvSpPr/>
          <p:nvPr/>
        </p:nvSpPr>
        <p:spPr>
          <a:xfrm>
            <a:off x="0" y="5066522"/>
            <a:ext cx="3516252" cy="8669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7" name="Rectangle 36">
            <a:extLst>
              <a:ext uri="{FF2B5EF4-FFF2-40B4-BE49-F238E27FC236}">
                <a16:creationId xmlns:a16="http://schemas.microsoft.com/office/drawing/2014/main" id="{49665247-37CB-9558-5B23-5E87D61F7D15}"/>
              </a:ext>
            </a:extLst>
          </p:cNvPr>
          <p:cNvSpPr/>
          <p:nvPr/>
        </p:nvSpPr>
        <p:spPr>
          <a:xfrm>
            <a:off x="0" y="5842000"/>
            <a:ext cx="12192000" cy="1015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sp>
        <p:nvSpPr>
          <p:cNvPr id="39" name="Rectangle 38">
            <a:extLst>
              <a:ext uri="{FF2B5EF4-FFF2-40B4-BE49-F238E27FC236}">
                <a16:creationId xmlns:a16="http://schemas.microsoft.com/office/drawing/2014/main" id="{683D0179-AD26-4B98-BDCF-47874A4F7B20}"/>
              </a:ext>
            </a:extLst>
          </p:cNvPr>
          <p:cNvSpPr/>
          <p:nvPr/>
        </p:nvSpPr>
        <p:spPr>
          <a:xfrm>
            <a:off x="0" y="0"/>
            <a:ext cx="3516252" cy="25099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40" name="Picture 39" descr="A black and white wave&#10;&#10;AI-generated content may be incorrect.">
            <a:extLst>
              <a:ext uri="{FF2B5EF4-FFF2-40B4-BE49-F238E27FC236}">
                <a16:creationId xmlns:a16="http://schemas.microsoft.com/office/drawing/2014/main" id="{75B8DD1C-9898-B319-D31D-27839884D2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852583" cy="1504950"/>
          </a:xfrm>
          <a:prstGeom prst="rect">
            <a:avLst/>
          </a:prstGeom>
        </p:spPr>
      </p:pic>
      <p:pic>
        <p:nvPicPr>
          <p:cNvPr id="3" name="Picture 2">
            <a:extLst>
              <a:ext uri="{FF2B5EF4-FFF2-40B4-BE49-F238E27FC236}">
                <a16:creationId xmlns:a16="http://schemas.microsoft.com/office/drawing/2014/main" id="{16D6A0E6-E210-16FE-CECC-62F99C947D12}"/>
              </a:ext>
            </a:extLst>
          </p:cNvPr>
          <p:cNvPicPr>
            <a:picLocks noChangeAspect="1"/>
          </p:cNvPicPr>
          <p:nvPr/>
        </p:nvPicPr>
        <p:blipFill>
          <a:blip r:embed="rId4"/>
          <a:srcRect/>
          <a:stretch/>
        </p:blipFill>
        <p:spPr>
          <a:xfrm>
            <a:off x="0" y="1914847"/>
            <a:ext cx="3516252" cy="3328181"/>
          </a:xfrm>
          <a:prstGeom prst="rect">
            <a:avLst/>
          </a:prstGeom>
          <a:ln>
            <a:noFill/>
          </a:ln>
        </p:spPr>
      </p:pic>
      <p:pic>
        <p:nvPicPr>
          <p:cNvPr id="4" name="Picture 3">
            <a:extLst>
              <a:ext uri="{FF2B5EF4-FFF2-40B4-BE49-F238E27FC236}">
                <a16:creationId xmlns:a16="http://schemas.microsoft.com/office/drawing/2014/main" id="{B6749B2E-FF8D-5EC5-DD01-5ADF8C514A91}"/>
              </a:ext>
            </a:extLst>
          </p:cNvPr>
          <p:cNvPicPr>
            <a:picLocks noChangeAspect="1"/>
          </p:cNvPicPr>
          <p:nvPr/>
        </p:nvPicPr>
        <p:blipFill>
          <a:blip r:embed="rId5"/>
          <a:srcRect l="5355" r="57931"/>
          <a:stretch>
            <a:fillRect/>
          </a:stretch>
        </p:blipFill>
        <p:spPr>
          <a:xfrm>
            <a:off x="8255000" y="5969040"/>
            <a:ext cx="3314700" cy="733333"/>
          </a:xfrm>
          <a:prstGeom prst="rect">
            <a:avLst/>
          </a:prstGeom>
        </p:spPr>
      </p:pic>
      <p:pic>
        <p:nvPicPr>
          <p:cNvPr id="6" name="Picture 5" descr="A pink sign with white text&#10;&#10;AI-generated content may be incorrect.">
            <a:extLst>
              <a:ext uri="{FF2B5EF4-FFF2-40B4-BE49-F238E27FC236}">
                <a16:creationId xmlns:a16="http://schemas.microsoft.com/office/drawing/2014/main" id="{98D06A60-07A6-6197-4D1A-C5038892E491}"/>
              </a:ext>
            </a:extLst>
          </p:cNvPr>
          <p:cNvPicPr>
            <a:picLocks noChangeAspect="1"/>
          </p:cNvPicPr>
          <p:nvPr/>
        </p:nvPicPr>
        <p:blipFill>
          <a:blip r:embed="rId6"/>
          <a:stretch>
            <a:fillRect/>
          </a:stretch>
        </p:blipFill>
        <p:spPr>
          <a:xfrm>
            <a:off x="1" y="1837184"/>
            <a:ext cx="3516252" cy="1176179"/>
          </a:xfrm>
          <a:prstGeom prst="rect">
            <a:avLst/>
          </a:prstGeom>
        </p:spPr>
      </p:pic>
      <p:pic>
        <p:nvPicPr>
          <p:cNvPr id="8" name="Picture 7" descr="A pink and blue cover with a map&#10;&#10;AI-generated content may be incorrect.">
            <a:extLst>
              <a:ext uri="{FF2B5EF4-FFF2-40B4-BE49-F238E27FC236}">
                <a16:creationId xmlns:a16="http://schemas.microsoft.com/office/drawing/2014/main" id="{F5373A92-F8B5-FFA4-5E41-559EB63A72CF}"/>
              </a:ext>
            </a:extLst>
          </p:cNvPr>
          <p:cNvPicPr>
            <a:picLocks noChangeAspect="1"/>
          </p:cNvPicPr>
          <p:nvPr/>
        </p:nvPicPr>
        <p:blipFill>
          <a:blip r:embed="rId7"/>
          <a:stretch>
            <a:fillRect/>
          </a:stretch>
        </p:blipFill>
        <p:spPr>
          <a:xfrm>
            <a:off x="0" y="207819"/>
            <a:ext cx="3516252" cy="5634182"/>
          </a:xfrm>
          <a:prstGeom prst="rect">
            <a:avLst/>
          </a:prstGeom>
        </p:spPr>
      </p:pic>
      <p:pic>
        <p:nvPicPr>
          <p:cNvPr id="9" name="Picture 8" descr="A pink and blue cover with a map&#10;&#10;AI-generated content may be incorrect.">
            <a:extLst>
              <a:ext uri="{FF2B5EF4-FFF2-40B4-BE49-F238E27FC236}">
                <a16:creationId xmlns:a16="http://schemas.microsoft.com/office/drawing/2014/main" id="{95D3B2FE-0224-931A-0018-01167141DD2C}"/>
              </a:ext>
            </a:extLst>
          </p:cNvPr>
          <p:cNvPicPr>
            <a:picLocks noChangeAspect="1"/>
          </p:cNvPicPr>
          <p:nvPr/>
        </p:nvPicPr>
        <p:blipFill>
          <a:blip r:embed="rId7"/>
          <a:stretch>
            <a:fillRect/>
          </a:stretch>
        </p:blipFill>
        <p:spPr>
          <a:xfrm>
            <a:off x="-2" y="207818"/>
            <a:ext cx="3516252" cy="5583344"/>
          </a:xfrm>
          <a:prstGeom prst="rect">
            <a:avLst/>
          </a:prstGeom>
        </p:spPr>
      </p:pic>
      <p:pic>
        <p:nvPicPr>
          <p:cNvPr id="5" name="Picture 4">
            <a:extLst>
              <a:ext uri="{FF2B5EF4-FFF2-40B4-BE49-F238E27FC236}">
                <a16:creationId xmlns:a16="http://schemas.microsoft.com/office/drawing/2014/main" id="{0334FDF3-E6AA-08E0-8187-891294421B2E}"/>
              </a:ext>
            </a:extLst>
          </p:cNvPr>
          <p:cNvPicPr>
            <a:picLocks noChangeAspect="1"/>
          </p:cNvPicPr>
          <p:nvPr/>
        </p:nvPicPr>
        <p:blipFill>
          <a:blip r:embed="rId8"/>
          <a:stretch>
            <a:fillRect/>
          </a:stretch>
        </p:blipFill>
        <p:spPr>
          <a:xfrm>
            <a:off x="-4" y="1236210"/>
            <a:ext cx="3516253" cy="4605789"/>
          </a:xfrm>
          <a:prstGeom prst="rect">
            <a:avLst/>
          </a:prstGeom>
        </p:spPr>
      </p:pic>
    </p:spTree>
    <p:extLst>
      <p:ext uri="{BB962C8B-B14F-4D97-AF65-F5344CB8AC3E}">
        <p14:creationId xmlns:p14="http://schemas.microsoft.com/office/powerpoint/2010/main" val="3735260979"/>
      </p:ext>
    </p:extLst>
  </p:cSld>
  <p:clrMapOvr>
    <a:masterClrMapping/>
  </p:clrMapOvr>
</p:sld>
</file>

<file path=ppt/theme/theme1.xml><?xml version="1.0" encoding="utf-8"?>
<a:theme xmlns:a="http://schemas.openxmlformats.org/drawingml/2006/main" name="Office Theme">
  <a:themeElements>
    <a:clrScheme name="GMMB 2021">
      <a:dk1>
        <a:srgbClr val="000000"/>
      </a:dk1>
      <a:lt1>
        <a:srgbClr val="FFFFFF"/>
      </a:lt1>
      <a:dk2>
        <a:srgbClr val="F8981D"/>
      </a:dk2>
      <a:lt2>
        <a:srgbClr val="E7E6E6"/>
      </a:lt2>
      <a:accent1>
        <a:srgbClr val="28A6E6"/>
      </a:accent1>
      <a:accent2>
        <a:srgbClr val="28864E"/>
      </a:accent2>
      <a:accent3>
        <a:srgbClr val="900276"/>
      </a:accent3>
      <a:accent4>
        <a:srgbClr val="FED700"/>
      </a:accent4>
      <a:accent5>
        <a:srgbClr val="D3483F"/>
      </a:accent5>
      <a:accent6>
        <a:srgbClr val="123EB6"/>
      </a:accent6>
      <a:hlink>
        <a:srgbClr val="61259D"/>
      </a:hlink>
      <a:folHlink>
        <a:srgbClr val="3B25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urtherWith15">
      <a:dk1>
        <a:srgbClr val="000000"/>
      </a:dk1>
      <a:lt1>
        <a:srgbClr val="FFFFFF"/>
      </a:lt1>
      <a:dk2>
        <a:srgbClr val="510A75"/>
      </a:dk2>
      <a:lt2>
        <a:srgbClr val="FDEAF3"/>
      </a:lt2>
      <a:accent1>
        <a:srgbClr val="EB3687"/>
      </a:accent1>
      <a:accent2>
        <a:srgbClr val="FEBB4A"/>
      </a:accent2>
      <a:accent3>
        <a:srgbClr val="C7BCF9"/>
      </a:accent3>
      <a:accent4>
        <a:srgbClr val="4049B7"/>
      </a:accent4>
      <a:accent5>
        <a:srgbClr val="FF814F"/>
      </a:accent5>
      <a:accent6>
        <a:srgbClr val="055D80"/>
      </a:accent6>
      <a:hlink>
        <a:srgbClr val="510A75"/>
      </a:hlink>
      <a:folHlink>
        <a:srgbClr val="520B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FurtherWith15">
      <a:dk1>
        <a:srgbClr val="000000"/>
      </a:dk1>
      <a:lt1>
        <a:srgbClr val="FFFFFF"/>
      </a:lt1>
      <a:dk2>
        <a:srgbClr val="510A75"/>
      </a:dk2>
      <a:lt2>
        <a:srgbClr val="FDEAF3"/>
      </a:lt2>
      <a:accent1>
        <a:srgbClr val="EB3687"/>
      </a:accent1>
      <a:accent2>
        <a:srgbClr val="FEBB4A"/>
      </a:accent2>
      <a:accent3>
        <a:srgbClr val="C7BCF9"/>
      </a:accent3>
      <a:accent4>
        <a:srgbClr val="4049B7"/>
      </a:accent4>
      <a:accent5>
        <a:srgbClr val="FF814F"/>
      </a:accent5>
      <a:accent6>
        <a:srgbClr val="055D80"/>
      </a:accent6>
      <a:hlink>
        <a:srgbClr val="510A75"/>
      </a:hlink>
      <a:folHlink>
        <a:srgbClr val="520B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b2e77cc-b64d-4fc4-9f64-616f45c1eaef">
      <Terms xmlns="http://schemas.microsoft.com/office/infopath/2007/PartnerControls"/>
    </lcf76f155ced4ddcb4097134ff3c332f>
    <TaxCatchAll xmlns="d537de1d-b239-4fda-943d-5a7369d64260"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871A718AD66E418366A732CB5B3C94" ma:contentTypeVersion="20" ma:contentTypeDescription="Create a new document." ma:contentTypeScope="" ma:versionID="33c5a8e7ab1e5f436342761ac1f2e9dd">
  <xsd:schema xmlns:xsd="http://www.w3.org/2001/XMLSchema" xmlns:xs="http://www.w3.org/2001/XMLSchema" xmlns:p="http://schemas.microsoft.com/office/2006/metadata/properties" xmlns:ns1="http://schemas.microsoft.com/sharepoint/v3" xmlns:ns2="7b2e77cc-b64d-4fc4-9f64-616f45c1eaef" xmlns:ns3="d537de1d-b239-4fda-943d-5a7369d64260" targetNamespace="http://schemas.microsoft.com/office/2006/metadata/properties" ma:root="true" ma:fieldsID="33deeb9de5be7d1df55a9b8d64d73329" ns1:_="" ns2:_="" ns3:_="">
    <xsd:import namespace="http://schemas.microsoft.com/sharepoint/v3"/>
    <xsd:import namespace="7b2e77cc-b64d-4fc4-9f64-616f45c1eaef"/>
    <xsd:import namespace="d537de1d-b239-4fda-943d-5a7369d642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2e77cc-b64d-4fc4-9f64-616f45c1ea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c601fe5-46c3-4c52-950a-a1c6b911b11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37de1d-b239-4fda-943d-5a7369d6426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f8058eb-4c34-4092-b693-1c1087b6fe7a}" ma:internalName="TaxCatchAll" ma:showField="CatchAllData" ma:web="d537de1d-b239-4fda-943d-5a7369d6426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2E8F22-EB6A-45CB-81F5-DA53D7F29047}">
  <ds:schemaRefs>
    <ds:schemaRef ds:uri="68af16ee-abd2-49a6-a155-ef8a935a7742"/>
    <ds:schemaRef ds:uri="a1950788-1b6f-4955-96f6-4c1cfde5da50"/>
    <ds:schemaRef ds:uri="adabad4e-2406-4138-86d6-c9ec08b224e3"/>
    <ds:schemaRef ds:uri="cfcf23c5-ce7f-4cb8-a33b-f8f9a06af8c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2e77cc-b64d-4fc4-9f64-616f45c1eaef"/>
    <ds:schemaRef ds:uri="d537de1d-b239-4fda-943d-5a7369d64260"/>
    <ds:schemaRef ds:uri="http://schemas.microsoft.com/sharepoint/v3"/>
  </ds:schemaRefs>
</ds:datastoreItem>
</file>

<file path=customXml/itemProps2.xml><?xml version="1.0" encoding="utf-8"?>
<ds:datastoreItem xmlns:ds="http://schemas.openxmlformats.org/officeDocument/2006/customXml" ds:itemID="{520AC820-DC12-4B55-8F7C-F6FB65267EF2}">
  <ds:schemaRefs>
    <ds:schemaRef ds:uri="http://schemas.microsoft.com/sharepoint/v3/contenttype/forms"/>
  </ds:schemaRefs>
</ds:datastoreItem>
</file>

<file path=customXml/itemProps3.xml><?xml version="1.0" encoding="utf-8"?>
<ds:datastoreItem xmlns:ds="http://schemas.openxmlformats.org/officeDocument/2006/customXml" ds:itemID="{A9FFF638-F5E6-47B6-BDB5-C66DDB8933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2e77cc-b64d-4fc4-9f64-616f45c1eaef"/>
    <ds:schemaRef ds:uri="d537de1d-b239-4fda-943d-5a7369d642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90</TotalTime>
  <Words>2630</Words>
  <Application>Microsoft Office PowerPoint</Application>
  <PresentationFormat>Widescreen</PresentationFormat>
  <Paragraphs>157</Paragraphs>
  <Slides>18</Slides>
  <Notes>13</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18</vt:i4>
      </vt:variant>
    </vt:vector>
  </HeadingPairs>
  <TitlesOfParts>
    <vt:vector size="35" baseType="lpstr">
      <vt:lpstr>Arial</vt:lpstr>
      <vt:lpstr>Avenir</vt:lpstr>
      <vt:lpstr>Avenir Black</vt:lpstr>
      <vt:lpstr>Avenir Book</vt:lpstr>
      <vt:lpstr>Avenir Next</vt:lpstr>
      <vt:lpstr>Avenir Next Medium</vt:lpstr>
      <vt:lpstr>Avenir Oblique</vt:lpstr>
      <vt:lpstr>Calibri</vt:lpstr>
      <vt:lpstr>Georgia</vt:lpstr>
      <vt:lpstr>Halyard Display Book</vt:lpstr>
      <vt:lpstr>Halyard Display Medium</vt:lpstr>
      <vt:lpstr>Lato</vt:lpstr>
      <vt:lpstr>Paytone One</vt:lpstr>
      <vt:lpstr>System Font Regular</vt:lpstr>
      <vt:lpstr>Office Theme</vt:lpstr>
      <vt:lpstr>1_Office Theme</vt:lpstr>
      <vt:lpstr>2_Office Theme</vt:lpstr>
      <vt:lpstr>PowerPoint Presentation</vt:lpstr>
      <vt:lpstr>كيفية استخدام شرائح العرض</vt:lpstr>
      <vt:lpstr>الجمهور المعني بهذا العرض التقديمي</vt:lpstr>
      <vt:lpstr>تدخُّل عالي التأثير لنساء وأطفال أكثر صحة</vt:lpstr>
      <vt:lpstr>تنامي الحاجة إلى MMS</vt:lpstr>
      <vt:lpstr>الأدلة حول المكملات الغذائية الدقيقة والمتعددة MMS </vt:lpstr>
      <vt:lpstr>التوجيه العالمي وراء MMS</vt:lpstr>
      <vt:lpstr>أفضل استثمار للتنمية العالمية</vt:lpstr>
      <vt:lpstr>آن الأوان لاتخاذ إجراء </vt:lpstr>
      <vt:lpstr>انظر أيضًا </vt:lpstr>
      <vt:lpstr>الملحق: </vt:lpstr>
      <vt:lpstr>كيف تتمكن[البلد] من اتخاذ إجراء</vt:lpstr>
      <vt:lpstr>أدوات المناصرة</vt:lpstr>
      <vt:lpstr>أدوات المناصرة</vt:lpstr>
      <vt:lpstr>أدوات المناصرة</vt:lpstr>
      <vt:lpstr>أدوات المناصرة</vt:lpstr>
      <vt:lpstr>أدوات التكلفة</vt:lpstr>
      <vt:lpstr>أدوات تعبئة الموارد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Ransom, Serrin</dc:creator>
  <cp:lastModifiedBy>Maurine Waudo</cp:lastModifiedBy>
  <cp:revision>28</cp:revision>
  <cp:lastPrinted>2023-06-01T14:41:54Z</cp:lastPrinted>
  <dcterms:created xsi:type="dcterms:W3CDTF">2021-01-05T20:04:34Z</dcterms:created>
  <dcterms:modified xsi:type="dcterms:W3CDTF">2025-10-19T18:26:32Z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0x010100D4871A718AD66E418366A732CB5B3C94</vt:lpwstr>
  </property>
  <property fmtid="{D5CDD505-2E9C-101B-9397-08002B2CF9AE}" pid="4" name="MSIP_Label_a844c618-538c-404a-b2f6-f58b5e4f4fae_Enabled">
    <vt:lpwstr>true</vt:lpwstr>
  </property>
  <property fmtid="{D5CDD505-2E9C-101B-9397-08002B2CF9AE}" pid="5" name="MSIP_Label_a844c618-538c-404a-b2f6-f58b5e4f4fae_SetDate">
    <vt:lpwstr>2025-05-19T13:48:12Z</vt:lpwstr>
  </property>
  <property fmtid="{D5CDD505-2E9C-101B-9397-08002B2CF9AE}" pid="6" name="MSIP_Label_a844c618-538c-404a-b2f6-f58b5e4f4fae_Method">
    <vt:lpwstr>Privileged</vt:lpwstr>
  </property>
  <property fmtid="{D5CDD505-2E9C-101B-9397-08002B2CF9AE}" pid="7" name="MSIP_Label_a844c618-538c-404a-b2f6-f58b5e4f4fae_Name">
    <vt:lpwstr>Public</vt:lpwstr>
  </property>
  <property fmtid="{D5CDD505-2E9C-101B-9397-08002B2CF9AE}" pid="8" name="MSIP_Label_a844c618-538c-404a-b2f6-f58b5e4f4fae_SiteId">
    <vt:lpwstr>41eb501a-f671-4ce0-a5bf-b64168c3705f</vt:lpwstr>
  </property>
  <property fmtid="{D5CDD505-2E9C-101B-9397-08002B2CF9AE}" pid="9" name="MSIP_Label_a844c618-538c-404a-b2f6-f58b5e4f4fae_ActionId">
    <vt:lpwstr>dc4f028f-5eb1-41e8-8eaf-3eec561403f0</vt:lpwstr>
  </property>
  <property fmtid="{D5CDD505-2E9C-101B-9397-08002B2CF9AE}" pid="10" name="MSIP_Label_a844c618-538c-404a-b2f6-f58b5e4f4fae_ContentBits">
    <vt:lpwstr>0</vt:lpwstr>
  </property>
  <property fmtid="{D5CDD505-2E9C-101B-9397-08002B2CF9AE}" pid="11" name="MSIP_Label_a844c618-538c-404a-b2f6-f58b5e4f4fae_Tag">
    <vt:lpwstr>50, 0, 1, 1</vt:lpwstr>
  </property>
  <property fmtid="{D5CDD505-2E9C-101B-9397-08002B2CF9AE}" pid="12" name="Order">
    <vt:lpwstr>111685200.000000</vt:lpwstr>
  </property>
  <property fmtid="{D5CDD505-2E9C-101B-9397-08002B2CF9AE}" pid="13" name="xd_ProgID">
    <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y fmtid="{D5CDD505-2E9C-101B-9397-08002B2CF9AE}" pid="20" name="xd_Signature">
    <vt:lpwstr/>
  </property>
</Properties>
</file>