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669" r:id="rId5"/>
    <p:sldMasterId id="2147483680" r:id="rId6"/>
  </p:sldMasterIdLst>
  <p:notesMasterIdLst>
    <p:notesMasterId r:id="rId25"/>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x="12192000" cy="6858000"/>
  <p:notesSz cx="6980238" cy="9144000"/>
  <p:embeddedFontLst>
    <p:embeddedFont>
      <p:font typeface="Georgia" panose="02040502050405020303" pitchFamily="18" charset="0"/>
      <p:regular r:id="rId26"/>
      <p:bold r:id="rId27"/>
      <p:italic r:id="rId28"/>
      <p:boldItalic r:id="rId29"/>
    </p:embeddedFont>
    <p:embeddedFont>
      <p:font typeface="Lato" panose="020F0502020204030203" pitchFamily="34" charset="0"/>
      <p:regular r:id="rId30"/>
      <p:bold r:id="rId31"/>
      <p:italic r:id="rId32"/>
      <p:boldItalic r:id="rId33"/>
    </p:embeddedFont>
    <p:embeddedFont>
      <p:font typeface="Play" panose="020B0604020202020204"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inhBPtIC53v+N3s9LBpM46fp3L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font" Target="fonts/font9.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36" Type="http://customschemas.google.com/relationships/presentationmetadata" Target="meta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2477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53853" y="0"/>
            <a:ext cx="302477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4"/>
            <a:ext cx="302477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53853" y="8685214"/>
            <a:ext cx="302477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M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notes"/>
          <p:cNvSpPr txBox="1">
            <a:spLocks noGrp="1"/>
          </p:cNvSpPr>
          <p:nvPr>
            <p:ph type="body" idx="1"/>
          </p:nvPr>
        </p:nvSpPr>
        <p:spPr>
          <a:xfrm>
            <a:off x="698024" y="4400550"/>
            <a:ext cx="558419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1: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0: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10:notes"/>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10:notes"/>
          <p:cNvSpPr txBox="1">
            <a:spLocks noGrp="1"/>
          </p:cNvSpPr>
          <p:nvPr>
            <p:ph type="sldNum" idx="12"/>
          </p:nvPr>
        </p:nvSpPr>
        <p:spPr>
          <a:xfrm>
            <a:off x="3953853" y="8685214"/>
            <a:ext cx="302477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venir"/>
              <a:buNone/>
            </a:pPr>
            <a:fld id="{00000000-1234-1234-1234-123412341234}" type="slidenum">
              <a:rPr lang="fr-MA" sz="1200" b="0" i="0" u="none" strike="noStrike" cap="none">
                <a:solidFill>
                  <a:srgbClr val="000000"/>
                </a:solidFill>
                <a:latin typeface="Avenir"/>
                <a:ea typeface="Avenir"/>
                <a:cs typeface="Avenir"/>
                <a:sym typeface="Avenir"/>
              </a:rPr>
              <a:t>10</a:t>
            </a:fld>
            <a:endParaRPr sz="1200" b="0" i="0" u="none" strike="noStrike" cap="none">
              <a:solidFill>
                <a:srgbClr val="000000"/>
              </a:solidFill>
              <a:latin typeface="Avenir"/>
              <a:ea typeface="Avenir"/>
              <a:cs typeface="Avenir"/>
              <a:sym typeface="Aveni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1:notes"/>
          <p:cNvSpPr txBox="1">
            <a:spLocks noGrp="1"/>
          </p:cNvSpPr>
          <p:nvPr>
            <p:ph type="body" idx="1"/>
          </p:nvPr>
        </p:nvSpPr>
        <p:spPr>
          <a:xfrm>
            <a:off x="698024" y="4400550"/>
            <a:ext cx="558419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11: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2: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12:notes"/>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12:notes"/>
          <p:cNvSpPr txBox="1">
            <a:spLocks noGrp="1"/>
          </p:cNvSpPr>
          <p:nvPr>
            <p:ph type="sldNum" idx="12"/>
          </p:nvPr>
        </p:nvSpPr>
        <p:spPr>
          <a:xfrm>
            <a:off x="3953853" y="8685214"/>
            <a:ext cx="302477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venir"/>
              <a:buNone/>
            </a:pPr>
            <a:fld id="{00000000-1234-1234-1234-123412341234}" type="slidenum">
              <a:rPr lang="fr-MA" sz="1200" b="0" i="0" u="none" strike="noStrike" cap="none">
                <a:solidFill>
                  <a:srgbClr val="000000"/>
                </a:solidFill>
                <a:latin typeface="Avenir"/>
                <a:ea typeface="Avenir"/>
                <a:cs typeface="Avenir"/>
                <a:sym typeface="Avenir"/>
              </a:rPr>
              <a:t>12</a:t>
            </a:fld>
            <a:endParaRPr sz="1200" b="0" i="0" u="none" strike="noStrike" cap="none">
              <a:solidFill>
                <a:srgbClr val="000000"/>
              </a:solidFill>
              <a:latin typeface="Avenir"/>
              <a:ea typeface="Avenir"/>
              <a:cs typeface="Avenir"/>
              <a:sym typeface="Aveni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3: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13:notes"/>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a:p>
        </p:txBody>
      </p:sp>
      <p:sp>
        <p:nvSpPr>
          <p:cNvPr id="473" name="Google Shape;473;p13:notes"/>
          <p:cNvSpPr txBox="1">
            <a:spLocks noGrp="1"/>
          </p:cNvSpPr>
          <p:nvPr>
            <p:ph type="sldNum" idx="12"/>
          </p:nvPr>
        </p:nvSpPr>
        <p:spPr>
          <a:xfrm>
            <a:off x="3953853" y="8685214"/>
            <a:ext cx="302477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venir"/>
              <a:buNone/>
            </a:pPr>
            <a:fld id="{00000000-1234-1234-1234-123412341234}" type="slidenum">
              <a:rPr lang="fr-MA" sz="1200" b="0" i="0" u="none" strike="noStrike" cap="none">
                <a:solidFill>
                  <a:srgbClr val="000000"/>
                </a:solidFill>
                <a:latin typeface="Avenir"/>
                <a:ea typeface="Avenir"/>
                <a:cs typeface="Avenir"/>
                <a:sym typeface="Avenir"/>
              </a:rPr>
              <a:t>13</a:t>
            </a:fld>
            <a:endParaRPr sz="1200" b="0" i="0" u="none" strike="noStrike" cap="none">
              <a:solidFill>
                <a:srgbClr val="000000"/>
              </a:solidFill>
              <a:latin typeface="Avenir"/>
              <a:ea typeface="Avenir"/>
              <a:cs typeface="Avenir"/>
              <a:sym typeface="Aveni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4: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14:notes"/>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a:p>
        </p:txBody>
      </p:sp>
      <p:sp>
        <p:nvSpPr>
          <p:cNvPr id="485" name="Google Shape;485;p14:notes"/>
          <p:cNvSpPr txBox="1">
            <a:spLocks noGrp="1"/>
          </p:cNvSpPr>
          <p:nvPr>
            <p:ph type="sldNum" idx="12"/>
          </p:nvPr>
        </p:nvSpPr>
        <p:spPr>
          <a:xfrm>
            <a:off x="3953853" y="8685214"/>
            <a:ext cx="302477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venir"/>
              <a:buNone/>
            </a:pPr>
            <a:fld id="{00000000-1234-1234-1234-123412341234}" type="slidenum">
              <a:rPr lang="fr-MA" sz="1200" b="0" i="0" u="none" strike="noStrike" cap="none">
                <a:solidFill>
                  <a:srgbClr val="000000"/>
                </a:solidFill>
                <a:latin typeface="Avenir"/>
                <a:ea typeface="Avenir"/>
                <a:cs typeface="Avenir"/>
                <a:sym typeface="Avenir"/>
              </a:rPr>
              <a:t>14</a:t>
            </a:fld>
            <a:endParaRPr sz="1200" b="0" i="0" u="none" strike="noStrike" cap="none">
              <a:solidFill>
                <a:srgbClr val="000000"/>
              </a:solidFill>
              <a:latin typeface="Avenir"/>
              <a:ea typeface="Avenir"/>
              <a:cs typeface="Avenir"/>
              <a:sym typeface="Aveni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5:notes"/>
          <p:cNvSpPr txBox="1">
            <a:spLocks noGrp="1"/>
          </p:cNvSpPr>
          <p:nvPr>
            <p:ph type="body" idx="1"/>
          </p:nvPr>
        </p:nvSpPr>
        <p:spPr>
          <a:xfrm>
            <a:off x="698024" y="4400550"/>
            <a:ext cx="558419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15: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6:notes"/>
          <p:cNvSpPr txBox="1">
            <a:spLocks noGrp="1"/>
          </p:cNvSpPr>
          <p:nvPr>
            <p:ph type="body" idx="1"/>
          </p:nvPr>
        </p:nvSpPr>
        <p:spPr>
          <a:xfrm>
            <a:off x="698024" y="4400550"/>
            <a:ext cx="558419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16: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7: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17:notes"/>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a:p>
        </p:txBody>
      </p:sp>
      <p:sp>
        <p:nvSpPr>
          <p:cNvPr id="517" name="Google Shape;517;p17:notes"/>
          <p:cNvSpPr txBox="1">
            <a:spLocks noGrp="1"/>
          </p:cNvSpPr>
          <p:nvPr>
            <p:ph type="sldNum" idx="12"/>
          </p:nvPr>
        </p:nvSpPr>
        <p:spPr>
          <a:xfrm>
            <a:off x="3953853" y="8685214"/>
            <a:ext cx="302477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venir"/>
              <a:buNone/>
            </a:pPr>
            <a:fld id="{00000000-1234-1234-1234-123412341234}" type="slidenum">
              <a:rPr lang="fr-MA" sz="1200" b="0" i="0" u="none" strike="noStrike" cap="none">
                <a:solidFill>
                  <a:srgbClr val="000000"/>
                </a:solidFill>
                <a:latin typeface="Avenir"/>
                <a:ea typeface="Avenir"/>
                <a:cs typeface="Avenir"/>
                <a:sym typeface="Avenir"/>
              </a:rPr>
              <a:t>17</a:t>
            </a:fld>
            <a:endParaRPr sz="1200" b="0" i="0" u="none" strike="noStrike" cap="none">
              <a:solidFill>
                <a:srgbClr val="000000"/>
              </a:solidFill>
              <a:latin typeface="Avenir"/>
              <a:ea typeface="Avenir"/>
              <a:cs typeface="Avenir"/>
              <a:sym typeface="Aveni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8:notes"/>
          <p:cNvSpPr txBox="1">
            <a:spLocks noGrp="1"/>
          </p:cNvSpPr>
          <p:nvPr>
            <p:ph type="body" idx="1"/>
          </p:nvPr>
        </p:nvSpPr>
        <p:spPr>
          <a:xfrm>
            <a:off x="698024" y="4400550"/>
            <a:ext cx="558419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18: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notes"/>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MA" i="1"/>
              <a:t>Veuillez lire les instructions figurant sur cette diapo pour savoir comment utiliser/personnaliser cette présentation. </a:t>
            </a:r>
            <a:r>
              <a:rPr lang="fr-MA" b="1" i="1"/>
              <a:t>Puis, supprimez la diapo avant de commencer votre présentation.</a:t>
            </a:r>
            <a:endParaRPr/>
          </a:p>
        </p:txBody>
      </p:sp>
      <p:sp>
        <p:nvSpPr>
          <p:cNvPr id="316" name="Google Shape;316;p2:notes"/>
          <p:cNvSpPr txBox="1">
            <a:spLocks noGrp="1"/>
          </p:cNvSpPr>
          <p:nvPr>
            <p:ph type="sldNum" idx="12"/>
          </p:nvPr>
        </p:nvSpPr>
        <p:spPr>
          <a:xfrm>
            <a:off x="3953853" y="8685214"/>
            <a:ext cx="302477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MA"/>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3:notes"/>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MA" i="1"/>
              <a:t>Veuillez lire les instructions figurant sur cette diapo pour savoir comment utiliser/personnaliser cette présentation. </a:t>
            </a:r>
            <a:r>
              <a:rPr lang="fr-MA" b="1" i="1"/>
              <a:t>Puis, supprimez cette diapo avant de commencer votre présentation.</a:t>
            </a:r>
            <a:endParaRPr/>
          </a:p>
          <a:p>
            <a:pPr marL="0" lvl="0" indent="0" algn="l" rtl="0">
              <a:spcBef>
                <a:spcPts val="0"/>
              </a:spcBef>
              <a:spcAft>
                <a:spcPts val="0"/>
              </a:spcAft>
              <a:buNone/>
            </a:pPr>
            <a:endParaRPr/>
          </a:p>
        </p:txBody>
      </p:sp>
      <p:sp>
        <p:nvSpPr>
          <p:cNvPr id="330" name="Google Shape;330;p3:notes"/>
          <p:cNvSpPr txBox="1">
            <a:spLocks noGrp="1"/>
          </p:cNvSpPr>
          <p:nvPr>
            <p:ph type="sldNum" idx="12"/>
          </p:nvPr>
        </p:nvSpPr>
        <p:spPr>
          <a:xfrm>
            <a:off x="3953853" y="8685214"/>
            <a:ext cx="302477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MA"/>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4: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4:notes"/>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MA"/>
              <a:t>L’UNIMMAP MMS est une solution prouvée au problème croissant de la malnutrition maternelle.  Cette présentation traite du besoin croissant en MMS, des preuves à l’appui, les raisons pour lesquelles il s'agit d'un « meilleur achat » pour le développement mondial, et pourquoi maintenant plus que jamais il est temps d'agir et de fournir de la MMS à toutes les femmes qui en ont besoin.</a:t>
            </a:r>
            <a:endParaRPr/>
          </a:p>
        </p:txBody>
      </p:sp>
      <p:sp>
        <p:nvSpPr>
          <p:cNvPr id="344" name="Google Shape;344;p4:notes"/>
          <p:cNvSpPr txBox="1">
            <a:spLocks noGrp="1"/>
          </p:cNvSpPr>
          <p:nvPr>
            <p:ph type="sldNum" idx="12"/>
          </p:nvPr>
        </p:nvSpPr>
        <p:spPr>
          <a:xfrm>
            <a:off x="3953853" y="8685214"/>
            <a:ext cx="302477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MA"/>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5: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5:notes"/>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MA"/>
              <a:t>Dans le monde, plus d'un milliard de femmes et d'adolescentes souffrent de malnutrition. </a:t>
            </a:r>
            <a:r>
              <a:rPr lang="fr-MA" b="1"/>
              <a:t>1 milliard de femmes et d'adolescentes souffrent de malnutrition </a:t>
            </a:r>
            <a:r>
              <a:rPr lang="fr-MA"/>
              <a:t>- et </a:t>
            </a:r>
            <a:r>
              <a:rPr lang="fr-MA" b="1"/>
              <a:t>2 femmes sur 3 en âge de procréer </a:t>
            </a:r>
            <a:r>
              <a:rPr lang="fr-MA"/>
              <a:t>présentent des carences en micronutriments.</a:t>
            </a:r>
            <a:br>
              <a:rPr lang="fr-MA"/>
            </a:br>
            <a:endParaRPr/>
          </a:p>
          <a:p>
            <a:pPr marL="0" lvl="0" indent="0" algn="l" rtl="0">
              <a:lnSpc>
                <a:spcPct val="100000"/>
              </a:lnSpc>
              <a:spcBef>
                <a:spcPts val="0"/>
              </a:spcBef>
              <a:spcAft>
                <a:spcPts val="0"/>
              </a:spcAft>
              <a:buClr>
                <a:schemeClr val="dk1"/>
              </a:buClr>
              <a:buSzPts val="1200"/>
              <a:buFont typeface="Calibri"/>
              <a:buNone/>
            </a:pPr>
            <a:r>
              <a:rPr lang="fr-MA"/>
              <a:t>45 millions d'enfants ont souffert d'émaciation - les formes les plus graves de malnutrition chronique et aiguë. Le retard de croissance, l'insuffisance pondérale à la naissance et l'anémie sont à l'origine de 1,3 million de décès d'enfants par an.</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fr-MA"/>
              <a:t>Près de 50 % des décès d'enfants sont liés à la malnutrition infantile et maternelle.</a:t>
            </a:r>
            <a:br>
              <a:rPr lang="fr-MA"/>
            </a:br>
            <a:endParaRPr/>
          </a:p>
          <a:p>
            <a:pPr marL="0" lvl="0" indent="0" algn="l" rtl="0">
              <a:lnSpc>
                <a:spcPct val="100000"/>
              </a:lnSpc>
              <a:spcBef>
                <a:spcPts val="0"/>
              </a:spcBef>
              <a:spcAft>
                <a:spcPts val="0"/>
              </a:spcAft>
              <a:buClr>
                <a:schemeClr val="dk1"/>
              </a:buClr>
              <a:buSzPts val="1200"/>
              <a:buFont typeface="Calibri"/>
              <a:buNone/>
            </a:pPr>
            <a:r>
              <a:rPr lang="fr-MA"/>
              <a:t>Chaque année, 17 millions d'enfants présentent une insuffisance pondérale à la naissance, 146 millions d'enfants de moins de cinq ans souffrent d'un retard de croissance et 245 millions d'anémie. </a:t>
            </a:r>
            <a:endParaRPr/>
          </a:p>
        </p:txBody>
      </p:sp>
      <p:sp>
        <p:nvSpPr>
          <p:cNvPr id="356" name="Google Shape;356;p5:notes"/>
          <p:cNvSpPr txBox="1">
            <a:spLocks noGrp="1"/>
          </p:cNvSpPr>
          <p:nvPr>
            <p:ph type="sldNum" idx="12"/>
          </p:nvPr>
        </p:nvSpPr>
        <p:spPr>
          <a:xfrm>
            <a:off x="3953853" y="8685214"/>
            <a:ext cx="302477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venir"/>
              <a:buNone/>
            </a:pPr>
            <a:fld id="{00000000-1234-1234-1234-123412341234}" type="slidenum">
              <a:rPr lang="fr-MA" sz="1200" b="0" i="0" u="none" strike="noStrike" cap="none">
                <a:solidFill>
                  <a:srgbClr val="000000"/>
                </a:solidFill>
                <a:latin typeface="Avenir"/>
                <a:ea typeface="Avenir"/>
                <a:cs typeface="Avenir"/>
                <a:sym typeface="Avenir"/>
              </a:rPr>
              <a:t>5</a:t>
            </a:fld>
            <a:endParaRPr sz="1200" b="0" i="0" u="none" strike="noStrike" cap="none">
              <a:solidFill>
                <a:srgbClr val="000000"/>
              </a:solidFill>
              <a:latin typeface="Avenir"/>
              <a:ea typeface="Avenir"/>
              <a:cs typeface="Avenir"/>
              <a:sym typeface="Aveni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6: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6:notes"/>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MA" b="0"/>
              <a:t>Plus de 25 ans d'expérience ont montré clairement les avantages de ce système : </a:t>
            </a:r>
            <a:r>
              <a:rPr lang="fr-MA"/>
              <a:t>La MMS ne se contente pas d'améliorer des vies, elle les sauve.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rgbClr val="FFFFFF"/>
              </a:buClr>
              <a:buSzPts val="1200"/>
              <a:buFont typeface="Lato"/>
              <a:buNone/>
            </a:pPr>
            <a:r>
              <a:rPr lang="fr-MA" b="0" i="0">
                <a:solidFill>
                  <a:srgbClr val="FFFFFF"/>
                </a:solidFill>
                <a:latin typeface="Lato"/>
                <a:ea typeface="Lato"/>
                <a:cs typeface="Lato"/>
                <a:sym typeface="Lato"/>
              </a:rPr>
              <a:t>La MMS favorise l'issue de la grossesse et réduit le risque de faire naître un bébé mort-né, trop petit ou prématuré. Lorsqu'une femme prend de la MMS au cours de sa grossesse, elle a 27 % de risques en moins de donner naissance à un bébé en sous-poids, trop petit ou prématuré. Les avantages sont encore plus importants pour les femmes anémiques, qui courent un risque plus élevé de mourir d'une hémorragie post-partum ou d'une éclampsie, deux des principales causes de décès maternel.</a:t>
            </a:r>
            <a:endParaRPr/>
          </a:p>
          <a:p>
            <a:pPr marL="0" lvl="0" indent="0" algn="l" rtl="0">
              <a:lnSpc>
                <a:spcPct val="100000"/>
              </a:lnSpc>
              <a:spcBef>
                <a:spcPts val="0"/>
              </a:spcBef>
              <a:spcAft>
                <a:spcPts val="0"/>
              </a:spcAft>
              <a:buClr>
                <a:schemeClr val="dk1"/>
              </a:buClr>
              <a:buSzPts val="900"/>
              <a:buFont typeface="Calibri"/>
              <a:buNone/>
            </a:pPr>
            <a:endParaRPr sz="900"/>
          </a:p>
          <a:p>
            <a:pPr marL="0" lvl="0" indent="0" algn="l" rtl="0">
              <a:lnSpc>
                <a:spcPct val="100000"/>
              </a:lnSpc>
              <a:spcBef>
                <a:spcPts val="0"/>
              </a:spcBef>
              <a:spcAft>
                <a:spcPts val="0"/>
              </a:spcAft>
              <a:buClr>
                <a:schemeClr val="dk1"/>
              </a:buClr>
              <a:buSzPts val="1200"/>
              <a:buFont typeface="Calibri"/>
              <a:buNone/>
            </a:pPr>
            <a:r>
              <a:rPr lang="fr-MA"/>
              <a:t>La MMS est une intervention petite mais puissante qui permet de réduire le risque de complications de grossesse potentiellement mortelles et améliorer l'issue de la grossesse pour des millions de bébés.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fr-MA"/>
              <a:t>Une seule dose par jour suffit pour protéger la santé et le bien-être de générations entières.</a:t>
            </a:r>
            <a:endParaRPr/>
          </a:p>
          <a:p>
            <a:pPr marL="0" lvl="0" indent="0" algn="l" rtl="0">
              <a:spcBef>
                <a:spcPts val="0"/>
              </a:spcBef>
              <a:spcAft>
                <a:spcPts val="0"/>
              </a:spcAft>
              <a:buNone/>
            </a:pPr>
            <a:endParaRPr/>
          </a:p>
        </p:txBody>
      </p:sp>
      <p:sp>
        <p:nvSpPr>
          <p:cNvPr id="369" name="Google Shape;369;p6:notes"/>
          <p:cNvSpPr txBox="1">
            <a:spLocks noGrp="1"/>
          </p:cNvSpPr>
          <p:nvPr>
            <p:ph type="sldNum" idx="12"/>
          </p:nvPr>
        </p:nvSpPr>
        <p:spPr>
          <a:xfrm>
            <a:off x="3953853" y="8685214"/>
            <a:ext cx="302477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venir"/>
              <a:buNone/>
            </a:pPr>
            <a:fld id="{00000000-1234-1234-1234-123412341234}" type="slidenum">
              <a:rPr lang="fr-MA" sz="1200" b="0" i="0" u="none" strike="noStrike" cap="none">
                <a:solidFill>
                  <a:srgbClr val="000000"/>
                </a:solidFill>
                <a:latin typeface="Avenir"/>
                <a:ea typeface="Avenir"/>
                <a:cs typeface="Avenir"/>
                <a:sym typeface="Avenir"/>
              </a:rPr>
              <a:t>6</a:t>
            </a:fld>
            <a:endParaRPr sz="1200" b="0" i="0" u="none" strike="noStrike" cap="none">
              <a:solidFill>
                <a:srgbClr val="000000"/>
              </a:solidFill>
              <a:latin typeface="Avenir"/>
              <a:ea typeface="Avenir"/>
              <a:cs typeface="Avenir"/>
              <a:sym typeface="Aveni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7: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7:notes"/>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200"/>
              <a:buFont typeface="Arial"/>
              <a:buNone/>
            </a:pPr>
            <a:r>
              <a:rPr lang="fr-MA" sz="1200" i="0">
                <a:latin typeface="Arial"/>
                <a:ea typeface="Arial"/>
                <a:cs typeface="Arial"/>
                <a:sym typeface="Arial"/>
              </a:rPr>
              <a:t>Après des décennies de recherche, l'OMS a publié une recommandation spécifique au contexte pour la MMS, </a:t>
            </a:r>
            <a:r>
              <a:rPr lang="fr-MA" sz="1200" i="0" u="sng">
                <a:latin typeface="Arial"/>
                <a:ea typeface="Arial"/>
                <a:cs typeface="Arial"/>
                <a:sym typeface="Arial"/>
              </a:rPr>
              <a:t>notamment dans les populations touchées par une situation d'urgence</a:t>
            </a:r>
            <a:r>
              <a:rPr lang="fr-MA" sz="1200" i="0" u="none">
                <a:latin typeface="Arial"/>
                <a:ea typeface="Arial"/>
                <a:cs typeface="Arial"/>
                <a:sym typeface="Arial"/>
              </a:rPr>
              <a:t> et </a:t>
            </a:r>
            <a:r>
              <a:rPr lang="fr-MA" sz="1200" i="0">
                <a:latin typeface="Arial"/>
                <a:ea typeface="Arial"/>
                <a:cs typeface="Arial"/>
                <a:sym typeface="Arial"/>
              </a:rPr>
              <a:t>dans d'autres </a:t>
            </a:r>
            <a:r>
              <a:rPr lang="fr-MA" sz="1200" i="0" u="sng">
                <a:latin typeface="Arial"/>
                <a:ea typeface="Arial"/>
                <a:cs typeface="Arial"/>
                <a:sym typeface="Arial"/>
              </a:rPr>
              <a:t>contextes étayés par des recherches rigoureuses</a:t>
            </a:r>
            <a:r>
              <a:rPr lang="fr-MA" sz="1200" i="0" u="none">
                <a:latin typeface="Arial"/>
                <a:ea typeface="Arial"/>
                <a:cs typeface="Arial"/>
                <a:sym typeface="Arial"/>
              </a:rPr>
              <a:t> </a:t>
            </a:r>
            <a:r>
              <a:rPr lang="fr-MA" sz="1200" i="0">
                <a:latin typeface="Arial"/>
                <a:ea typeface="Arial"/>
                <a:cs typeface="Arial"/>
                <a:sym typeface="Arial"/>
              </a:rPr>
              <a:t>dans le cadre des soins prénatals pour les femmes enceintes.</a:t>
            </a:r>
            <a:endParaRPr/>
          </a:p>
          <a:p>
            <a:pPr marL="0" lvl="0" indent="0" algn="l" rtl="0">
              <a:spcBef>
                <a:spcPts val="600"/>
              </a:spcBef>
              <a:spcAft>
                <a:spcPts val="0"/>
              </a:spcAft>
              <a:buNone/>
            </a:pPr>
            <a:endParaRPr sz="1200" b="1" i="0">
              <a:solidFill>
                <a:schemeClr val="dk1"/>
              </a:solidFill>
              <a:latin typeface="Avenir"/>
              <a:ea typeface="Avenir"/>
              <a:cs typeface="Avenir"/>
              <a:sym typeface="Avenir"/>
            </a:endParaRPr>
          </a:p>
          <a:p>
            <a:pPr marL="0" lvl="0" indent="0" algn="l" rtl="0">
              <a:spcBef>
                <a:spcPts val="0"/>
              </a:spcBef>
              <a:spcAft>
                <a:spcPts val="0"/>
              </a:spcAft>
              <a:buNone/>
            </a:pPr>
            <a:r>
              <a:rPr lang="fr-MA" b="1" i="1"/>
              <a:t>Prévenir et contrôler les carences en micronutriments chez les populations touchées par une situation d’urgence (« In English »)</a:t>
            </a:r>
            <a:endParaRPr/>
          </a:p>
          <a:p>
            <a:pPr marL="0" lvl="0" indent="0" algn="l" rtl="0">
              <a:spcBef>
                <a:spcPts val="0"/>
              </a:spcBef>
              <a:spcAft>
                <a:spcPts val="0"/>
              </a:spcAft>
              <a:buNone/>
            </a:pPr>
            <a:r>
              <a:rPr lang="fr-MA" sz="1200" b="0" i="1">
                <a:solidFill>
                  <a:schemeClr val="dk1"/>
                </a:solidFill>
                <a:latin typeface="Avenir"/>
                <a:ea typeface="Avenir"/>
                <a:cs typeface="Avenir"/>
                <a:sym typeface="Avenir"/>
              </a:rPr>
              <a:t>https://www.who.int/docs/default-source/nutritionlibrary/preventing-and-controlling-micronutrient-deficiencies-in-populations-affected-by-an-emergency.pdf?sfvrsn=e17f6dff_2</a:t>
            </a:r>
            <a:endParaRPr/>
          </a:p>
          <a:p>
            <a:pPr marL="0" lvl="0" indent="0" algn="l" rtl="0">
              <a:spcBef>
                <a:spcPts val="0"/>
              </a:spcBef>
              <a:spcAft>
                <a:spcPts val="0"/>
              </a:spcAft>
              <a:buNone/>
            </a:pPr>
            <a:endParaRPr sz="1200" b="1" i="1">
              <a:solidFill>
                <a:schemeClr val="dk1"/>
              </a:solidFill>
              <a:latin typeface="Avenir"/>
              <a:ea typeface="Avenir"/>
              <a:cs typeface="Avenir"/>
              <a:sym typeface="Avenir"/>
            </a:endParaRPr>
          </a:p>
          <a:p>
            <a:pPr marL="0" lvl="0" indent="0" algn="l" rtl="0">
              <a:spcBef>
                <a:spcPts val="0"/>
              </a:spcBef>
              <a:spcAft>
                <a:spcPts val="0"/>
              </a:spcAft>
              <a:buNone/>
            </a:pPr>
            <a:r>
              <a:rPr lang="fr-MA" sz="1200" b="1" i="1">
                <a:solidFill>
                  <a:schemeClr val="dk1"/>
                </a:solidFill>
                <a:latin typeface="Avenir"/>
                <a:ea typeface="Avenir"/>
                <a:cs typeface="Avenir"/>
                <a:sym typeface="Avenir"/>
              </a:rPr>
              <a:t>Recommandations de l’OMS sur les soins prénatals mises à jour en 2020 (« In English »)</a:t>
            </a:r>
            <a:endParaRPr/>
          </a:p>
          <a:p>
            <a:pPr marL="0" lvl="0" indent="0" algn="l" rtl="0">
              <a:spcBef>
                <a:spcPts val="0"/>
              </a:spcBef>
              <a:spcAft>
                <a:spcPts val="0"/>
              </a:spcAft>
              <a:buNone/>
            </a:pPr>
            <a:r>
              <a:rPr lang="fr-MA" sz="1200" b="0" i="1">
                <a:solidFill>
                  <a:schemeClr val="dk1"/>
                </a:solidFill>
                <a:latin typeface="Avenir"/>
                <a:ea typeface="Avenir"/>
                <a:cs typeface="Avenir"/>
                <a:sym typeface="Avenir"/>
              </a:rPr>
              <a:t>https://apps.who.int/iris/bitstream/handle/10665/333561/9789240007789-eng.pdf</a:t>
            </a:r>
            <a:endParaRPr sz="1200" i="0">
              <a:latin typeface="Arial"/>
              <a:ea typeface="Arial"/>
              <a:cs typeface="Arial"/>
              <a:sym typeface="Arial"/>
            </a:endParaRPr>
          </a:p>
          <a:p>
            <a:pPr marL="0" marR="0" lvl="0" indent="0" algn="l" rtl="0">
              <a:lnSpc>
                <a:spcPct val="107000"/>
              </a:lnSpc>
              <a:spcBef>
                <a:spcPts val="0"/>
              </a:spcBef>
              <a:spcAft>
                <a:spcPts val="0"/>
              </a:spcAft>
              <a:buClr>
                <a:schemeClr val="dk1"/>
              </a:buClr>
              <a:buSzPts val="1200"/>
              <a:buFont typeface="Arial"/>
              <a:buNone/>
            </a:pPr>
            <a:endParaRPr sz="1200" i="0">
              <a:latin typeface="Arial"/>
              <a:ea typeface="Arial"/>
              <a:cs typeface="Arial"/>
              <a:sym typeface="Arial"/>
            </a:endParaRPr>
          </a:p>
          <a:p>
            <a:pPr marL="0" marR="0" lvl="0" indent="0" algn="l" rtl="0">
              <a:lnSpc>
                <a:spcPct val="107000"/>
              </a:lnSpc>
              <a:spcBef>
                <a:spcPts val="600"/>
              </a:spcBef>
              <a:spcAft>
                <a:spcPts val="0"/>
              </a:spcAft>
              <a:buClr>
                <a:schemeClr val="dk1"/>
              </a:buClr>
              <a:buSzPts val="1200"/>
              <a:buFont typeface="Arial"/>
              <a:buNone/>
            </a:pPr>
            <a:r>
              <a:rPr lang="fr-MA" sz="1200" i="0">
                <a:latin typeface="Arial"/>
                <a:ea typeface="Arial"/>
                <a:cs typeface="Arial"/>
                <a:sym typeface="Arial"/>
              </a:rPr>
              <a:t>Depuis 2021, la MMS figure sur la liste modèle des médicaments essentiels de l'OMS. L</a:t>
            </a:r>
            <a:r>
              <a:rPr lang="fr-MA" sz="1200" i="0">
                <a:solidFill>
                  <a:schemeClr val="dk1"/>
                </a:solidFill>
                <a:latin typeface="Arial"/>
                <a:ea typeface="Arial"/>
                <a:cs typeface="Arial"/>
                <a:sym typeface="Arial"/>
              </a:rPr>
              <a:t>iste modèle des médicaments essentiels de l'OMS :</a:t>
            </a:r>
            <a:endParaRPr sz="1200" b="0" i="0">
              <a:solidFill>
                <a:schemeClr val="dk1"/>
              </a:solidFill>
              <a:latin typeface="Avenir"/>
              <a:ea typeface="Avenir"/>
              <a:cs typeface="Avenir"/>
              <a:sym typeface="Avenir"/>
            </a:endParaRPr>
          </a:p>
          <a:p>
            <a:pPr marL="0" lvl="0" indent="0" algn="l" rtl="0">
              <a:spcBef>
                <a:spcPts val="600"/>
              </a:spcBef>
              <a:spcAft>
                <a:spcPts val="0"/>
              </a:spcAft>
              <a:buNone/>
            </a:pPr>
            <a:endParaRPr sz="1200" b="0" i="0">
              <a:solidFill>
                <a:schemeClr val="dk1"/>
              </a:solidFill>
              <a:latin typeface="Avenir"/>
              <a:ea typeface="Avenir"/>
              <a:cs typeface="Avenir"/>
              <a:sym typeface="Avenir"/>
            </a:endParaRPr>
          </a:p>
          <a:p>
            <a:pPr marL="0" lvl="0" indent="0" algn="l" rtl="0">
              <a:spcBef>
                <a:spcPts val="0"/>
              </a:spcBef>
              <a:spcAft>
                <a:spcPts val="0"/>
              </a:spcAft>
              <a:buNone/>
            </a:pPr>
            <a:r>
              <a:rPr lang="fr-MA" sz="1200" b="1" i="1">
                <a:solidFill>
                  <a:schemeClr val="dk1"/>
                </a:solidFill>
                <a:latin typeface="Avenir"/>
                <a:ea typeface="Avenir"/>
                <a:cs typeface="Avenir"/>
                <a:sym typeface="Avenir"/>
              </a:rPr>
              <a:t>Liste modèle des médicaments essentiels de l’OMS</a:t>
            </a:r>
            <a:endParaRPr/>
          </a:p>
          <a:p>
            <a:pPr marL="0" lvl="0" indent="0" algn="l" rtl="0">
              <a:spcBef>
                <a:spcPts val="0"/>
              </a:spcBef>
              <a:spcAft>
                <a:spcPts val="0"/>
              </a:spcAft>
              <a:buNone/>
            </a:pPr>
            <a:r>
              <a:rPr lang="fr-MA" i="1"/>
              <a:t>https://www.who.int/publications/i/item/WHO-MHP-HPS-EML-2021.02</a:t>
            </a:r>
            <a:endParaRPr/>
          </a:p>
          <a:p>
            <a:pPr marL="0" lvl="0" indent="0" algn="l" rtl="0">
              <a:spcBef>
                <a:spcPts val="0"/>
              </a:spcBef>
              <a:spcAft>
                <a:spcPts val="0"/>
              </a:spcAft>
              <a:buNone/>
            </a:pPr>
            <a:r>
              <a:rPr lang="fr-MA" i="1"/>
              <a:t>https://www.who.int/publications/i/item/WHO-MHP-HPS-EML-2023.02</a:t>
            </a:r>
            <a:endParaRPr/>
          </a:p>
          <a:p>
            <a:pPr marL="0" lvl="0" indent="0" algn="l" rtl="0">
              <a:spcBef>
                <a:spcPts val="0"/>
              </a:spcBef>
              <a:spcAft>
                <a:spcPts val="0"/>
              </a:spcAft>
              <a:buNone/>
            </a:pPr>
            <a:endParaRPr/>
          </a:p>
        </p:txBody>
      </p:sp>
      <p:sp>
        <p:nvSpPr>
          <p:cNvPr id="380" name="Google Shape;380;p7:notes"/>
          <p:cNvSpPr txBox="1">
            <a:spLocks noGrp="1"/>
          </p:cNvSpPr>
          <p:nvPr>
            <p:ph type="sldNum" idx="12"/>
          </p:nvPr>
        </p:nvSpPr>
        <p:spPr>
          <a:xfrm>
            <a:off x="3953853" y="8685214"/>
            <a:ext cx="302477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venir"/>
              <a:buNone/>
            </a:pPr>
            <a:fld id="{00000000-1234-1234-1234-123412341234}" type="slidenum">
              <a:rPr lang="fr-MA" sz="1200" b="0" i="0" u="none" strike="noStrike" cap="none">
                <a:solidFill>
                  <a:srgbClr val="000000"/>
                </a:solidFill>
                <a:latin typeface="Avenir"/>
                <a:ea typeface="Avenir"/>
                <a:cs typeface="Avenir"/>
                <a:sym typeface="Avenir"/>
              </a:rPr>
              <a:t>7</a:t>
            </a:fld>
            <a:endParaRPr sz="1200" b="0" i="0" u="none" strike="noStrike" cap="none">
              <a:solidFill>
                <a:srgbClr val="000000"/>
              </a:solidFill>
              <a:latin typeface="Avenir"/>
              <a:ea typeface="Avenir"/>
              <a:cs typeface="Avenir"/>
              <a:sym typeface="Aveni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8: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8:notes"/>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MA"/>
              <a:t>La supplémentation en micronutriments multiples constituent l'un des investissements les plus rentables que les pays puissent faire pour leur développement, en favorisant des communautés plus saines et des économies plus fortes.</a:t>
            </a:r>
            <a:endParaRPr/>
          </a:p>
          <a:p>
            <a:pPr marL="0" lvl="0" indent="0" algn="l" rtl="0">
              <a:lnSpc>
                <a:spcPct val="100000"/>
              </a:lnSpc>
              <a:spcBef>
                <a:spcPts val="0"/>
              </a:spcBef>
              <a:spcAft>
                <a:spcPts val="0"/>
              </a:spcAft>
              <a:buNone/>
            </a:pPr>
            <a:endParaRPr sz="1200"/>
          </a:p>
          <a:p>
            <a:pPr marL="171450" lvl="0" indent="-171450" algn="l" rtl="0">
              <a:lnSpc>
                <a:spcPct val="100000"/>
              </a:lnSpc>
              <a:spcBef>
                <a:spcPts val="0"/>
              </a:spcBef>
              <a:spcAft>
                <a:spcPts val="0"/>
              </a:spcAft>
              <a:buClr>
                <a:schemeClr val="dk1"/>
              </a:buClr>
              <a:buSzPts val="1200"/>
              <a:buFont typeface="Arial"/>
              <a:buChar char="•"/>
            </a:pPr>
            <a:r>
              <a:rPr lang="fr-MA" sz="1200"/>
              <a:t>La MMS a été désignée comme l'un des meilleurs investissements pour le développement mondial, avec un </a:t>
            </a:r>
            <a:r>
              <a:rPr lang="fr-MA" sz="1200" b="1"/>
              <a:t>gain économique de 37 dollars US pour chaque dollar US investi</a:t>
            </a:r>
            <a:r>
              <a:rPr lang="fr-MA" sz="1200" b="1">
                <a:latin typeface="Avenir"/>
                <a:ea typeface="Avenir"/>
                <a:cs typeface="Avenir"/>
                <a:sym typeface="Avenir"/>
              </a:rPr>
              <a:t>.</a:t>
            </a:r>
            <a:endParaRPr sz="1200" b="1" baseline="30000">
              <a:latin typeface="Avenir"/>
              <a:ea typeface="Avenir"/>
              <a:cs typeface="Avenir"/>
              <a:sym typeface="Avenir"/>
            </a:endParaRPr>
          </a:p>
          <a:p>
            <a:pPr marL="171450" lvl="0" indent="-171450" algn="l" rtl="0">
              <a:lnSpc>
                <a:spcPct val="100000"/>
              </a:lnSpc>
              <a:spcBef>
                <a:spcPts val="0"/>
              </a:spcBef>
              <a:spcAft>
                <a:spcPts val="0"/>
              </a:spcAft>
              <a:buClr>
                <a:schemeClr val="dk1"/>
              </a:buClr>
              <a:buSzPts val="1200"/>
              <a:buFont typeface="Arial"/>
              <a:buChar char="•"/>
            </a:pPr>
            <a:r>
              <a:rPr lang="fr-MA" sz="1200"/>
              <a:t>Des mères bien nourries donnent naissance à des bébés bien nourris, qui peuvent à leur tour élever des communautés entières.</a:t>
            </a:r>
            <a:endParaRPr/>
          </a:p>
          <a:p>
            <a:pPr marL="171450" lvl="0" indent="-171450" algn="l" rtl="0">
              <a:lnSpc>
                <a:spcPct val="100000"/>
              </a:lnSpc>
              <a:spcBef>
                <a:spcPts val="0"/>
              </a:spcBef>
              <a:spcAft>
                <a:spcPts val="0"/>
              </a:spcAft>
              <a:buClr>
                <a:schemeClr val="dk1"/>
              </a:buClr>
              <a:buSzPts val="1200"/>
              <a:buFont typeface="Arial"/>
              <a:buChar char="•"/>
            </a:pPr>
            <a:r>
              <a:rPr lang="fr-MA" sz="1200"/>
              <a:t>La MMS a le potentiel d'améliorer le développement cognitif et comportemental de l'enfant, le préparant ainsi à une vie en meilleure santé.</a:t>
            </a:r>
            <a:endParaRPr/>
          </a:p>
          <a:p>
            <a:pPr marL="171450" lvl="0" indent="-171450" algn="l" rtl="0">
              <a:lnSpc>
                <a:spcPct val="100000"/>
              </a:lnSpc>
              <a:spcBef>
                <a:spcPts val="0"/>
              </a:spcBef>
              <a:spcAft>
                <a:spcPts val="0"/>
              </a:spcAft>
              <a:buClr>
                <a:schemeClr val="dk1"/>
              </a:buClr>
              <a:buSzPts val="1200"/>
              <a:buFont typeface="Arial"/>
              <a:buChar char="•"/>
            </a:pPr>
            <a:r>
              <a:rPr lang="fr-MA" sz="1200"/>
              <a:t>La MMS renforce la résilience et aide les familles à résister aux conflits, aux épidémies et au changement climatique et à s'en remettre.</a:t>
            </a:r>
            <a:endParaRPr sz="1200" baseline="30000"/>
          </a:p>
          <a:p>
            <a:pPr marL="0" lvl="0" indent="0" algn="l" rtl="0">
              <a:spcBef>
                <a:spcPts val="0"/>
              </a:spcBef>
              <a:spcAft>
                <a:spcPts val="0"/>
              </a:spcAft>
              <a:buNone/>
            </a:pPr>
            <a:endParaRPr/>
          </a:p>
        </p:txBody>
      </p:sp>
      <p:sp>
        <p:nvSpPr>
          <p:cNvPr id="393" name="Google Shape;393;p8:notes"/>
          <p:cNvSpPr txBox="1">
            <a:spLocks noGrp="1"/>
          </p:cNvSpPr>
          <p:nvPr>
            <p:ph type="sldNum" idx="12"/>
          </p:nvPr>
        </p:nvSpPr>
        <p:spPr>
          <a:xfrm>
            <a:off x="3953853" y="8685214"/>
            <a:ext cx="302477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venir"/>
              <a:buNone/>
            </a:pPr>
            <a:fld id="{00000000-1234-1234-1234-123412341234}" type="slidenum">
              <a:rPr lang="fr-MA" sz="1200" b="0" i="0" u="none" strike="noStrike" cap="none">
                <a:solidFill>
                  <a:srgbClr val="000000"/>
                </a:solidFill>
                <a:latin typeface="Avenir"/>
                <a:ea typeface="Avenir"/>
                <a:cs typeface="Avenir"/>
                <a:sym typeface="Avenir"/>
              </a:rPr>
              <a:t>8</a:t>
            </a:fld>
            <a:endParaRPr sz="1200" b="0" i="0" u="none" strike="noStrike" cap="none">
              <a:solidFill>
                <a:srgbClr val="000000"/>
              </a:solidFill>
              <a:latin typeface="Avenir"/>
              <a:ea typeface="Avenir"/>
              <a:cs typeface="Avenir"/>
              <a:sym typeface="Aveni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9:notes"/>
          <p:cNvSpPr>
            <a:spLocks noGrp="1" noRot="1" noChangeAspect="1"/>
          </p:cNvSpPr>
          <p:nvPr>
            <p:ph type="sldImg" idx="2"/>
          </p:nvPr>
        </p:nvSpPr>
        <p:spPr>
          <a:xfrm>
            <a:off x="746125" y="1143000"/>
            <a:ext cx="54879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9:notes"/>
          <p:cNvSpPr txBox="1">
            <a:spLocks noGrp="1"/>
          </p:cNvSpPr>
          <p:nvPr>
            <p:ph type="body" idx="1"/>
          </p:nvPr>
        </p:nvSpPr>
        <p:spPr>
          <a:xfrm>
            <a:off x="698024" y="4400550"/>
            <a:ext cx="558419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MA" b="0"/>
              <a:t>La demande en MMS n'a jamais été aussi forte. Agissez dès maintenant pour tirer parti des mécanismes existants afin d'accélérer la mise en œuvre et l'expansion du système MMS dans votre pays.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fr-MA"/>
              <a:t>D’ici à 2030, on estime que plus de 130 millions de personnes auront besoin de MMS chaque année. Ce nombre ne fera qu'augmenter au fur et à mesure que d'autres pays introduiront et diffuseront la MMS.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fr-MA"/>
              <a:t>Soutenir la nutrition des femmes et des filles est essentiel pour atteindre plusieurs des objectifs de développement durable des Nations unies, un mouvement mondial en faveur d'un monde meilleur pour tous, et est inextricablement lié à la réalisation de ces objectifs.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fr-MA" b="1"/>
              <a:t>Le moment est venu </a:t>
            </a:r>
            <a:r>
              <a:rPr lang="fr-MA"/>
              <a:t>de veiller à ce que les femmes enceintes de </a:t>
            </a:r>
            <a:r>
              <a:rPr lang="fr-MA" b="1"/>
              <a:t>tous les pays </a:t>
            </a:r>
            <a:r>
              <a:rPr lang="fr-MA"/>
              <a:t>aient accès aux mêmes normes de soins que celles dont bénéficient depuis longtemps les femmes des pays à revenu élevé.</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9:notes"/>
          <p:cNvSpPr txBox="1">
            <a:spLocks noGrp="1"/>
          </p:cNvSpPr>
          <p:nvPr>
            <p:ph type="sldNum" idx="12"/>
          </p:nvPr>
        </p:nvSpPr>
        <p:spPr>
          <a:xfrm>
            <a:off x="3953853" y="8685214"/>
            <a:ext cx="302477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venir"/>
              <a:buNone/>
            </a:pPr>
            <a:fld id="{00000000-1234-1234-1234-123412341234}" type="slidenum">
              <a:rPr lang="fr-MA" sz="1200" b="0" i="0" u="none" strike="noStrike" cap="none">
                <a:solidFill>
                  <a:srgbClr val="000000"/>
                </a:solidFill>
                <a:latin typeface="Avenir"/>
                <a:ea typeface="Avenir"/>
                <a:cs typeface="Avenir"/>
                <a:sym typeface="Avenir"/>
              </a:rPr>
              <a:t>9</a:t>
            </a:fld>
            <a:endParaRPr sz="1200" b="0" i="0" u="none" strike="noStrike" cap="none">
              <a:solidFill>
                <a:srgbClr val="000000"/>
              </a:solidFill>
              <a:latin typeface="Avenir"/>
              <a:ea typeface="Avenir"/>
              <a:cs typeface="Avenir"/>
              <a:sym typeface="Aveni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obj">
  <p:cSld name="OBJECT">
    <p:spTree>
      <p:nvGrpSpPr>
        <p:cNvPr id="1" name="Shape 13"/>
        <p:cNvGrpSpPr/>
        <p:nvPr/>
      </p:nvGrpSpPr>
      <p:grpSpPr>
        <a:xfrm>
          <a:off x="0" y="0"/>
          <a:ext cx="0" cy="0"/>
          <a:chOff x="0" y="0"/>
          <a:chExt cx="0" cy="0"/>
        </a:xfrm>
      </p:grpSpPr>
      <p:sp>
        <p:nvSpPr>
          <p:cNvPr id="14" name="Google Shape;14;p20"/>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0"/>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0"/>
          <p:cNvSpPr txBox="1">
            <a:spLocks noGrp="1"/>
          </p:cNvSpPr>
          <p:nvPr>
            <p:ph type="sldNum" idx="12"/>
          </p:nvPr>
        </p:nvSpPr>
        <p:spPr>
          <a:xfrm>
            <a:off x="301752" y="6356350"/>
            <a:ext cx="2743200" cy="365125"/>
          </a:xfrm>
          <a:prstGeom prst="rect">
            <a:avLst/>
          </a:prstGeom>
          <a:noFill/>
          <a:ln>
            <a:noFill/>
          </a:ln>
        </p:spPr>
        <p:txBody>
          <a:bodyPr spcFirstLastPara="1" wrap="square" lIns="0" tIns="0" rIns="0" bIns="0" anchor="t" anchorCtr="0">
            <a:noAutofit/>
          </a:bodyPr>
          <a:lstStyle>
            <a:lvl1pPr marL="0" marR="0" lvl="0" indent="0" algn="r">
              <a:spcBef>
                <a:spcPts val="0"/>
              </a:spcBef>
              <a:buNone/>
              <a:defRPr>
                <a:solidFill>
                  <a:srgbClr val="888888"/>
                </a:solidFill>
              </a:defRPr>
            </a:lvl1pPr>
            <a:lvl2pPr marL="0" marR="0" lvl="1" indent="0" algn="r">
              <a:spcBef>
                <a:spcPts val="0"/>
              </a:spcBef>
              <a:buNone/>
              <a:defRPr>
                <a:solidFill>
                  <a:srgbClr val="888888"/>
                </a:solidFill>
              </a:defRPr>
            </a:lvl2pPr>
            <a:lvl3pPr marL="0" marR="0" lvl="2" indent="0" algn="r">
              <a:spcBef>
                <a:spcPts val="0"/>
              </a:spcBef>
              <a:buNone/>
              <a:defRPr>
                <a:solidFill>
                  <a:srgbClr val="888888"/>
                </a:solidFill>
              </a:defRPr>
            </a:lvl3pPr>
            <a:lvl4pPr marL="0" marR="0" lvl="3" indent="0" algn="r">
              <a:spcBef>
                <a:spcPts val="0"/>
              </a:spcBef>
              <a:buNone/>
              <a:defRPr>
                <a:solidFill>
                  <a:srgbClr val="888888"/>
                </a:solidFill>
              </a:defRPr>
            </a:lvl4pPr>
            <a:lvl5pPr marL="0" marR="0" lvl="4" indent="0" algn="r">
              <a:spcBef>
                <a:spcPts val="0"/>
              </a:spcBef>
              <a:buNone/>
              <a:defRPr>
                <a:solidFill>
                  <a:srgbClr val="888888"/>
                </a:solidFill>
              </a:defRPr>
            </a:lvl5pPr>
            <a:lvl6pPr marL="0" marR="0" lvl="5" indent="0" algn="r">
              <a:spcBef>
                <a:spcPts val="0"/>
              </a:spcBef>
              <a:buNone/>
              <a:defRPr>
                <a:solidFill>
                  <a:srgbClr val="888888"/>
                </a:solidFill>
              </a:defRPr>
            </a:lvl6pPr>
            <a:lvl7pPr marL="0" marR="0" lvl="6" indent="0" algn="r">
              <a:spcBef>
                <a:spcPts val="0"/>
              </a:spcBef>
              <a:buNone/>
              <a:defRPr>
                <a:solidFill>
                  <a:srgbClr val="888888"/>
                </a:solidFill>
              </a:defRPr>
            </a:lvl7pPr>
            <a:lvl8pPr marL="0" marR="0" lvl="7" indent="0" algn="r">
              <a:spcBef>
                <a:spcPts val="0"/>
              </a:spcBef>
              <a:buNone/>
              <a:defRPr>
                <a:solidFill>
                  <a:srgbClr val="888888"/>
                </a:solidFill>
              </a:defRPr>
            </a:lvl8pPr>
            <a:lvl9pPr marL="0" marR="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MA"/>
              <a:t>‹#›</a:t>
            </a:fld>
            <a:endParaRPr sz="1400" b="0" i="0" u="none" strike="noStrike" cap="none">
              <a:latin typeface="Play"/>
              <a:ea typeface="Play"/>
              <a:cs typeface="Play"/>
              <a:sym typeface="Pl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_Orange">
  <p:cSld name="Section Header_Orange">
    <p:spTree>
      <p:nvGrpSpPr>
        <p:cNvPr id="1" name="Shape 97"/>
        <p:cNvGrpSpPr/>
        <p:nvPr/>
      </p:nvGrpSpPr>
      <p:grpSpPr>
        <a:xfrm>
          <a:off x="0" y="0"/>
          <a:ext cx="0" cy="0"/>
          <a:chOff x="0" y="0"/>
          <a:chExt cx="0" cy="0"/>
        </a:xfrm>
      </p:grpSpPr>
      <p:sp>
        <p:nvSpPr>
          <p:cNvPr id="98" name="Google Shape;98;p34"/>
          <p:cNvSpPr txBox="1">
            <a:spLocks noGrp="1"/>
          </p:cNvSpPr>
          <p:nvPr>
            <p:ph type="title"/>
          </p:nvPr>
        </p:nvSpPr>
        <p:spPr>
          <a:xfrm>
            <a:off x="838200" y="2906580"/>
            <a:ext cx="10515600" cy="1367094"/>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34"/>
          <p:cNvSpPr txBox="1">
            <a:spLocks noGrp="1"/>
          </p:cNvSpPr>
          <p:nvPr>
            <p:ph type="subTitle" idx="1"/>
          </p:nvPr>
        </p:nvSpPr>
        <p:spPr>
          <a:xfrm>
            <a:off x="838200" y="2381461"/>
            <a:ext cx="9144000" cy="525119"/>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SzPts val="1800"/>
              <a:buNone/>
              <a:defRPr sz="1800" b="1" i="0">
                <a:solidFill>
                  <a:schemeClr val="lt1"/>
                </a:solidFill>
                <a:latin typeface="Arial"/>
                <a:ea typeface="Arial"/>
                <a:cs typeface="Arial"/>
                <a:sym typeface="Aria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00" name="Google Shape;100;p34"/>
          <p:cNvCxnSpPr/>
          <p:nvPr/>
        </p:nvCxnSpPr>
        <p:spPr>
          <a:xfrm>
            <a:off x="838199" y="2805331"/>
            <a:ext cx="1410149" cy="0"/>
          </a:xfrm>
          <a:prstGeom prst="straightConnector1">
            <a:avLst/>
          </a:prstGeom>
          <a:noFill/>
          <a:ln w="31750" cap="flat" cmpd="sng">
            <a:solidFill>
              <a:schemeClr val="lt1"/>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_Blue">
  <p:cSld name="Section Header_Blue">
    <p:spTree>
      <p:nvGrpSpPr>
        <p:cNvPr id="1" name="Shape 101"/>
        <p:cNvGrpSpPr/>
        <p:nvPr/>
      </p:nvGrpSpPr>
      <p:grpSpPr>
        <a:xfrm>
          <a:off x="0" y="0"/>
          <a:ext cx="0" cy="0"/>
          <a:chOff x="0" y="0"/>
          <a:chExt cx="0" cy="0"/>
        </a:xfrm>
      </p:grpSpPr>
      <p:sp>
        <p:nvSpPr>
          <p:cNvPr id="102" name="Google Shape;102;p35"/>
          <p:cNvSpPr txBox="1">
            <a:spLocks noGrp="1"/>
          </p:cNvSpPr>
          <p:nvPr>
            <p:ph type="title"/>
          </p:nvPr>
        </p:nvSpPr>
        <p:spPr>
          <a:xfrm>
            <a:off x="838200" y="2906580"/>
            <a:ext cx="10515600" cy="1367094"/>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35"/>
          <p:cNvSpPr txBox="1">
            <a:spLocks noGrp="1"/>
          </p:cNvSpPr>
          <p:nvPr>
            <p:ph type="subTitle" idx="1"/>
          </p:nvPr>
        </p:nvSpPr>
        <p:spPr>
          <a:xfrm>
            <a:off x="838200" y="2381461"/>
            <a:ext cx="9144000" cy="525119"/>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SzPts val="1800"/>
              <a:buNone/>
              <a:defRPr sz="1800" b="1" i="0">
                <a:solidFill>
                  <a:schemeClr val="lt1"/>
                </a:solidFill>
                <a:latin typeface="Arial"/>
                <a:ea typeface="Arial"/>
                <a:cs typeface="Arial"/>
                <a:sym typeface="Aria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04" name="Google Shape;104;p35"/>
          <p:cNvCxnSpPr/>
          <p:nvPr/>
        </p:nvCxnSpPr>
        <p:spPr>
          <a:xfrm>
            <a:off x="838199" y="2805331"/>
            <a:ext cx="1410149" cy="0"/>
          </a:xfrm>
          <a:prstGeom prst="straightConnector1">
            <a:avLst/>
          </a:prstGeom>
          <a:noFill/>
          <a:ln w="31750" cap="flat" cmpd="sng">
            <a:solidFill>
              <a:schemeClr val="lt1"/>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_Purple">
  <p:cSld name="Section Header_Purple">
    <p:spTree>
      <p:nvGrpSpPr>
        <p:cNvPr id="1" name="Shape 105"/>
        <p:cNvGrpSpPr/>
        <p:nvPr/>
      </p:nvGrpSpPr>
      <p:grpSpPr>
        <a:xfrm>
          <a:off x="0" y="0"/>
          <a:ext cx="0" cy="0"/>
          <a:chOff x="0" y="0"/>
          <a:chExt cx="0" cy="0"/>
        </a:xfrm>
      </p:grpSpPr>
      <p:sp>
        <p:nvSpPr>
          <p:cNvPr id="106" name="Google Shape;106;p36"/>
          <p:cNvSpPr txBox="1">
            <a:spLocks noGrp="1"/>
          </p:cNvSpPr>
          <p:nvPr>
            <p:ph type="title"/>
          </p:nvPr>
        </p:nvSpPr>
        <p:spPr>
          <a:xfrm>
            <a:off x="838200" y="2906580"/>
            <a:ext cx="10515600" cy="1367094"/>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6"/>
          <p:cNvSpPr txBox="1">
            <a:spLocks noGrp="1"/>
          </p:cNvSpPr>
          <p:nvPr>
            <p:ph type="subTitle" idx="1"/>
          </p:nvPr>
        </p:nvSpPr>
        <p:spPr>
          <a:xfrm>
            <a:off x="838200" y="2381461"/>
            <a:ext cx="9144000" cy="525119"/>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SzPts val="1800"/>
              <a:buNone/>
              <a:defRPr sz="1800" b="1" i="0">
                <a:solidFill>
                  <a:schemeClr val="lt1"/>
                </a:solidFill>
                <a:latin typeface="Arial"/>
                <a:ea typeface="Arial"/>
                <a:cs typeface="Arial"/>
                <a:sym typeface="Aria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08" name="Google Shape;108;p36"/>
          <p:cNvCxnSpPr/>
          <p:nvPr/>
        </p:nvCxnSpPr>
        <p:spPr>
          <a:xfrm>
            <a:off x="838199" y="2805331"/>
            <a:ext cx="1410149" cy="0"/>
          </a:xfrm>
          <a:prstGeom prst="straightConnector1">
            <a:avLst/>
          </a:prstGeom>
          <a:noFill/>
          <a:ln w="31750" cap="flat" cmpd="sng">
            <a:solidFill>
              <a:schemeClr val="lt1"/>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_Green">
  <p:cSld name="Section Header_Green">
    <p:spTree>
      <p:nvGrpSpPr>
        <p:cNvPr id="1" name="Shape 109"/>
        <p:cNvGrpSpPr/>
        <p:nvPr/>
      </p:nvGrpSpPr>
      <p:grpSpPr>
        <a:xfrm>
          <a:off x="0" y="0"/>
          <a:ext cx="0" cy="0"/>
          <a:chOff x="0" y="0"/>
          <a:chExt cx="0" cy="0"/>
        </a:xfrm>
      </p:grpSpPr>
      <p:sp>
        <p:nvSpPr>
          <p:cNvPr id="110" name="Google Shape;110;p37"/>
          <p:cNvSpPr txBox="1">
            <a:spLocks noGrp="1"/>
          </p:cNvSpPr>
          <p:nvPr>
            <p:ph type="title"/>
          </p:nvPr>
        </p:nvSpPr>
        <p:spPr>
          <a:xfrm>
            <a:off x="838200" y="2906580"/>
            <a:ext cx="10515600" cy="1367094"/>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37"/>
          <p:cNvSpPr txBox="1">
            <a:spLocks noGrp="1"/>
          </p:cNvSpPr>
          <p:nvPr>
            <p:ph type="subTitle" idx="1"/>
          </p:nvPr>
        </p:nvSpPr>
        <p:spPr>
          <a:xfrm>
            <a:off x="838200" y="2381461"/>
            <a:ext cx="9144000" cy="525119"/>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SzPts val="1800"/>
              <a:buNone/>
              <a:defRPr sz="1800" b="1" i="0">
                <a:solidFill>
                  <a:schemeClr val="lt1"/>
                </a:solidFill>
                <a:latin typeface="Arial"/>
                <a:ea typeface="Arial"/>
                <a:cs typeface="Arial"/>
                <a:sym typeface="Aria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12" name="Google Shape;112;p37"/>
          <p:cNvCxnSpPr/>
          <p:nvPr/>
        </p:nvCxnSpPr>
        <p:spPr>
          <a:xfrm>
            <a:off x="838199" y="2805331"/>
            <a:ext cx="1410149" cy="0"/>
          </a:xfrm>
          <a:prstGeom prst="straightConnector1">
            <a:avLst/>
          </a:prstGeom>
          <a:noFill/>
          <a:ln w="31750" cap="flat" cmpd="sng">
            <a:solidFill>
              <a:schemeClr val="lt1"/>
            </a:solidFill>
            <a:prstDash val="solid"/>
            <a:miter lim="800000"/>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_Cyan">
  <p:cSld name="Section Header_Cyan">
    <p:spTree>
      <p:nvGrpSpPr>
        <p:cNvPr id="1" name="Shape 113"/>
        <p:cNvGrpSpPr/>
        <p:nvPr/>
      </p:nvGrpSpPr>
      <p:grpSpPr>
        <a:xfrm>
          <a:off x="0" y="0"/>
          <a:ext cx="0" cy="0"/>
          <a:chOff x="0" y="0"/>
          <a:chExt cx="0" cy="0"/>
        </a:xfrm>
      </p:grpSpPr>
      <p:sp>
        <p:nvSpPr>
          <p:cNvPr id="114" name="Google Shape;114;p38"/>
          <p:cNvSpPr txBox="1">
            <a:spLocks noGrp="1"/>
          </p:cNvSpPr>
          <p:nvPr>
            <p:ph type="title"/>
          </p:nvPr>
        </p:nvSpPr>
        <p:spPr>
          <a:xfrm>
            <a:off x="838200" y="2906580"/>
            <a:ext cx="10515600" cy="1367094"/>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38"/>
          <p:cNvSpPr txBox="1">
            <a:spLocks noGrp="1"/>
          </p:cNvSpPr>
          <p:nvPr>
            <p:ph type="subTitle" idx="1"/>
          </p:nvPr>
        </p:nvSpPr>
        <p:spPr>
          <a:xfrm>
            <a:off x="838200" y="2381461"/>
            <a:ext cx="9144000" cy="525119"/>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SzPts val="1800"/>
              <a:buNone/>
              <a:defRPr sz="1800" b="1" i="0">
                <a:solidFill>
                  <a:schemeClr val="lt1"/>
                </a:solidFill>
                <a:latin typeface="Arial"/>
                <a:ea typeface="Arial"/>
                <a:cs typeface="Arial"/>
                <a:sym typeface="Aria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16" name="Google Shape;116;p38"/>
          <p:cNvCxnSpPr/>
          <p:nvPr/>
        </p:nvCxnSpPr>
        <p:spPr>
          <a:xfrm>
            <a:off x="838199" y="2805331"/>
            <a:ext cx="1410149" cy="0"/>
          </a:xfrm>
          <a:prstGeom prst="straightConnector1">
            <a:avLst/>
          </a:prstGeom>
          <a:noFill/>
          <a:ln w="31750"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_Red">
  <p:cSld name="Section Header_Red">
    <p:spTree>
      <p:nvGrpSpPr>
        <p:cNvPr id="1" name="Shape 117"/>
        <p:cNvGrpSpPr/>
        <p:nvPr/>
      </p:nvGrpSpPr>
      <p:grpSpPr>
        <a:xfrm>
          <a:off x="0" y="0"/>
          <a:ext cx="0" cy="0"/>
          <a:chOff x="0" y="0"/>
          <a:chExt cx="0" cy="0"/>
        </a:xfrm>
      </p:grpSpPr>
      <p:sp>
        <p:nvSpPr>
          <p:cNvPr id="118" name="Google Shape;118;p39"/>
          <p:cNvSpPr txBox="1">
            <a:spLocks noGrp="1"/>
          </p:cNvSpPr>
          <p:nvPr>
            <p:ph type="title"/>
          </p:nvPr>
        </p:nvSpPr>
        <p:spPr>
          <a:xfrm>
            <a:off x="838200" y="2906580"/>
            <a:ext cx="10515600" cy="1367094"/>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39"/>
          <p:cNvSpPr txBox="1">
            <a:spLocks noGrp="1"/>
          </p:cNvSpPr>
          <p:nvPr>
            <p:ph type="subTitle" idx="1"/>
          </p:nvPr>
        </p:nvSpPr>
        <p:spPr>
          <a:xfrm>
            <a:off x="838200" y="2381461"/>
            <a:ext cx="9144000" cy="525119"/>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SzPts val="1800"/>
              <a:buNone/>
              <a:defRPr sz="1800" b="1" i="0">
                <a:solidFill>
                  <a:schemeClr val="lt1"/>
                </a:solidFill>
                <a:latin typeface="Arial"/>
                <a:ea typeface="Arial"/>
                <a:cs typeface="Arial"/>
                <a:sym typeface="Aria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20" name="Google Shape;120;p39"/>
          <p:cNvCxnSpPr/>
          <p:nvPr/>
        </p:nvCxnSpPr>
        <p:spPr>
          <a:xfrm>
            <a:off x="838199" y="2805331"/>
            <a:ext cx="1410149" cy="0"/>
          </a:xfrm>
          <a:prstGeom prst="straightConnector1">
            <a:avLst/>
          </a:prstGeom>
          <a:noFill/>
          <a:ln w="31750" cap="flat" cmpd="sng">
            <a:solidFill>
              <a:schemeClr val="lt1"/>
            </a:solidFill>
            <a:prstDash val="solid"/>
            <a:miter lim="800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_Black">
  <p:cSld name="Section Header_Black">
    <p:spTree>
      <p:nvGrpSpPr>
        <p:cNvPr id="1" name="Shape 121"/>
        <p:cNvGrpSpPr/>
        <p:nvPr/>
      </p:nvGrpSpPr>
      <p:grpSpPr>
        <a:xfrm>
          <a:off x="0" y="0"/>
          <a:ext cx="0" cy="0"/>
          <a:chOff x="0" y="0"/>
          <a:chExt cx="0" cy="0"/>
        </a:xfrm>
      </p:grpSpPr>
      <p:sp>
        <p:nvSpPr>
          <p:cNvPr id="122" name="Google Shape;122;p40"/>
          <p:cNvSpPr txBox="1">
            <a:spLocks noGrp="1"/>
          </p:cNvSpPr>
          <p:nvPr>
            <p:ph type="title"/>
          </p:nvPr>
        </p:nvSpPr>
        <p:spPr>
          <a:xfrm>
            <a:off x="838200" y="2906580"/>
            <a:ext cx="10515600" cy="1367094"/>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40"/>
          <p:cNvSpPr txBox="1">
            <a:spLocks noGrp="1"/>
          </p:cNvSpPr>
          <p:nvPr>
            <p:ph type="subTitle" idx="1"/>
          </p:nvPr>
        </p:nvSpPr>
        <p:spPr>
          <a:xfrm>
            <a:off x="838200" y="2381461"/>
            <a:ext cx="9144000" cy="525119"/>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SzPts val="1800"/>
              <a:buNone/>
              <a:defRPr sz="1800" b="1" i="0">
                <a:solidFill>
                  <a:schemeClr val="lt1"/>
                </a:solidFill>
                <a:latin typeface="Arial"/>
                <a:ea typeface="Arial"/>
                <a:cs typeface="Arial"/>
                <a:sym typeface="Aria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24" name="Google Shape;124;p40"/>
          <p:cNvCxnSpPr/>
          <p:nvPr/>
        </p:nvCxnSpPr>
        <p:spPr>
          <a:xfrm>
            <a:off x="838199" y="2805331"/>
            <a:ext cx="1410149" cy="0"/>
          </a:xfrm>
          <a:prstGeom prst="straightConnector1">
            <a:avLst/>
          </a:prstGeom>
          <a:noFill/>
          <a:ln w="31750" cap="flat" cmpd="sng">
            <a:solidFill>
              <a:schemeClr val="lt1"/>
            </a:solidFill>
            <a:prstDash val="solid"/>
            <a:miter lim="800000"/>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125"/>
        <p:cNvGrpSpPr/>
        <p:nvPr/>
      </p:nvGrpSpPr>
      <p:grpSpPr>
        <a:xfrm>
          <a:off x="0" y="0"/>
          <a:ext cx="0" cy="0"/>
          <a:chOff x="0" y="0"/>
          <a:chExt cx="0" cy="0"/>
        </a:xfrm>
      </p:grpSpPr>
      <p:sp>
        <p:nvSpPr>
          <p:cNvPr id="126" name="Google Shape;126;p41"/>
          <p:cNvSpPr txBox="1">
            <a:spLocks noGrp="1"/>
          </p:cNvSpPr>
          <p:nvPr>
            <p:ph type="body" idx="1"/>
          </p:nvPr>
        </p:nvSpPr>
        <p:spPr>
          <a:xfrm>
            <a:off x="838200" y="1508759"/>
            <a:ext cx="5181600" cy="4533821"/>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41"/>
          <p:cNvSpPr txBox="1">
            <a:spLocks noGrp="1"/>
          </p:cNvSpPr>
          <p:nvPr>
            <p:ph type="body" idx="2"/>
          </p:nvPr>
        </p:nvSpPr>
        <p:spPr>
          <a:xfrm>
            <a:off x="6172200" y="1508759"/>
            <a:ext cx="5181600" cy="4533821"/>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41"/>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Play"/>
                <a:ea typeface="Play"/>
                <a:cs typeface="Play"/>
                <a:sym typeface="Play"/>
              </a:defRPr>
            </a:lvl1pPr>
            <a:lvl2pPr marL="0" marR="0" lvl="1" indent="0" algn="l">
              <a:spcBef>
                <a:spcPts val="0"/>
              </a:spcBef>
              <a:buNone/>
              <a:defRPr sz="1400" b="0" i="0">
                <a:solidFill>
                  <a:schemeClr val="dk1"/>
                </a:solidFill>
                <a:latin typeface="Play"/>
                <a:ea typeface="Play"/>
                <a:cs typeface="Play"/>
                <a:sym typeface="Play"/>
              </a:defRPr>
            </a:lvl2pPr>
            <a:lvl3pPr marL="0" marR="0" lvl="2" indent="0" algn="l">
              <a:spcBef>
                <a:spcPts val="0"/>
              </a:spcBef>
              <a:buNone/>
              <a:defRPr sz="1400" b="0" i="0">
                <a:solidFill>
                  <a:schemeClr val="dk1"/>
                </a:solidFill>
                <a:latin typeface="Play"/>
                <a:ea typeface="Play"/>
                <a:cs typeface="Play"/>
                <a:sym typeface="Play"/>
              </a:defRPr>
            </a:lvl3pPr>
            <a:lvl4pPr marL="0" marR="0" lvl="3" indent="0" algn="l">
              <a:spcBef>
                <a:spcPts val="0"/>
              </a:spcBef>
              <a:buNone/>
              <a:defRPr sz="1400" b="0" i="0">
                <a:solidFill>
                  <a:schemeClr val="dk1"/>
                </a:solidFill>
                <a:latin typeface="Play"/>
                <a:ea typeface="Play"/>
                <a:cs typeface="Play"/>
                <a:sym typeface="Play"/>
              </a:defRPr>
            </a:lvl4pPr>
            <a:lvl5pPr marL="0" marR="0" lvl="4" indent="0" algn="l">
              <a:spcBef>
                <a:spcPts val="0"/>
              </a:spcBef>
              <a:buNone/>
              <a:defRPr sz="1400" b="0" i="0">
                <a:solidFill>
                  <a:schemeClr val="dk1"/>
                </a:solidFill>
                <a:latin typeface="Play"/>
                <a:ea typeface="Play"/>
                <a:cs typeface="Play"/>
                <a:sym typeface="Play"/>
              </a:defRPr>
            </a:lvl5pPr>
            <a:lvl6pPr marL="0" marR="0" lvl="5" indent="0" algn="l">
              <a:spcBef>
                <a:spcPts val="0"/>
              </a:spcBef>
              <a:buNone/>
              <a:defRPr sz="1400" b="0" i="0">
                <a:solidFill>
                  <a:schemeClr val="dk1"/>
                </a:solidFill>
                <a:latin typeface="Play"/>
                <a:ea typeface="Play"/>
                <a:cs typeface="Play"/>
                <a:sym typeface="Play"/>
              </a:defRPr>
            </a:lvl6pPr>
            <a:lvl7pPr marL="0" marR="0" lvl="6" indent="0" algn="l">
              <a:spcBef>
                <a:spcPts val="0"/>
              </a:spcBef>
              <a:buNone/>
              <a:defRPr sz="1400" b="0" i="0">
                <a:solidFill>
                  <a:schemeClr val="dk1"/>
                </a:solidFill>
                <a:latin typeface="Play"/>
                <a:ea typeface="Play"/>
                <a:cs typeface="Play"/>
                <a:sym typeface="Play"/>
              </a:defRPr>
            </a:lvl7pPr>
            <a:lvl8pPr marL="0" marR="0" lvl="7" indent="0" algn="l">
              <a:spcBef>
                <a:spcPts val="0"/>
              </a:spcBef>
              <a:buNone/>
              <a:defRPr sz="1400" b="0" i="0">
                <a:solidFill>
                  <a:schemeClr val="dk1"/>
                </a:solidFill>
                <a:latin typeface="Play"/>
                <a:ea typeface="Play"/>
                <a:cs typeface="Play"/>
                <a:sym typeface="Play"/>
              </a:defRPr>
            </a:lvl8pPr>
            <a:lvl9pPr marL="0" marR="0" lvl="8" indent="0" algn="l">
              <a:spcBef>
                <a:spcPts val="0"/>
              </a:spcBef>
              <a:buNone/>
              <a:defRPr sz="1400" b="0" i="0">
                <a:solidFill>
                  <a:schemeClr val="dk1"/>
                </a:solidFill>
                <a:latin typeface="Play"/>
                <a:ea typeface="Play"/>
                <a:cs typeface="Play"/>
                <a:sym typeface="Play"/>
              </a:defRPr>
            </a:lvl9pPr>
          </a:lstStyle>
          <a:p>
            <a:pPr marL="0" lvl="0" indent="0" algn="l" rtl="0">
              <a:spcBef>
                <a:spcPts val="0"/>
              </a:spcBef>
              <a:spcAft>
                <a:spcPts val="0"/>
              </a:spcAft>
              <a:buNone/>
            </a:pPr>
            <a:fld id="{00000000-1234-1234-1234-123412341234}" type="slidenum">
              <a:rPr lang="fr-MA"/>
              <a:t>‹#›</a:t>
            </a:fld>
            <a:endParaRPr/>
          </a:p>
        </p:txBody>
      </p:sp>
      <p:pic>
        <p:nvPicPr>
          <p:cNvPr id="129" name="Google Shape;129;p41"/>
          <p:cNvPicPr preferRelativeResize="0"/>
          <p:nvPr/>
        </p:nvPicPr>
        <p:blipFill rotWithShape="1">
          <a:blip r:embed="rId2">
            <a:alphaModFix/>
          </a:blip>
          <a:srcRect/>
          <a:stretch/>
        </p:blipFill>
        <p:spPr>
          <a:xfrm>
            <a:off x="838199" y="6393442"/>
            <a:ext cx="10026445" cy="187996"/>
          </a:xfrm>
          <a:prstGeom prst="rect">
            <a:avLst/>
          </a:prstGeom>
          <a:noFill/>
          <a:ln>
            <a:noFill/>
          </a:ln>
        </p:spPr>
      </p:pic>
      <p:pic>
        <p:nvPicPr>
          <p:cNvPr id="130" name="Google Shape;130;p41" descr="Logo&#10;&#10;Description automatically generated"/>
          <p:cNvPicPr preferRelativeResize="0"/>
          <p:nvPr/>
        </p:nvPicPr>
        <p:blipFill rotWithShape="1">
          <a:blip r:embed="rId3">
            <a:alphaModFix/>
          </a:blip>
          <a:srcRect/>
          <a:stretch/>
        </p:blipFill>
        <p:spPr>
          <a:xfrm>
            <a:off x="11133786" y="6366601"/>
            <a:ext cx="754426" cy="303680"/>
          </a:xfrm>
          <a:prstGeom prst="rect">
            <a:avLst/>
          </a:prstGeom>
          <a:noFill/>
          <a:ln>
            <a:noFill/>
          </a:ln>
        </p:spPr>
      </p:pic>
      <p:cxnSp>
        <p:nvCxnSpPr>
          <p:cNvPr id="131" name="Google Shape;131;p41"/>
          <p:cNvCxnSpPr/>
          <p:nvPr/>
        </p:nvCxnSpPr>
        <p:spPr>
          <a:xfrm>
            <a:off x="838199" y="398033"/>
            <a:ext cx="1410149" cy="0"/>
          </a:xfrm>
          <a:prstGeom prst="straightConnector1">
            <a:avLst/>
          </a:prstGeom>
          <a:noFill/>
          <a:ln w="31750" cap="flat" cmpd="sng">
            <a:solidFill>
              <a:srgbClr val="F8981D"/>
            </a:solidFill>
            <a:prstDash val="solid"/>
            <a:miter lim="800000"/>
            <a:headEnd type="none" w="sm" len="sm"/>
            <a:tailEnd type="none" w="sm" len="sm"/>
          </a:ln>
        </p:spPr>
      </p:cxnSp>
      <p:sp>
        <p:nvSpPr>
          <p:cNvPr id="132" name="Google Shape;132;p41"/>
          <p:cNvSpPr txBox="1">
            <a:spLocks noGrp="1"/>
          </p:cNvSpPr>
          <p:nvPr>
            <p:ph type="title"/>
          </p:nvPr>
        </p:nvSpPr>
        <p:spPr>
          <a:xfrm>
            <a:off x="838200" y="559574"/>
            <a:ext cx="7183582" cy="676636"/>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133"/>
        <p:cNvGrpSpPr/>
        <p:nvPr/>
      </p:nvGrpSpPr>
      <p:grpSpPr>
        <a:xfrm>
          <a:off x="0" y="0"/>
          <a:ext cx="0" cy="0"/>
          <a:chOff x="0" y="0"/>
          <a:chExt cx="0" cy="0"/>
        </a:xfrm>
      </p:grpSpPr>
      <p:sp>
        <p:nvSpPr>
          <p:cNvPr id="134" name="Google Shape;134;p42"/>
          <p:cNvSpPr txBox="1">
            <a:spLocks noGrp="1"/>
          </p:cNvSpPr>
          <p:nvPr>
            <p:ph type="body" idx="1"/>
          </p:nvPr>
        </p:nvSpPr>
        <p:spPr>
          <a:xfrm>
            <a:off x="839788" y="1435458"/>
            <a:ext cx="5157787" cy="823912"/>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5" name="Google Shape;135;p42"/>
          <p:cNvSpPr txBox="1">
            <a:spLocks noGrp="1"/>
          </p:cNvSpPr>
          <p:nvPr>
            <p:ph type="body" idx="2"/>
          </p:nvPr>
        </p:nvSpPr>
        <p:spPr>
          <a:xfrm>
            <a:off x="839788" y="2384488"/>
            <a:ext cx="5157787" cy="368458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42"/>
          <p:cNvSpPr txBox="1">
            <a:spLocks noGrp="1"/>
          </p:cNvSpPr>
          <p:nvPr>
            <p:ph type="body" idx="3"/>
          </p:nvPr>
        </p:nvSpPr>
        <p:spPr>
          <a:xfrm>
            <a:off x="6172200" y="1435458"/>
            <a:ext cx="5183188" cy="823912"/>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7" name="Google Shape;137;p42"/>
          <p:cNvSpPr txBox="1">
            <a:spLocks noGrp="1"/>
          </p:cNvSpPr>
          <p:nvPr>
            <p:ph type="body" idx="4"/>
          </p:nvPr>
        </p:nvSpPr>
        <p:spPr>
          <a:xfrm>
            <a:off x="6172200" y="2384488"/>
            <a:ext cx="5183188" cy="368458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42"/>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Play"/>
                <a:ea typeface="Play"/>
                <a:cs typeface="Play"/>
                <a:sym typeface="Play"/>
              </a:defRPr>
            </a:lvl1pPr>
            <a:lvl2pPr marL="0" marR="0" lvl="1" indent="0" algn="l">
              <a:spcBef>
                <a:spcPts val="0"/>
              </a:spcBef>
              <a:buNone/>
              <a:defRPr sz="1400" b="0" i="0">
                <a:solidFill>
                  <a:schemeClr val="dk1"/>
                </a:solidFill>
                <a:latin typeface="Play"/>
                <a:ea typeface="Play"/>
                <a:cs typeface="Play"/>
                <a:sym typeface="Play"/>
              </a:defRPr>
            </a:lvl2pPr>
            <a:lvl3pPr marL="0" marR="0" lvl="2" indent="0" algn="l">
              <a:spcBef>
                <a:spcPts val="0"/>
              </a:spcBef>
              <a:buNone/>
              <a:defRPr sz="1400" b="0" i="0">
                <a:solidFill>
                  <a:schemeClr val="dk1"/>
                </a:solidFill>
                <a:latin typeface="Play"/>
                <a:ea typeface="Play"/>
                <a:cs typeface="Play"/>
                <a:sym typeface="Play"/>
              </a:defRPr>
            </a:lvl3pPr>
            <a:lvl4pPr marL="0" marR="0" lvl="3" indent="0" algn="l">
              <a:spcBef>
                <a:spcPts val="0"/>
              </a:spcBef>
              <a:buNone/>
              <a:defRPr sz="1400" b="0" i="0">
                <a:solidFill>
                  <a:schemeClr val="dk1"/>
                </a:solidFill>
                <a:latin typeface="Play"/>
                <a:ea typeface="Play"/>
                <a:cs typeface="Play"/>
                <a:sym typeface="Play"/>
              </a:defRPr>
            </a:lvl4pPr>
            <a:lvl5pPr marL="0" marR="0" lvl="4" indent="0" algn="l">
              <a:spcBef>
                <a:spcPts val="0"/>
              </a:spcBef>
              <a:buNone/>
              <a:defRPr sz="1400" b="0" i="0">
                <a:solidFill>
                  <a:schemeClr val="dk1"/>
                </a:solidFill>
                <a:latin typeface="Play"/>
                <a:ea typeface="Play"/>
                <a:cs typeface="Play"/>
                <a:sym typeface="Play"/>
              </a:defRPr>
            </a:lvl5pPr>
            <a:lvl6pPr marL="0" marR="0" lvl="5" indent="0" algn="l">
              <a:spcBef>
                <a:spcPts val="0"/>
              </a:spcBef>
              <a:buNone/>
              <a:defRPr sz="1400" b="0" i="0">
                <a:solidFill>
                  <a:schemeClr val="dk1"/>
                </a:solidFill>
                <a:latin typeface="Play"/>
                <a:ea typeface="Play"/>
                <a:cs typeface="Play"/>
                <a:sym typeface="Play"/>
              </a:defRPr>
            </a:lvl6pPr>
            <a:lvl7pPr marL="0" marR="0" lvl="6" indent="0" algn="l">
              <a:spcBef>
                <a:spcPts val="0"/>
              </a:spcBef>
              <a:buNone/>
              <a:defRPr sz="1400" b="0" i="0">
                <a:solidFill>
                  <a:schemeClr val="dk1"/>
                </a:solidFill>
                <a:latin typeface="Play"/>
                <a:ea typeface="Play"/>
                <a:cs typeface="Play"/>
                <a:sym typeface="Play"/>
              </a:defRPr>
            </a:lvl7pPr>
            <a:lvl8pPr marL="0" marR="0" lvl="7" indent="0" algn="l">
              <a:spcBef>
                <a:spcPts val="0"/>
              </a:spcBef>
              <a:buNone/>
              <a:defRPr sz="1400" b="0" i="0">
                <a:solidFill>
                  <a:schemeClr val="dk1"/>
                </a:solidFill>
                <a:latin typeface="Play"/>
                <a:ea typeface="Play"/>
                <a:cs typeface="Play"/>
                <a:sym typeface="Play"/>
              </a:defRPr>
            </a:lvl8pPr>
            <a:lvl9pPr marL="0" marR="0" lvl="8" indent="0" algn="l">
              <a:spcBef>
                <a:spcPts val="0"/>
              </a:spcBef>
              <a:buNone/>
              <a:defRPr sz="1400" b="0" i="0">
                <a:solidFill>
                  <a:schemeClr val="dk1"/>
                </a:solidFill>
                <a:latin typeface="Play"/>
                <a:ea typeface="Play"/>
                <a:cs typeface="Play"/>
                <a:sym typeface="Play"/>
              </a:defRPr>
            </a:lvl9pPr>
          </a:lstStyle>
          <a:p>
            <a:pPr marL="0" lvl="0" indent="0" algn="l" rtl="0">
              <a:spcBef>
                <a:spcPts val="0"/>
              </a:spcBef>
              <a:spcAft>
                <a:spcPts val="0"/>
              </a:spcAft>
              <a:buNone/>
            </a:pPr>
            <a:fld id="{00000000-1234-1234-1234-123412341234}" type="slidenum">
              <a:rPr lang="fr-MA"/>
              <a:t>‹#›</a:t>
            </a:fld>
            <a:endParaRPr/>
          </a:p>
        </p:txBody>
      </p:sp>
      <p:pic>
        <p:nvPicPr>
          <p:cNvPr id="139" name="Google Shape;139;p42"/>
          <p:cNvPicPr preferRelativeResize="0"/>
          <p:nvPr/>
        </p:nvPicPr>
        <p:blipFill rotWithShape="1">
          <a:blip r:embed="rId2">
            <a:alphaModFix/>
          </a:blip>
          <a:srcRect/>
          <a:stretch/>
        </p:blipFill>
        <p:spPr>
          <a:xfrm>
            <a:off x="838199" y="6393442"/>
            <a:ext cx="10026445" cy="187996"/>
          </a:xfrm>
          <a:prstGeom prst="rect">
            <a:avLst/>
          </a:prstGeom>
          <a:noFill/>
          <a:ln>
            <a:noFill/>
          </a:ln>
        </p:spPr>
      </p:pic>
      <p:pic>
        <p:nvPicPr>
          <p:cNvPr id="140" name="Google Shape;140;p42" descr="Logo&#10;&#10;Description automatically generated"/>
          <p:cNvPicPr preferRelativeResize="0"/>
          <p:nvPr/>
        </p:nvPicPr>
        <p:blipFill rotWithShape="1">
          <a:blip r:embed="rId3">
            <a:alphaModFix/>
          </a:blip>
          <a:srcRect/>
          <a:stretch/>
        </p:blipFill>
        <p:spPr>
          <a:xfrm>
            <a:off x="11133786" y="6366601"/>
            <a:ext cx="754426" cy="303680"/>
          </a:xfrm>
          <a:prstGeom prst="rect">
            <a:avLst/>
          </a:prstGeom>
          <a:noFill/>
          <a:ln>
            <a:noFill/>
          </a:ln>
        </p:spPr>
      </p:pic>
      <p:cxnSp>
        <p:nvCxnSpPr>
          <p:cNvPr id="141" name="Google Shape;141;p42"/>
          <p:cNvCxnSpPr/>
          <p:nvPr/>
        </p:nvCxnSpPr>
        <p:spPr>
          <a:xfrm>
            <a:off x="838199" y="398033"/>
            <a:ext cx="1410149" cy="0"/>
          </a:xfrm>
          <a:prstGeom prst="straightConnector1">
            <a:avLst/>
          </a:prstGeom>
          <a:noFill/>
          <a:ln w="31750" cap="flat" cmpd="sng">
            <a:solidFill>
              <a:srgbClr val="F8981D"/>
            </a:solidFill>
            <a:prstDash val="solid"/>
            <a:miter lim="800000"/>
            <a:headEnd type="none" w="sm" len="sm"/>
            <a:tailEnd type="none" w="sm" len="sm"/>
          </a:ln>
        </p:spPr>
      </p:cxnSp>
      <p:sp>
        <p:nvSpPr>
          <p:cNvPr id="142" name="Google Shape;142;p42"/>
          <p:cNvSpPr txBox="1">
            <a:spLocks noGrp="1"/>
          </p:cNvSpPr>
          <p:nvPr>
            <p:ph type="title"/>
          </p:nvPr>
        </p:nvSpPr>
        <p:spPr>
          <a:xfrm>
            <a:off x="838200" y="559574"/>
            <a:ext cx="7183582" cy="676636"/>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spTree>
      <p:nvGrpSpPr>
        <p:cNvPr id="1" name="Shape 143"/>
        <p:cNvGrpSpPr/>
        <p:nvPr/>
      </p:nvGrpSpPr>
      <p:grpSpPr>
        <a:xfrm>
          <a:off x="0" y="0"/>
          <a:ext cx="0" cy="0"/>
          <a:chOff x="0" y="0"/>
          <a:chExt cx="0" cy="0"/>
        </a:xfrm>
      </p:grpSpPr>
      <p:sp>
        <p:nvSpPr>
          <p:cNvPr id="144" name="Google Shape;144;p43"/>
          <p:cNvSpPr txBox="1">
            <a:spLocks noGrp="1"/>
          </p:cNvSpPr>
          <p:nvPr>
            <p:ph type="body" idx="1"/>
          </p:nvPr>
        </p:nvSpPr>
        <p:spPr>
          <a:xfrm>
            <a:off x="5183188" y="559575"/>
            <a:ext cx="6172200" cy="5301476"/>
          </a:xfrm>
          <a:prstGeom prst="rect">
            <a:avLst/>
          </a:prstGeom>
          <a:noFill/>
          <a:ln>
            <a:noFill/>
          </a:ln>
        </p:spPr>
        <p:txBody>
          <a:bodyPr spcFirstLastPara="1" wrap="square" lIns="0" tIns="0" rIns="0" bIns="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5" name="Google Shape;145;p43"/>
          <p:cNvSpPr txBox="1">
            <a:spLocks noGrp="1"/>
          </p:cNvSpPr>
          <p:nvPr>
            <p:ph type="body" idx="2"/>
          </p:nvPr>
        </p:nvSpPr>
        <p:spPr>
          <a:xfrm>
            <a:off x="839788" y="1397750"/>
            <a:ext cx="3932237" cy="4471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6" name="Google Shape;146;p43"/>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Play"/>
                <a:ea typeface="Play"/>
                <a:cs typeface="Play"/>
                <a:sym typeface="Play"/>
              </a:defRPr>
            </a:lvl1pPr>
            <a:lvl2pPr marL="0" marR="0" lvl="1" indent="0" algn="l">
              <a:spcBef>
                <a:spcPts val="0"/>
              </a:spcBef>
              <a:buNone/>
              <a:defRPr sz="1400" b="0" i="0">
                <a:solidFill>
                  <a:schemeClr val="dk1"/>
                </a:solidFill>
                <a:latin typeface="Play"/>
                <a:ea typeface="Play"/>
                <a:cs typeface="Play"/>
                <a:sym typeface="Play"/>
              </a:defRPr>
            </a:lvl2pPr>
            <a:lvl3pPr marL="0" marR="0" lvl="2" indent="0" algn="l">
              <a:spcBef>
                <a:spcPts val="0"/>
              </a:spcBef>
              <a:buNone/>
              <a:defRPr sz="1400" b="0" i="0">
                <a:solidFill>
                  <a:schemeClr val="dk1"/>
                </a:solidFill>
                <a:latin typeface="Play"/>
                <a:ea typeface="Play"/>
                <a:cs typeface="Play"/>
                <a:sym typeface="Play"/>
              </a:defRPr>
            </a:lvl3pPr>
            <a:lvl4pPr marL="0" marR="0" lvl="3" indent="0" algn="l">
              <a:spcBef>
                <a:spcPts val="0"/>
              </a:spcBef>
              <a:buNone/>
              <a:defRPr sz="1400" b="0" i="0">
                <a:solidFill>
                  <a:schemeClr val="dk1"/>
                </a:solidFill>
                <a:latin typeface="Play"/>
                <a:ea typeface="Play"/>
                <a:cs typeface="Play"/>
                <a:sym typeface="Play"/>
              </a:defRPr>
            </a:lvl4pPr>
            <a:lvl5pPr marL="0" marR="0" lvl="4" indent="0" algn="l">
              <a:spcBef>
                <a:spcPts val="0"/>
              </a:spcBef>
              <a:buNone/>
              <a:defRPr sz="1400" b="0" i="0">
                <a:solidFill>
                  <a:schemeClr val="dk1"/>
                </a:solidFill>
                <a:latin typeface="Play"/>
                <a:ea typeface="Play"/>
                <a:cs typeface="Play"/>
                <a:sym typeface="Play"/>
              </a:defRPr>
            </a:lvl5pPr>
            <a:lvl6pPr marL="0" marR="0" lvl="5" indent="0" algn="l">
              <a:spcBef>
                <a:spcPts val="0"/>
              </a:spcBef>
              <a:buNone/>
              <a:defRPr sz="1400" b="0" i="0">
                <a:solidFill>
                  <a:schemeClr val="dk1"/>
                </a:solidFill>
                <a:latin typeface="Play"/>
                <a:ea typeface="Play"/>
                <a:cs typeface="Play"/>
                <a:sym typeface="Play"/>
              </a:defRPr>
            </a:lvl6pPr>
            <a:lvl7pPr marL="0" marR="0" lvl="6" indent="0" algn="l">
              <a:spcBef>
                <a:spcPts val="0"/>
              </a:spcBef>
              <a:buNone/>
              <a:defRPr sz="1400" b="0" i="0">
                <a:solidFill>
                  <a:schemeClr val="dk1"/>
                </a:solidFill>
                <a:latin typeface="Play"/>
                <a:ea typeface="Play"/>
                <a:cs typeface="Play"/>
                <a:sym typeface="Play"/>
              </a:defRPr>
            </a:lvl7pPr>
            <a:lvl8pPr marL="0" marR="0" lvl="7" indent="0" algn="l">
              <a:spcBef>
                <a:spcPts val="0"/>
              </a:spcBef>
              <a:buNone/>
              <a:defRPr sz="1400" b="0" i="0">
                <a:solidFill>
                  <a:schemeClr val="dk1"/>
                </a:solidFill>
                <a:latin typeface="Play"/>
                <a:ea typeface="Play"/>
                <a:cs typeface="Play"/>
                <a:sym typeface="Play"/>
              </a:defRPr>
            </a:lvl8pPr>
            <a:lvl9pPr marL="0" marR="0" lvl="8" indent="0" algn="l">
              <a:spcBef>
                <a:spcPts val="0"/>
              </a:spcBef>
              <a:buNone/>
              <a:defRPr sz="1400" b="0" i="0">
                <a:solidFill>
                  <a:schemeClr val="dk1"/>
                </a:solidFill>
                <a:latin typeface="Play"/>
                <a:ea typeface="Play"/>
                <a:cs typeface="Play"/>
                <a:sym typeface="Play"/>
              </a:defRPr>
            </a:lvl9pPr>
          </a:lstStyle>
          <a:p>
            <a:pPr marL="0" lvl="0" indent="0" algn="l" rtl="0">
              <a:spcBef>
                <a:spcPts val="0"/>
              </a:spcBef>
              <a:spcAft>
                <a:spcPts val="0"/>
              </a:spcAft>
              <a:buNone/>
            </a:pPr>
            <a:fld id="{00000000-1234-1234-1234-123412341234}" type="slidenum">
              <a:rPr lang="fr-MA"/>
              <a:t>‹#›</a:t>
            </a:fld>
            <a:endParaRPr/>
          </a:p>
        </p:txBody>
      </p:sp>
      <p:pic>
        <p:nvPicPr>
          <p:cNvPr id="147" name="Google Shape;147;p43"/>
          <p:cNvPicPr preferRelativeResize="0"/>
          <p:nvPr/>
        </p:nvPicPr>
        <p:blipFill rotWithShape="1">
          <a:blip r:embed="rId2">
            <a:alphaModFix/>
          </a:blip>
          <a:srcRect/>
          <a:stretch/>
        </p:blipFill>
        <p:spPr>
          <a:xfrm>
            <a:off x="838199" y="6393442"/>
            <a:ext cx="10026445" cy="187996"/>
          </a:xfrm>
          <a:prstGeom prst="rect">
            <a:avLst/>
          </a:prstGeom>
          <a:noFill/>
          <a:ln>
            <a:noFill/>
          </a:ln>
        </p:spPr>
      </p:pic>
      <p:pic>
        <p:nvPicPr>
          <p:cNvPr id="148" name="Google Shape;148;p43" descr="Logo&#10;&#10;Description automatically generated"/>
          <p:cNvPicPr preferRelativeResize="0"/>
          <p:nvPr/>
        </p:nvPicPr>
        <p:blipFill rotWithShape="1">
          <a:blip r:embed="rId3">
            <a:alphaModFix/>
          </a:blip>
          <a:srcRect/>
          <a:stretch/>
        </p:blipFill>
        <p:spPr>
          <a:xfrm>
            <a:off x="11133786" y="6366601"/>
            <a:ext cx="754426" cy="303680"/>
          </a:xfrm>
          <a:prstGeom prst="rect">
            <a:avLst/>
          </a:prstGeom>
          <a:noFill/>
          <a:ln>
            <a:noFill/>
          </a:ln>
        </p:spPr>
      </p:pic>
      <p:cxnSp>
        <p:nvCxnSpPr>
          <p:cNvPr id="149" name="Google Shape;149;p43"/>
          <p:cNvCxnSpPr/>
          <p:nvPr/>
        </p:nvCxnSpPr>
        <p:spPr>
          <a:xfrm>
            <a:off x="838199" y="398033"/>
            <a:ext cx="1410149" cy="0"/>
          </a:xfrm>
          <a:prstGeom prst="straightConnector1">
            <a:avLst/>
          </a:prstGeom>
          <a:noFill/>
          <a:ln w="31750" cap="flat" cmpd="sng">
            <a:solidFill>
              <a:srgbClr val="F8981D"/>
            </a:solidFill>
            <a:prstDash val="solid"/>
            <a:miter lim="800000"/>
            <a:headEnd type="none" w="sm" len="sm"/>
            <a:tailEnd type="none" w="sm" len="sm"/>
          </a:ln>
        </p:spPr>
      </p:cxnSp>
      <p:sp>
        <p:nvSpPr>
          <p:cNvPr id="150" name="Google Shape;150;p43"/>
          <p:cNvSpPr txBox="1">
            <a:spLocks noGrp="1"/>
          </p:cNvSpPr>
          <p:nvPr>
            <p:ph type="title"/>
          </p:nvPr>
        </p:nvSpPr>
        <p:spPr>
          <a:xfrm>
            <a:off x="838200" y="559574"/>
            <a:ext cx="3932237" cy="676636"/>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accent5"/>
        </a:solidFill>
        <a:effectLst/>
      </p:bgPr>
    </p:bg>
    <p:spTree>
      <p:nvGrpSpPr>
        <p:cNvPr id="1" name="Shape 17"/>
        <p:cNvGrpSpPr/>
        <p:nvPr/>
      </p:nvGrpSpPr>
      <p:grpSpPr>
        <a:xfrm>
          <a:off x="0" y="0"/>
          <a:ext cx="0" cy="0"/>
          <a:chOff x="0" y="0"/>
          <a:chExt cx="0" cy="0"/>
        </a:xfrm>
      </p:grpSpPr>
      <p:sp>
        <p:nvSpPr>
          <p:cNvPr id="18" name="Google Shape;18;p21"/>
          <p:cNvSpPr txBox="1">
            <a:spLocks noGrp="1"/>
          </p:cNvSpPr>
          <p:nvPr>
            <p:ph type="sldNum" idx="12"/>
          </p:nvPr>
        </p:nvSpPr>
        <p:spPr>
          <a:xfrm>
            <a:off x="11183112" y="6128172"/>
            <a:ext cx="310896" cy="365125"/>
          </a:xfrm>
          <a:prstGeom prst="rect">
            <a:avLst/>
          </a:prstGeom>
          <a:noFill/>
          <a:ln>
            <a:noFill/>
          </a:ln>
        </p:spPr>
        <p:txBody>
          <a:bodyPr spcFirstLastPara="1" wrap="square" lIns="0" tIns="0" rIns="0" bIns="0" anchor="t" anchorCtr="0">
            <a:noAutofit/>
          </a:bodyPr>
          <a:lstStyle>
            <a:lvl1pPr marL="0" marR="0" lvl="0" indent="0" algn="r">
              <a:spcBef>
                <a:spcPts val="0"/>
              </a:spcBef>
              <a:buNone/>
              <a:defRPr sz="1050" b="0" i="0">
                <a:solidFill>
                  <a:srgbClr val="FCD5A3"/>
                </a:solidFill>
                <a:latin typeface="Play"/>
                <a:ea typeface="Play"/>
                <a:cs typeface="Play"/>
                <a:sym typeface="Play"/>
              </a:defRPr>
            </a:lvl1pPr>
            <a:lvl2pPr marL="0" marR="0" lvl="1" indent="0" algn="r">
              <a:spcBef>
                <a:spcPts val="0"/>
              </a:spcBef>
              <a:buNone/>
              <a:defRPr sz="1050" b="0" i="0">
                <a:solidFill>
                  <a:srgbClr val="FCD5A3"/>
                </a:solidFill>
                <a:latin typeface="Play"/>
                <a:ea typeface="Play"/>
                <a:cs typeface="Play"/>
                <a:sym typeface="Play"/>
              </a:defRPr>
            </a:lvl2pPr>
            <a:lvl3pPr marL="0" marR="0" lvl="2" indent="0" algn="r">
              <a:spcBef>
                <a:spcPts val="0"/>
              </a:spcBef>
              <a:buNone/>
              <a:defRPr sz="1050" b="0" i="0">
                <a:solidFill>
                  <a:srgbClr val="FCD5A3"/>
                </a:solidFill>
                <a:latin typeface="Play"/>
                <a:ea typeface="Play"/>
                <a:cs typeface="Play"/>
                <a:sym typeface="Play"/>
              </a:defRPr>
            </a:lvl3pPr>
            <a:lvl4pPr marL="0" marR="0" lvl="3" indent="0" algn="r">
              <a:spcBef>
                <a:spcPts val="0"/>
              </a:spcBef>
              <a:buNone/>
              <a:defRPr sz="1050" b="0" i="0">
                <a:solidFill>
                  <a:srgbClr val="FCD5A3"/>
                </a:solidFill>
                <a:latin typeface="Play"/>
                <a:ea typeface="Play"/>
                <a:cs typeface="Play"/>
                <a:sym typeface="Play"/>
              </a:defRPr>
            </a:lvl4pPr>
            <a:lvl5pPr marL="0" marR="0" lvl="4" indent="0" algn="r">
              <a:spcBef>
                <a:spcPts val="0"/>
              </a:spcBef>
              <a:buNone/>
              <a:defRPr sz="1050" b="0" i="0">
                <a:solidFill>
                  <a:srgbClr val="FCD5A3"/>
                </a:solidFill>
                <a:latin typeface="Play"/>
                <a:ea typeface="Play"/>
                <a:cs typeface="Play"/>
                <a:sym typeface="Play"/>
              </a:defRPr>
            </a:lvl5pPr>
            <a:lvl6pPr marL="0" marR="0" lvl="5" indent="0" algn="r">
              <a:spcBef>
                <a:spcPts val="0"/>
              </a:spcBef>
              <a:buNone/>
              <a:defRPr sz="1050" b="0" i="0">
                <a:solidFill>
                  <a:srgbClr val="FCD5A3"/>
                </a:solidFill>
                <a:latin typeface="Play"/>
                <a:ea typeface="Play"/>
                <a:cs typeface="Play"/>
                <a:sym typeface="Play"/>
              </a:defRPr>
            </a:lvl6pPr>
            <a:lvl7pPr marL="0" marR="0" lvl="6" indent="0" algn="r">
              <a:spcBef>
                <a:spcPts val="0"/>
              </a:spcBef>
              <a:buNone/>
              <a:defRPr sz="1050" b="0" i="0">
                <a:solidFill>
                  <a:srgbClr val="FCD5A3"/>
                </a:solidFill>
                <a:latin typeface="Play"/>
                <a:ea typeface="Play"/>
                <a:cs typeface="Play"/>
                <a:sym typeface="Play"/>
              </a:defRPr>
            </a:lvl7pPr>
            <a:lvl8pPr marL="0" marR="0" lvl="7" indent="0" algn="r">
              <a:spcBef>
                <a:spcPts val="0"/>
              </a:spcBef>
              <a:buNone/>
              <a:defRPr sz="1050" b="0" i="0">
                <a:solidFill>
                  <a:srgbClr val="FCD5A3"/>
                </a:solidFill>
                <a:latin typeface="Play"/>
                <a:ea typeface="Play"/>
                <a:cs typeface="Play"/>
                <a:sym typeface="Play"/>
              </a:defRPr>
            </a:lvl8pPr>
            <a:lvl9pPr marL="0" marR="0" lvl="8" indent="0" algn="r">
              <a:spcBef>
                <a:spcPts val="0"/>
              </a:spcBef>
              <a:buNone/>
              <a:defRPr sz="1050" b="0" i="0">
                <a:solidFill>
                  <a:srgbClr val="FCD5A3"/>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fr-MA"/>
              <a:t>‹#›</a:t>
            </a:fld>
            <a:endParaRPr/>
          </a:p>
        </p:txBody>
      </p:sp>
      <p:sp>
        <p:nvSpPr>
          <p:cNvPr id="19" name="Google Shape;19;p21"/>
          <p:cNvSpPr txBox="1">
            <a:spLocks noGrp="1"/>
          </p:cNvSpPr>
          <p:nvPr>
            <p:ph type="body" idx="1"/>
          </p:nvPr>
        </p:nvSpPr>
        <p:spPr>
          <a:xfrm>
            <a:off x="814889" y="2503953"/>
            <a:ext cx="3341551" cy="3267627"/>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1000"/>
              </a:spcBef>
              <a:spcAft>
                <a:spcPts val="0"/>
              </a:spcAft>
              <a:buSzPts val="1800"/>
              <a:buNone/>
              <a:defRPr sz="1800" b="0" i="0" cap="none">
                <a:solidFill>
                  <a:schemeClr val="lt1"/>
                </a:solidFill>
                <a:latin typeface="Avenir"/>
                <a:ea typeface="Avenir"/>
                <a:cs typeface="Avenir"/>
                <a:sym typeface="Avenir"/>
              </a:defRPr>
            </a:lvl1pPr>
            <a:lvl2pPr marL="914400" lvl="1" indent="-228600" algn="ctr">
              <a:lnSpc>
                <a:spcPct val="110000"/>
              </a:lnSpc>
              <a:spcBef>
                <a:spcPts val="500"/>
              </a:spcBef>
              <a:spcAft>
                <a:spcPts val="0"/>
              </a:spcAft>
              <a:buSzPts val="1500"/>
              <a:buNone/>
              <a:defRPr sz="1500">
                <a:solidFill>
                  <a:schemeClr val="lt1"/>
                </a:solidFill>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1"/>
          <p:cNvSpPr txBox="1">
            <a:spLocks noGrp="1"/>
          </p:cNvSpPr>
          <p:nvPr>
            <p:ph type="body" idx="2"/>
          </p:nvPr>
        </p:nvSpPr>
        <p:spPr>
          <a:xfrm>
            <a:off x="4425225" y="2503953"/>
            <a:ext cx="3341551" cy="3267627"/>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1000"/>
              </a:spcBef>
              <a:spcAft>
                <a:spcPts val="0"/>
              </a:spcAft>
              <a:buSzPts val="1800"/>
              <a:buNone/>
              <a:defRPr sz="1800" b="1" i="0" cap="none">
                <a:solidFill>
                  <a:schemeClr val="lt1"/>
                </a:solidFill>
                <a:latin typeface="Avenir"/>
                <a:ea typeface="Avenir"/>
                <a:cs typeface="Avenir"/>
                <a:sym typeface="Avenir"/>
              </a:defRPr>
            </a:lvl1pPr>
            <a:lvl2pPr marL="914400" lvl="1" indent="-228600" algn="ctr">
              <a:lnSpc>
                <a:spcPct val="110000"/>
              </a:lnSpc>
              <a:spcBef>
                <a:spcPts val="500"/>
              </a:spcBef>
              <a:spcAft>
                <a:spcPts val="0"/>
              </a:spcAft>
              <a:buSzPts val="1500"/>
              <a:buNone/>
              <a:defRPr sz="1500">
                <a:solidFill>
                  <a:schemeClr val="lt1"/>
                </a:solidFill>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1"/>
          <p:cNvSpPr txBox="1">
            <a:spLocks noGrp="1"/>
          </p:cNvSpPr>
          <p:nvPr>
            <p:ph type="body" idx="3"/>
          </p:nvPr>
        </p:nvSpPr>
        <p:spPr>
          <a:xfrm>
            <a:off x="8035561" y="2503953"/>
            <a:ext cx="3341551" cy="3267627"/>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1000"/>
              </a:spcBef>
              <a:spcAft>
                <a:spcPts val="0"/>
              </a:spcAft>
              <a:buSzPts val="1800"/>
              <a:buNone/>
              <a:defRPr sz="1800" b="0" i="0" cap="none">
                <a:solidFill>
                  <a:schemeClr val="lt1"/>
                </a:solidFill>
                <a:latin typeface="Avenir"/>
                <a:ea typeface="Avenir"/>
                <a:cs typeface="Avenir"/>
                <a:sym typeface="Avenir"/>
              </a:defRPr>
            </a:lvl1pPr>
            <a:lvl2pPr marL="914400" lvl="1" indent="-228600" algn="ctr">
              <a:lnSpc>
                <a:spcPct val="110000"/>
              </a:lnSpc>
              <a:spcBef>
                <a:spcPts val="500"/>
              </a:spcBef>
              <a:spcAft>
                <a:spcPts val="0"/>
              </a:spcAft>
              <a:buSzPts val="1500"/>
              <a:buNone/>
              <a:defRPr sz="1500">
                <a:solidFill>
                  <a:schemeClr val="lt1"/>
                </a:solidFill>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 name="Google Shape;22;p21"/>
          <p:cNvPicPr preferRelativeResize="0"/>
          <p:nvPr/>
        </p:nvPicPr>
        <p:blipFill rotWithShape="1">
          <a:blip r:embed="rId2">
            <a:alphaModFix/>
          </a:blip>
          <a:srcRect/>
          <a:stretch/>
        </p:blipFill>
        <p:spPr>
          <a:xfrm>
            <a:off x="704089" y="6055076"/>
            <a:ext cx="539656" cy="510005"/>
          </a:xfrm>
          <a:prstGeom prst="rect">
            <a:avLst/>
          </a:prstGeom>
          <a:noFill/>
          <a:ln>
            <a:noFill/>
          </a:ln>
        </p:spPr>
      </p:pic>
      <p:sp>
        <p:nvSpPr>
          <p:cNvPr id="23" name="Google Shape;23;p21"/>
          <p:cNvSpPr txBox="1">
            <a:spLocks noGrp="1"/>
          </p:cNvSpPr>
          <p:nvPr>
            <p:ph type="title"/>
          </p:nvPr>
        </p:nvSpPr>
        <p:spPr>
          <a:xfrm>
            <a:off x="838200" y="365125"/>
            <a:ext cx="10515600" cy="78273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2800"/>
              <a:buFont typeface="Arial"/>
              <a:buNone/>
              <a:defRPr sz="2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1"/>
          <p:cNvSpPr txBox="1">
            <a:spLocks noGrp="1"/>
          </p:cNvSpPr>
          <p:nvPr>
            <p:ph type="body" idx="4"/>
          </p:nvPr>
        </p:nvSpPr>
        <p:spPr>
          <a:xfrm>
            <a:off x="1819813" y="6075665"/>
            <a:ext cx="8552374" cy="43815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rmAutofit/>
          </a:bodyPr>
          <a:lstStyle>
            <a:lvl1pPr marL="457200" lvl="0" indent="-228600" algn="ctr">
              <a:lnSpc>
                <a:spcPct val="90000"/>
              </a:lnSpc>
              <a:spcBef>
                <a:spcPts val="1000"/>
              </a:spcBef>
              <a:spcAft>
                <a:spcPts val="0"/>
              </a:spcAft>
              <a:buSzPts val="1300"/>
              <a:buNone/>
              <a:defRPr sz="1300" b="0" i="1">
                <a:solidFill>
                  <a:schemeClr val="lt1"/>
                </a:solidFill>
                <a:latin typeface="Avenir"/>
                <a:ea typeface="Avenir"/>
                <a:cs typeface="Avenir"/>
                <a:sym typeface="Aveni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Content + Image">
  <p:cSld name="Title, Content + Image">
    <p:spTree>
      <p:nvGrpSpPr>
        <p:cNvPr id="1" name="Shape 151"/>
        <p:cNvGrpSpPr/>
        <p:nvPr/>
      </p:nvGrpSpPr>
      <p:grpSpPr>
        <a:xfrm>
          <a:off x="0" y="0"/>
          <a:ext cx="0" cy="0"/>
          <a:chOff x="0" y="0"/>
          <a:chExt cx="0" cy="0"/>
        </a:xfrm>
      </p:grpSpPr>
      <p:sp>
        <p:nvSpPr>
          <p:cNvPr id="152" name="Google Shape;152;p44"/>
          <p:cNvSpPr txBox="1">
            <a:spLocks noGrp="1"/>
          </p:cNvSpPr>
          <p:nvPr>
            <p:ph type="title"/>
          </p:nvPr>
        </p:nvSpPr>
        <p:spPr>
          <a:xfrm>
            <a:off x="838200" y="657209"/>
            <a:ext cx="5257800" cy="126906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44"/>
          <p:cNvSpPr txBox="1">
            <a:spLocks noGrp="1"/>
          </p:cNvSpPr>
          <p:nvPr>
            <p:ph type="body" idx="1"/>
          </p:nvPr>
        </p:nvSpPr>
        <p:spPr>
          <a:xfrm>
            <a:off x="838200" y="2119225"/>
            <a:ext cx="5257800" cy="3944022"/>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44"/>
          <p:cNvSpPr>
            <a:spLocks noGrp="1"/>
          </p:cNvSpPr>
          <p:nvPr>
            <p:ph type="pic" idx="2"/>
          </p:nvPr>
        </p:nvSpPr>
        <p:spPr>
          <a:xfrm>
            <a:off x="6623050" y="657209"/>
            <a:ext cx="5568950" cy="5406038"/>
          </a:xfrm>
          <a:prstGeom prst="rect">
            <a:avLst/>
          </a:prstGeom>
          <a:noFill/>
          <a:ln>
            <a:noFill/>
          </a:ln>
        </p:spPr>
      </p:sp>
      <p:sp>
        <p:nvSpPr>
          <p:cNvPr id="155" name="Google Shape;155;p44"/>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Play"/>
                <a:ea typeface="Play"/>
                <a:cs typeface="Play"/>
                <a:sym typeface="Play"/>
              </a:defRPr>
            </a:lvl1pPr>
            <a:lvl2pPr marL="0" marR="0" lvl="1" indent="0" algn="l">
              <a:spcBef>
                <a:spcPts val="0"/>
              </a:spcBef>
              <a:buNone/>
              <a:defRPr sz="1400" b="0" i="0">
                <a:solidFill>
                  <a:schemeClr val="dk1"/>
                </a:solidFill>
                <a:latin typeface="Play"/>
                <a:ea typeface="Play"/>
                <a:cs typeface="Play"/>
                <a:sym typeface="Play"/>
              </a:defRPr>
            </a:lvl2pPr>
            <a:lvl3pPr marL="0" marR="0" lvl="2" indent="0" algn="l">
              <a:spcBef>
                <a:spcPts val="0"/>
              </a:spcBef>
              <a:buNone/>
              <a:defRPr sz="1400" b="0" i="0">
                <a:solidFill>
                  <a:schemeClr val="dk1"/>
                </a:solidFill>
                <a:latin typeface="Play"/>
                <a:ea typeface="Play"/>
                <a:cs typeface="Play"/>
                <a:sym typeface="Play"/>
              </a:defRPr>
            </a:lvl3pPr>
            <a:lvl4pPr marL="0" marR="0" lvl="3" indent="0" algn="l">
              <a:spcBef>
                <a:spcPts val="0"/>
              </a:spcBef>
              <a:buNone/>
              <a:defRPr sz="1400" b="0" i="0">
                <a:solidFill>
                  <a:schemeClr val="dk1"/>
                </a:solidFill>
                <a:latin typeface="Play"/>
                <a:ea typeface="Play"/>
                <a:cs typeface="Play"/>
                <a:sym typeface="Play"/>
              </a:defRPr>
            </a:lvl4pPr>
            <a:lvl5pPr marL="0" marR="0" lvl="4" indent="0" algn="l">
              <a:spcBef>
                <a:spcPts val="0"/>
              </a:spcBef>
              <a:buNone/>
              <a:defRPr sz="1400" b="0" i="0">
                <a:solidFill>
                  <a:schemeClr val="dk1"/>
                </a:solidFill>
                <a:latin typeface="Play"/>
                <a:ea typeface="Play"/>
                <a:cs typeface="Play"/>
                <a:sym typeface="Play"/>
              </a:defRPr>
            </a:lvl5pPr>
            <a:lvl6pPr marL="0" marR="0" lvl="5" indent="0" algn="l">
              <a:spcBef>
                <a:spcPts val="0"/>
              </a:spcBef>
              <a:buNone/>
              <a:defRPr sz="1400" b="0" i="0">
                <a:solidFill>
                  <a:schemeClr val="dk1"/>
                </a:solidFill>
                <a:latin typeface="Play"/>
                <a:ea typeface="Play"/>
                <a:cs typeface="Play"/>
                <a:sym typeface="Play"/>
              </a:defRPr>
            </a:lvl6pPr>
            <a:lvl7pPr marL="0" marR="0" lvl="6" indent="0" algn="l">
              <a:spcBef>
                <a:spcPts val="0"/>
              </a:spcBef>
              <a:buNone/>
              <a:defRPr sz="1400" b="0" i="0">
                <a:solidFill>
                  <a:schemeClr val="dk1"/>
                </a:solidFill>
                <a:latin typeface="Play"/>
                <a:ea typeface="Play"/>
                <a:cs typeface="Play"/>
                <a:sym typeface="Play"/>
              </a:defRPr>
            </a:lvl7pPr>
            <a:lvl8pPr marL="0" marR="0" lvl="7" indent="0" algn="l">
              <a:spcBef>
                <a:spcPts val="0"/>
              </a:spcBef>
              <a:buNone/>
              <a:defRPr sz="1400" b="0" i="0">
                <a:solidFill>
                  <a:schemeClr val="dk1"/>
                </a:solidFill>
                <a:latin typeface="Play"/>
                <a:ea typeface="Play"/>
                <a:cs typeface="Play"/>
                <a:sym typeface="Play"/>
              </a:defRPr>
            </a:lvl8pPr>
            <a:lvl9pPr marL="0" marR="0" lvl="8" indent="0" algn="l">
              <a:spcBef>
                <a:spcPts val="0"/>
              </a:spcBef>
              <a:buNone/>
              <a:defRPr sz="1400" b="0" i="0">
                <a:solidFill>
                  <a:schemeClr val="dk1"/>
                </a:solidFill>
                <a:latin typeface="Play"/>
                <a:ea typeface="Play"/>
                <a:cs typeface="Play"/>
                <a:sym typeface="Play"/>
              </a:defRPr>
            </a:lvl9pPr>
          </a:lstStyle>
          <a:p>
            <a:pPr marL="0" lvl="0" indent="0" algn="l" rtl="0">
              <a:spcBef>
                <a:spcPts val="0"/>
              </a:spcBef>
              <a:spcAft>
                <a:spcPts val="0"/>
              </a:spcAft>
              <a:buNone/>
            </a:pPr>
            <a:fld id="{00000000-1234-1234-1234-123412341234}" type="slidenum">
              <a:rPr lang="fr-MA"/>
              <a:t>‹#›</a:t>
            </a:fld>
            <a:endParaRPr/>
          </a:p>
        </p:txBody>
      </p:sp>
      <p:pic>
        <p:nvPicPr>
          <p:cNvPr id="156" name="Google Shape;156;p44"/>
          <p:cNvPicPr preferRelativeResize="0"/>
          <p:nvPr/>
        </p:nvPicPr>
        <p:blipFill rotWithShape="1">
          <a:blip r:embed="rId2">
            <a:alphaModFix/>
          </a:blip>
          <a:srcRect/>
          <a:stretch/>
        </p:blipFill>
        <p:spPr>
          <a:xfrm>
            <a:off x="838199" y="6393442"/>
            <a:ext cx="10026445" cy="187996"/>
          </a:xfrm>
          <a:prstGeom prst="rect">
            <a:avLst/>
          </a:prstGeom>
          <a:noFill/>
          <a:ln>
            <a:noFill/>
          </a:ln>
        </p:spPr>
      </p:pic>
      <p:pic>
        <p:nvPicPr>
          <p:cNvPr id="157" name="Google Shape;157;p44" descr="Logo&#10;&#10;Description automatically generated"/>
          <p:cNvPicPr preferRelativeResize="0"/>
          <p:nvPr/>
        </p:nvPicPr>
        <p:blipFill rotWithShape="1">
          <a:blip r:embed="rId3">
            <a:alphaModFix/>
          </a:blip>
          <a:srcRect/>
          <a:stretch/>
        </p:blipFill>
        <p:spPr>
          <a:xfrm>
            <a:off x="11133786" y="6366601"/>
            <a:ext cx="754426" cy="30368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62"/>
        <p:cNvGrpSpPr/>
        <p:nvPr/>
      </p:nvGrpSpPr>
      <p:grpSpPr>
        <a:xfrm>
          <a:off x="0" y="0"/>
          <a:ext cx="0" cy="0"/>
          <a:chOff x="0" y="0"/>
          <a:chExt cx="0" cy="0"/>
        </a:xfrm>
      </p:grpSpPr>
      <p:sp>
        <p:nvSpPr>
          <p:cNvPr id="163" name="Google Shape;163;p24"/>
          <p:cNvSpPr txBox="1">
            <a:spLocks noGrp="1"/>
          </p:cNvSpPr>
          <p:nvPr>
            <p:ph type="title"/>
          </p:nvPr>
        </p:nvSpPr>
        <p:spPr>
          <a:xfrm>
            <a:off x="838200" y="559574"/>
            <a:ext cx="7183582" cy="676636"/>
          </a:xfrm>
          <a:prstGeom prst="rect">
            <a:avLst/>
          </a:prstGeom>
          <a:noFill/>
          <a:ln>
            <a:noFill/>
          </a:ln>
        </p:spPr>
        <p:txBody>
          <a:bodyPr spcFirstLastPara="1" wrap="square" lIns="0" tIns="45700" rIns="0" bIns="45700" anchor="b" anchorCtr="0">
            <a:normAutofit/>
          </a:bodyPr>
          <a:lstStyle>
            <a:lvl1pPr lvl="0" algn="l">
              <a:lnSpc>
                <a:spcPct val="90000"/>
              </a:lnSpc>
              <a:spcBef>
                <a:spcPts val="0"/>
              </a:spcBef>
              <a:spcAft>
                <a:spcPts val="0"/>
              </a:spcAft>
              <a:buClr>
                <a:schemeClr val="dk2"/>
              </a:buClr>
              <a:buSzPts val="3200"/>
              <a:buFont typeface="Paytone One"/>
              <a:buNone/>
              <a:defRPr sz="32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24"/>
          <p:cNvSpPr txBox="1">
            <a:spLocks noGrp="1"/>
          </p:cNvSpPr>
          <p:nvPr>
            <p:ph type="body" idx="1"/>
          </p:nvPr>
        </p:nvSpPr>
        <p:spPr>
          <a:xfrm>
            <a:off x="838200" y="1504841"/>
            <a:ext cx="10515600" cy="4351338"/>
          </a:xfrm>
          <a:prstGeom prst="rect">
            <a:avLst/>
          </a:prstGeom>
          <a:noFill/>
          <a:ln>
            <a:noFill/>
          </a:ln>
        </p:spPr>
        <p:txBody>
          <a:bodyPr spcFirstLastPara="1" wrap="square" lIns="0" tIns="0" rIns="0" bIns="0" anchor="t" anchorCtr="0">
            <a:normAutofit/>
          </a:bodyPr>
          <a:lstStyle>
            <a:lvl1pPr marL="457200" lvl="0" indent="-355600" algn="l">
              <a:lnSpc>
                <a:spcPct val="110000"/>
              </a:lnSpc>
              <a:spcBef>
                <a:spcPts val="0"/>
              </a:spcBef>
              <a:spcAft>
                <a:spcPts val="0"/>
              </a:spcAft>
              <a:buClr>
                <a:schemeClr val="dk1"/>
              </a:buClr>
              <a:buSzPts val="2000"/>
              <a:buChar char="•"/>
              <a:defRPr b="0" i="0"/>
            </a:lvl1pPr>
            <a:lvl2pPr marL="914400" lvl="1" indent="-342900" algn="l">
              <a:lnSpc>
                <a:spcPct val="110000"/>
              </a:lnSpc>
              <a:spcBef>
                <a:spcPts val="600"/>
              </a:spcBef>
              <a:spcAft>
                <a:spcPts val="0"/>
              </a:spcAft>
              <a:buSzPts val="1800"/>
              <a:buChar char="•"/>
              <a:defRPr b="0" i="0"/>
            </a:lvl2pPr>
            <a:lvl3pPr marL="1371600" lvl="2" indent="-330200" algn="l">
              <a:lnSpc>
                <a:spcPct val="110000"/>
              </a:lnSpc>
              <a:spcBef>
                <a:spcPts val="600"/>
              </a:spcBef>
              <a:spcAft>
                <a:spcPts val="0"/>
              </a:spcAft>
              <a:buClr>
                <a:schemeClr val="dk1"/>
              </a:buClr>
              <a:buSzPts val="1600"/>
              <a:buChar char="•"/>
              <a:defRPr b="0" i="0"/>
            </a:lvl3pPr>
            <a:lvl4pPr marL="1828800" lvl="3" indent="-317500" algn="l">
              <a:lnSpc>
                <a:spcPct val="110000"/>
              </a:lnSpc>
              <a:spcBef>
                <a:spcPts val="600"/>
              </a:spcBef>
              <a:spcAft>
                <a:spcPts val="0"/>
              </a:spcAft>
              <a:buClr>
                <a:schemeClr val="dk1"/>
              </a:buClr>
              <a:buSzPts val="1400"/>
              <a:buChar char="•"/>
              <a:defRPr b="0" i="0"/>
            </a:lvl4pPr>
            <a:lvl5pPr marL="2286000" lvl="4" indent="-317500" algn="l">
              <a:lnSpc>
                <a:spcPct val="110000"/>
              </a:lnSpc>
              <a:spcBef>
                <a:spcPts val="600"/>
              </a:spcBef>
              <a:spcAft>
                <a:spcPts val="0"/>
              </a:spcAft>
              <a:buClr>
                <a:schemeClr val="dk1"/>
              </a:buClr>
              <a:buSzPts val="1400"/>
              <a:buChar char="•"/>
              <a:defRPr b="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4"/>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Avenir"/>
                <a:ea typeface="Avenir"/>
                <a:cs typeface="Avenir"/>
                <a:sym typeface="Avenir"/>
              </a:defRPr>
            </a:lvl1pPr>
            <a:lvl2pPr marL="0" marR="0" lvl="1" indent="0" algn="l">
              <a:spcBef>
                <a:spcPts val="0"/>
              </a:spcBef>
              <a:buNone/>
              <a:defRPr sz="1400" b="0" i="0">
                <a:solidFill>
                  <a:schemeClr val="dk1"/>
                </a:solidFill>
                <a:latin typeface="Avenir"/>
                <a:ea typeface="Avenir"/>
                <a:cs typeface="Avenir"/>
                <a:sym typeface="Avenir"/>
              </a:defRPr>
            </a:lvl2pPr>
            <a:lvl3pPr marL="0" marR="0" lvl="2" indent="0" algn="l">
              <a:spcBef>
                <a:spcPts val="0"/>
              </a:spcBef>
              <a:buNone/>
              <a:defRPr sz="1400" b="0" i="0">
                <a:solidFill>
                  <a:schemeClr val="dk1"/>
                </a:solidFill>
                <a:latin typeface="Avenir"/>
                <a:ea typeface="Avenir"/>
                <a:cs typeface="Avenir"/>
                <a:sym typeface="Avenir"/>
              </a:defRPr>
            </a:lvl3pPr>
            <a:lvl4pPr marL="0" marR="0" lvl="3" indent="0" algn="l">
              <a:spcBef>
                <a:spcPts val="0"/>
              </a:spcBef>
              <a:buNone/>
              <a:defRPr sz="1400" b="0" i="0">
                <a:solidFill>
                  <a:schemeClr val="dk1"/>
                </a:solidFill>
                <a:latin typeface="Avenir"/>
                <a:ea typeface="Avenir"/>
                <a:cs typeface="Avenir"/>
                <a:sym typeface="Avenir"/>
              </a:defRPr>
            </a:lvl4pPr>
            <a:lvl5pPr marL="0" marR="0" lvl="4" indent="0" algn="l">
              <a:spcBef>
                <a:spcPts val="0"/>
              </a:spcBef>
              <a:buNone/>
              <a:defRPr sz="1400" b="0" i="0">
                <a:solidFill>
                  <a:schemeClr val="dk1"/>
                </a:solidFill>
                <a:latin typeface="Avenir"/>
                <a:ea typeface="Avenir"/>
                <a:cs typeface="Avenir"/>
                <a:sym typeface="Avenir"/>
              </a:defRPr>
            </a:lvl5pPr>
            <a:lvl6pPr marL="0" marR="0" lvl="5" indent="0" algn="l">
              <a:spcBef>
                <a:spcPts val="0"/>
              </a:spcBef>
              <a:buNone/>
              <a:defRPr sz="1400" b="0" i="0">
                <a:solidFill>
                  <a:schemeClr val="dk1"/>
                </a:solidFill>
                <a:latin typeface="Avenir"/>
                <a:ea typeface="Avenir"/>
                <a:cs typeface="Avenir"/>
                <a:sym typeface="Avenir"/>
              </a:defRPr>
            </a:lvl6pPr>
            <a:lvl7pPr marL="0" marR="0" lvl="6" indent="0" algn="l">
              <a:spcBef>
                <a:spcPts val="0"/>
              </a:spcBef>
              <a:buNone/>
              <a:defRPr sz="1400" b="0" i="0">
                <a:solidFill>
                  <a:schemeClr val="dk1"/>
                </a:solidFill>
                <a:latin typeface="Avenir"/>
                <a:ea typeface="Avenir"/>
                <a:cs typeface="Avenir"/>
                <a:sym typeface="Avenir"/>
              </a:defRPr>
            </a:lvl7pPr>
            <a:lvl8pPr marL="0" marR="0" lvl="7" indent="0" algn="l">
              <a:spcBef>
                <a:spcPts val="0"/>
              </a:spcBef>
              <a:buNone/>
              <a:defRPr sz="1400" b="0" i="0">
                <a:solidFill>
                  <a:schemeClr val="dk1"/>
                </a:solidFill>
                <a:latin typeface="Avenir"/>
                <a:ea typeface="Avenir"/>
                <a:cs typeface="Avenir"/>
                <a:sym typeface="Avenir"/>
              </a:defRPr>
            </a:lvl8pPr>
            <a:lvl9pPr marL="0" marR="0" lvl="8" indent="0" algn="l">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over Slide 1" type="title">
  <p:cSld name="TITLE">
    <p:spTree>
      <p:nvGrpSpPr>
        <p:cNvPr id="1" name="Shape 166"/>
        <p:cNvGrpSpPr/>
        <p:nvPr/>
      </p:nvGrpSpPr>
      <p:grpSpPr>
        <a:xfrm>
          <a:off x="0" y="0"/>
          <a:ext cx="0" cy="0"/>
          <a:chOff x="0" y="0"/>
          <a:chExt cx="0" cy="0"/>
        </a:xfrm>
      </p:grpSpPr>
      <p:sp>
        <p:nvSpPr>
          <p:cNvPr id="167" name="Google Shape;167;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800"/>
              <a:buFont typeface="Paytone One"/>
              <a:buNone/>
              <a:defRPr sz="48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0"/>
              </a:spcBef>
              <a:spcAft>
                <a:spcPts val="0"/>
              </a:spcAft>
              <a:buClr>
                <a:schemeClr val="dk1"/>
              </a:buClr>
              <a:buSzPts val="2400"/>
              <a:buNone/>
              <a:defRPr sz="2400" b="0" i="0"/>
            </a:lvl1pPr>
            <a:lvl2pPr lvl="1" algn="ctr">
              <a:lnSpc>
                <a:spcPct val="110000"/>
              </a:lnSpc>
              <a:spcBef>
                <a:spcPts val="600"/>
              </a:spcBef>
              <a:spcAft>
                <a:spcPts val="0"/>
              </a:spcAft>
              <a:buSzPts val="2000"/>
              <a:buNone/>
              <a:defRPr sz="2000"/>
            </a:lvl2pPr>
            <a:lvl3pPr lvl="2" algn="ctr">
              <a:lnSpc>
                <a:spcPct val="110000"/>
              </a:lnSpc>
              <a:spcBef>
                <a:spcPts val="600"/>
              </a:spcBef>
              <a:spcAft>
                <a:spcPts val="0"/>
              </a:spcAft>
              <a:buClr>
                <a:schemeClr val="dk1"/>
              </a:buClr>
              <a:buSzPts val="1800"/>
              <a:buNone/>
              <a:defRPr sz="1800"/>
            </a:lvl3pPr>
            <a:lvl4pPr lvl="3" algn="ctr">
              <a:lnSpc>
                <a:spcPct val="110000"/>
              </a:lnSpc>
              <a:spcBef>
                <a:spcPts val="600"/>
              </a:spcBef>
              <a:spcAft>
                <a:spcPts val="0"/>
              </a:spcAft>
              <a:buClr>
                <a:schemeClr val="dk1"/>
              </a:buClr>
              <a:buSzPts val="1600"/>
              <a:buNone/>
              <a:defRPr sz="1600"/>
            </a:lvl4pPr>
            <a:lvl5pPr lvl="4" algn="ctr">
              <a:lnSpc>
                <a:spcPct val="11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9" name="Google Shape;169;p45"/>
          <p:cNvPicPr preferRelativeResize="0"/>
          <p:nvPr/>
        </p:nvPicPr>
        <p:blipFill rotWithShape="1">
          <a:blip r:embed="rId2">
            <a:alphaModFix/>
          </a:blip>
          <a:srcRect/>
          <a:stretch/>
        </p:blipFill>
        <p:spPr>
          <a:xfrm>
            <a:off x="0" y="-105471"/>
            <a:ext cx="12192000" cy="2286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Cover Slide_One Line">
  <p:cSld name="Cover Slide_One Line">
    <p:spTree>
      <p:nvGrpSpPr>
        <p:cNvPr id="1" name="Shape 170"/>
        <p:cNvGrpSpPr/>
        <p:nvPr/>
      </p:nvGrpSpPr>
      <p:grpSpPr>
        <a:xfrm>
          <a:off x="0" y="0"/>
          <a:ext cx="0" cy="0"/>
          <a:chOff x="0" y="0"/>
          <a:chExt cx="0" cy="0"/>
        </a:xfrm>
      </p:grpSpPr>
      <p:sp>
        <p:nvSpPr>
          <p:cNvPr id="171" name="Google Shape;171;p46"/>
          <p:cNvSpPr txBox="1">
            <a:spLocks noGrp="1"/>
          </p:cNvSpPr>
          <p:nvPr>
            <p:ph type="ctrTitle"/>
          </p:nvPr>
        </p:nvSpPr>
        <p:spPr>
          <a:xfrm>
            <a:off x="1524000" y="2886828"/>
            <a:ext cx="9144000" cy="7732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800"/>
              <a:buFont typeface="Paytone One"/>
              <a:buNone/>
              <a:defRPr sz="48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2" name="Google Shape;172;p46"/>
          <p:cNvPicPr preferRelativeResize="0"/>
          <p:nvPr/>
        </p:nvPicPr>
        <p:blipFill rotWithShape="1">
          <a:blip r:embed="rId2">
            <a:alphaModFix/>
          </a:blip>
          <a:srcRect/>
          <a:stretch/>
        </p:blipFill>
        <p:spPr>
          <a:xfrm>
            <a:off x="0" y="-105471"/>
            <a:ext cx="12192000" cy="2286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Content_Centered ">
  <p:cSld name="Title and Content_Centered ">
    <p:spTree>
      <p:nvGrpSpPr>
        <p:cNvPr id="1" name="Shape 173"/>
        <p:cNvGrpSpPr/>
        <p:nvPr/>
      </p:nvGrpSpPr>
      <p:grpSpPr>
        <a:xfrm>
          <a:off x="0" y="0"/>
          <a:ext cx="0" cy="0"/>
          <a:chOff x="0" y="0"/>
          <a:chExt cx="0" cy="0"/>
        </a:xfrm>
      </p:grpSpPr>
      <p:sp>
        <p:nvSpPr>
          <p:cNvPr id="174" name="Google Shape;174;p47"/>
          <p:cNvSpPr txBox="1">
            <a:spLocks noGrp="1"/>
          </p:cNvSpPr>
          <p:nvPr>
            <p:ph type="title"/>
          </p:nvPr>
        </p:nvSpPr>
        <p:spPr>
          <a:xfrm>
            <a:off x="838200" y="2575944"/>
            <a:ext cx="4745019" cy="1039138"/>
          </a:xfrm>
          <a:prstGeom prst="rect">
            <a:avLst/>
          </a:prstGeom>
          <a:noFill/>
          <a:ln>
            <a:noFill/>
          </a:ln>
        </p:spPr>
        <p:txBody>
          <a:bodyPr spcFirstLastPara="1" wrap="square" lIns="0" tIns="0" rIns="0" bIns="0" anchor="t" anchorCtr="0">
            <a:normAutofit/>
          </a:bodyPr>
          <a:lstStyle>
            <a:lvl1pPr lvl="0" algn="r">
              <a:lnSpc>
                <a:spcPct val="90000"/>
              </a:lnSpc>
              <a:spcBef>
                <a:spcPts val="0"/>
              </a:spcBef>
              <a:spcAft>
                <a:spcPts val="0"/>
              </a:spcAft>
              <a:buClr>
                <a:schemeClr val="dk2"/>
              </a:buClr>
              <a:buSzPts val="3600"/>
              <a:buFont typeface="Paytone One"/>
              <a:buNone/>
              <a:defRPr sz="36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47"/>
          <p:cNvSpPr txBox="1">
            <a:spLocks noGrp="1"/>
          </p:cNvSpPr>
          <p:nvPr>
            <p:ph type="body" idx="1"/>
          </p:nvPr>
        </p:nvSpPr>
        <p:spPr>
          <a:xfrm>
            <a:off x="6511382" y="1123502"/>
            <a:ext cx="5257800" cy="3941064"/>
          </a:xfrm>
          <a:prstGeom prst="rect">
            <a:avLst/>
          </a:prstGeom>
          <a:noFill/>
          <a:ln>
            <a:noFill/>
          </a:ln>
        </p:spPr>
        <p:txBody>
          <a:bodyPr spcFirstLastPara="1" wrap="square" lIns="0" tIns="0" rIns="0" bIns="0" anchor="ctr" anchorCtr="0">
            <a:normAutofit/>
          </a:bodyPr>
          <a:lstStyle>
            <a:lvl1pPr marL="457200" lvl="0" indent="-355600" algn="l">
              <a:lnSpc>
                <a:spcPct val="110000"/>
              </a:lnSpc>
              <a:spcBef>
                <a:spcPts val="0"/>
              </a:spcBef>
              <a:spcAft>
                <a:spcPts val="0"/>
              </a:spcAft>
              <a:buClr>
                <a:schemeClr val="dk1"/>
              </a:buClr>
              <a:buSzPts val="2000"/>
              <a:buChar char="•"/>
              <a:defRPr b="0" i="0"/>
            </a:lvl1pPr>
            <a:lvl2pPr marL="914400" lvl="1" indent="-342900" algn="l">
              <a:lnSpc>
                <a:spcPct val="110000"/>
              </a:lnSpc>
              <a:spcBef>
                <a:spcPts val="600"/>
              </a:spcBef>
              <a:spcAft>
                <a:spcPts val="0"/>
              </a:spcAft>
              <a:buSzPts val="1800"/>
              <a:buChar char="•"/>
              <a:defRPr b="0" i="0"/>
            </a:lvl2pPr>
            <a:lvl3pPr marL="1371600" lvl="2" indent="-330200" algn="l">
              <a:lnSpc>
                <a:spcPct val="110000"/>
              </a:lnSpc>
              <a:spcBef>
                <a:spcPts val="600"/>
              </a:spcBef>
              <a:spcAft>
                <a:spcPts val="0"/>
              </a:spcAft>
              <a:buClr>
                <a:schemeClr val="dk1"/>
              </a:buClr>
              <a:buSzPts val="1600"/>
              <a:buChar char="•"/>
              <a:defRPr b="0" i="0"/>
            </a:lvl3pPr>
            <a:lvl4pPr marL="1828800" lvl="3" indent="-317500" algn="l">
              <a:lnSpc>
                <a:spcPct val="110000"/>
              </a:lnSpc>
              <a:spcBef>
                <a:spcPts val="600"/>
              </a:spcBef>
              <a:spcAft>
                <a:spcPts val="0"/>
              </a:spcAft>
              <a:buClr>
                <a:schemeClr val="dk1"/>
              </a:buClr>
              <a:buSzPts val="1400"/>
              <a:buChar char="•"/>
              <a:defRPr b="0" i="0"/>
            </a:lvl4pPr>
            <a:lvl5pPr marL="2286000" lvl="4" indent="-317500" algn="l">
              <a:lnSpc>
                <a:spcPct val="110000"/>
              </a:lnSpc>
              <a:spcBef>
                <a:spcPts val="600"/>
              </a:spcBef>
              <a:spcAft>
                <a:spcPts val="0"/>
              </a:spcAft>
              <a:buClr>
                <a:schemeClr val="dk1"/>
              </a:buClr>
              <a:buSzPts val="1400"/>
              <a:buChar char="•"/>
              <a:defRPr b="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47"/>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Avenir"/>
                <a:ea typeface="Avenir"/>
                <a:cs typeface="Avenir"/>
                <a:sym typeface="Avenir"/>
              </a:defRPr>
            </a:lvl1pPr>
            <a:lvl2pPr marL="0" marR="0" lvl="1" indent="0" algn="l">
              <a:spcBef>
                <a:spcPts val="0"/>
              </a:spcBef>
              <a:buNone/>
              <a:defRPr sz="1400" b="0" i="0">
                <a:solidFill>
                  <a:schemeClr val="dk1"/>
                </a:solidFill>
                <a:latin typeface="Avenir"/>
                <a:ea typeface="Avenir"/>
                <a:cs typeface="Avenir"/>
                <a:sym typeface="Avenir"/>
              </a:defRPr>
            </a:lvl2pPr>
            <a:lvl3pPr marL="0" marR="0" lvl="2" indent="0" algn="l">
              <a:spcBef>
                <a:spcPts val="0"/>
              </a:spcBef>
              <a:buNone/>
              <a:defRPr sz="1400" b="0" i="0">
                <a:solidFill>
                  <a:schemeClr val="dk1"/>
                </a:solidFill>
                <a:latin typeface="Avenir"/>
                <a:ea typeface="Avenir"/>
                <a:cs typeface="Avenir"/>
                <a:sym typeface="Avenir"/>
              </a:defRPr>
            </a:lvl3pPr>
            <a:lvl4pPr marL="0" marR="0" lvl="3" indent="0" algn="l">
              <a:spcBef>
                <a:spcPts val="0"/>
              </a:spcBef>
              <a:buNone/>
              <a:defRPr sz="1400" b="0" i="0">
                <a:solidFill>
                  <a:schemeClr val="dk1"/>
                </a:solidFill>
                <a:latin typeface="Avenir"/>
                <a:ea typeface="Avenir"/>
                <a:cs typeface="Avenir"/>
                <a:sym typeface="Avenir"/>
              </a:defRPr>
            </a:lvl4pPr>
            <a:lvl5pPr marL="0" marR="0" lvl="4" indent="0" algn="l">
              <a:spcBef>
                <a:spcPts val="0"/>
              </a:spcBef>
              <a:buNone/>
              <a:defRPr sz="1400" b="0" i="0">
                <a:solidFill>
                  <a:schemeClr val="dk1"/>
                </a:solidFill>
                <a:latin typeface="Avenir"/>
                <a:ea typeface="Avenir"/>
                <a:cs typeface="Avenir"/>
                <a:sym typeface="Avenir"/>
              </a:defRPr>
            </a:lvl5pPr>
            <a:lvl6pPr marL="0" marR="0" lvl="5" indent="0" algn="l">
              <a:spcBef>
                <a:spcPts val="0"/>
              </a:spcBef>
              <a:buNone/>
              <a:defRPr sz="1400" b="0" i="0">
                <a:solidFill>
                  <a:schemeClr val="dk1"/>
                </a:solidFill>
                <a:latin typeface="Avenir"/>
                <a:ea typeface="Avenir"/>
                <a:cs typeface="Avenir"/>
                <a:sym typeface="Avenir"/>
              </a:defRPr>
            </a:lvl6pPr>
            <a:lvl7pPr marL="0" marR="0" lvl="6" indent="0" algn="l">
              <a:spcBef>
                <a:spcPts val="0"/>
              </a:spcBef>
              <a:buNone/>
              <a:defRPr sz="1400" b="0" i="0">
                <a:solidFill>
                  <a:schemeClr val="dk1"/>
                </a:solidFill>
                <a:latin typeface="Avenir"/>
                <a:ea typeface="Avenir"/>
                <a:cs typeface="Avenir"/>
                <a:sym typeface="Avenir"/>
              </a:defRPr>
            </a:lvl7pPr>
            <a:lvl8pPr marL="0" marR="0" lvl="7" indent="0" algn="l">
              <a:spcBef>
                <a:spcPts val="0"/>
              </a:spcBef>
              <a:buNone/>
              <a:defRPr sz="1400" b="0" i="0">
                <a:solidFill>
                  <a:schemeClr val="dk1"/>
                </a:solidFill>
                <a:latin typeface="Avenir"/>
                <a:ea typeface="Avenir"/>
                <a:cs typeface="Avenir"/>
                <a:sym typeface="Avenir"/>
              </a:defRPr>
            </a:lvl8pPr>
            <a:lvl9pPr marL="0" marR="0" lvl="8" indent="0" algn="l">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mall Title">
  <p:cSld name="Small Title">
    <p:spTree>
      <p:nvGrpSpPr>
        <p:cNvPr id="1" name="Shape 177"/>
        <p:cNvGrpSpPr/>
        <p:nvPr/>
      </p:nvGrpSpPr>
      <p:grpSpPr>
        <a:xfrm>
          <a:off x="0" y="0"/>
          <a:ext cx="0" cy="0"/>
          <a:chOff x="0" y="0"/>
          <a:chExt cx="0" cy="0"/>
        </a:xfrm>
      </p:grpSpPr>
      <p:sp>
        <p:nvSpPr>
          <p:cNvPr id="178" name="Google Shape;178;p48"/>
          <p:cNvSpPr txBox="1">
            <a:spLocks noGrp="1"/>
          </p:cNvSpPr>
          <p:nvPr>
            <p:ph type="title"/>
          </p:nvPr>
        </p:nvSpPr>
        <p:spPr>
          <a:xfrm>
            <a:off x="838200" y="559574"/>
            <a:ext cx="4019550" cy="365095"/>
          </a:xfrm>
          <a:prstGeom prst="rect">
            <a:avLst/>
          </a:prstGeom>
          <a:noFill/>
          <a:ln>
            <a:noFill/>
          </a:ln>
        </p:spPr>
        <p:txBody>
          <a:bodyPr spcFirstLastPara="1" wrap="square" lIns="0" tIns="45700" rIns="0" bIns="45700" anchor="b" anchorCtr="0">
            <a:normAutofit/>
          </a:bodyPr>
          <a:lstStyle>
            <a:lvl1pPr lvl="0" algn="l">
              <a:lnSpc>
                <a:spcPct val="90000"/>
              </a:lnSpc>
              <a:spcBef>
                <a:spcPts val="0"/>
              </a:spcBef>
              <a:spcAft>
                <a:spcPts val="0"/>
              </a:spcAft>
              <a:buClr>
                <a:schemeClr val="dk2"/>
              </a:buClr>
              <a:buSzPts val="2000"/>
              <a:buFont typeface="Paytone One"/>
              <a:buNone/>
              <a:defRPr sz="20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48"/>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Avenir"/>
                <a:ea typeface="Avenir"/>
                <a:cs typeface="Avenir"/>
                <a:sym typeface="Avenir"/>
              </a:defRPr>
            </a:lvl1pPr>
            <a:lvl2pPr marL="0" marR="0" lvl="1" indent="0" algn="l">
              <a:spcBef>
                <a:spcPts val="0"/>
              </a:spcBef>
              <a:buNone/>
              <a:defRPr sz="1400" b="0" i="0">
                <a:solidFill>
                  <a:schemeClr val="dk1"/>
                </a:solidFill>
                <a:latin typeface="Avenir"/>
                <a:ea typeface="Avenir"/>
                <a:cs typeface="Avenir"/>
                <a:sym typeface="Avenir"/>
              </a:defRPr>
            </a:lvl2pPr>
            <a:lvl3pPr marL="0" marR="0" lvl="2" indent="0" algn="l">
              <a:spcBef>
                <a:spcPts val="0"/>
              </a:spcBef>
              <a:buNone/>
              <a:defRPr sz="1400" b="0" i="0">
                <a:solidFill>
                  <a:schemeClr val="dk1"/>
                </a:solidFill>
                <a:latin typeface="Avenir"/>
                <a:ea typeface="Avenir"/>
                <a:cs typeface="Avenir"/>
                <a:sym typeface="Avenir"/>
              </a:defRPr>
            </a:lvl3pPr>
            <a:lvl4pPr marL="0" marR="0" lvl="3" indent="0" algn="l">
              <a:spcBef>
                <a:spcPts val="0"/>
              </a:spcBef>
              <a:buNone/>
              <a:defRPr sz="1400" b="0" i="0">
                <a:solidFill>
                  <a:schemeClr val="dk1"/>
                </a:solidFill>
                <a:latin typeface="Avenir"/>
                <a:ea typeface="Avenir"/>
                <a:cs typeface="Avenir"/>
                <a:sym typeface="Avenir"/>
              </a:defRPr>
            </a:lvl4pPr>
            <a:lvl5pPr marL="0" marR="0" lvl="4" indent="0" algn="l">
              <a:spcBef>
                <a:spcPts val="0"/>
              </a:spcBef>
              <a:buNone/>
              <a:defRPr sz="1400" b="0" i="0">
                <a:solidFill>
                  <a:schemeClr val="dk1"/>
                </a:solidFill>
                <a:latin typeface="Avenir"/>
                <a:ea typeface="Avenir"/>
                <a:cs typeface="Avenir"/>
                <a:sym typeface="Avenir"/>
              </a:defRPr>
            </a:lvl5pPr>
            <a:lvl6pPr marL="0" marR="0" lvl="5" indent="0" algn="l">
              <a:spcBef>
                <a:spcPts val="0"/>
              </a:spcBef>
              <a:buNone/>
              <a:defRPr sz="1400" b="0" i="0">
                <a:solidFill>
                  <a:schemeClr val="dk1"/>
                </a:solidFill>
                <a:latin typeface="Avenir"/>
                <a:ea typeface="Avenir"/>
                <a:cs typeface="Avenir"/>
                <a:sym typeface="Avenir"/>
              </a:defRPr>
            </a:lvl6pPr>
            <a:lvl7pPr marL="0" marR="0" lvl="6" indent="0" algn="l">
              <a:spcBef>
                <a:spcPts val="0"/>
              </a:spcBef>
              <a:buNone/>
              <a:defRPr sz="1400" b="0" i="0">
                <a:solidFill>
                  <a:schemeClr val="dk1"/>
                </a:solidFill>
                <a:latin typeface="Avenir"/>
                <a:ea typeface="Avenir"/>
                <a:cs typeface="Avenir"/>
                <a:sym typeface="Avenir"/>
              </a:defRPr>
            </a:lvl7pPr>
            <a:lvl8pPr marL="0" marR="0" lvl="7" indent="0" algn="l">
              <a:spcBef>
                <a:spcPts val="0"/>
              </a:spcBef>
              <a:buNone/>
              <a:defRPr sz="1400" b="0" i="0">
                <a:solidFill>
                  <a:schemeClr val="dk1"/>
                </a:solidFill>
                <a:latin typeface="Avenir"/>
                <a:ea typeface="Avenir"/>
                <a:cs typeface="Avenir"/>
                <a:sym typeface="Avenir"/>
              </a:defRPr>
            </a:lvl8pPr>
            <a:lvl9pPr marL="0" marR="0" lvl="8" indent="0" algn="l">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cxnSp>
        <p:nvCxnSpPr>
          <p:cNvPr id="180" name="Google Shape;180;p48"/>
          <p:cNvCxnSpPr/>
          <p:nvPr/>
        </p:nvCxnSpPr>
        <p:spPr>
          <a:xfrm>
            <a:off x="838199" y="398033"/>
            <a:ext cx="1410149" cy="0"/>
          </a:xfrm>
          <a:prstGeom prst="straightConnector1">
            <a:avLst/>
          </a:prstGeom>
          <a:noFill/>
          <a:ln w="31750" cap="flat" cmpd="sng">
            <a:solidFill>
              <a:srgbClr val="F8981D"/>
            </a:solidFill>
            <a:prstDash val="solid"/>
            <a:miter lim="800000"/>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eam">
  <p:cSld name="Team">
    <p:spTree>
      <p:nvGrpSpPr>
        <p:cNvPr id="1" name="Shape 181"/>
        <p:cNvGrpSpPr/>
        <p:nvPr/>
      </p:nvGrpSpPr>
      <p:grpSpPr>
        <a:xfrm>
          <a:off x="0" y="0"/>
          <a:ext cx="0" cy="0"/>
          <a:chOff x="0" y="0"/>
          <a:chExt cx="0" cy="0"/>
        </a:xfrm>
      </p:grpSpPr>
      <p:sp>
        <p:nvSpPr>
          <p:cNvPr id="182" name="Google Shape;182;p49"/>
          <p:cNvSpPr txBox="1">
            <a:spLocks noGrp="1"/>
          </p:cNvSpPr>
          <p:nvPr>
            <p:ph type="title"/>
          </p:nvPr>
        </p:nvSpPr>
        <p:spPr>
          <a:xfrm>
            <a:off x="838200" y="559574"/>
            <a:ext cx="3115962" cy="365095"/>
          </a:xfrm>
          <a:prstGeom prst="rect">
            <a:avLst/>
          </a:prstGeom>
          <a:noFill/>
          <a:ln>
            <a:noFill/>
          </a:ln>
        </p:spPr>
        <p:txBody>
          <a:bodyPr spcFirstLastPara="1" wrap="square" lIns="0" tIns="45700" rIns="0" bIns="45700" anchor="b" anchorCtr="0">
            <a:normAutofit/>
          </a:bodyPr>
          <a:lstStyle>
            <a:lvl1pPr lvl="0" algn="l">
              <a:lnSpc>
                <a:spcPct val="90000"/>
              </a:lnSpc>
              <a:spcBef>
                <a:spcPts val="0"/>
              </a:spcBef>
              <a:spcAft>
                <a:spcPts val="0"/>
              </a:spcAft>
              <a:buClr>
                <a:schemeClr val="dk2"/>
              </a:buClr>
              <a:buSzPts val="2000"/>
              <a:buFont typeface="Paytone One"/>
              <a:buNone/>
              <a:defRPr sz="20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49"/>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Avenir"/>
                <a:ea typeface="Avenir"/>
                <a:cs typeface="Avenir"/>
                <a:sym typeface="Avenir"/>
              </a:defRPr>
            </a:lvl1pPr>
            <a:lvl2pPr marL="0" marR="0" lvl="1" indent="0" algn="l">
              <a:spcBef>
                <a:spcPts val="0"/>
              </a:spcBef>
              <a:buNone/>
              <a:defRPr sz="1400" b="0" i="0">
                <a:solidFill>
                  <a:schemeClr val="dk1"/>
                </a:solidFill>
                <a:latin typeface="Avenir"/>
                <a:ea typeface="Avenir"/>
                <a:cs typeface="Avenir"/>
                <a:sym typeface="Avenir"/>
              </a:defRPr>
            </a:lvl2pPr>
            <a:lvl3pPr marL="0" marR="0" lvl="2" indent="0" algn="l">
              <a:spcBef>
                <a:spcPts val="0"/>
              </a:spcBef>
              <a:buNone/>
              <a:defRPr sz="1400" b="0" i="0">
                <a:solidFill>
                  <a:schemeClr val="dk1"/>
                </a:solidFill>
                <a:latin typeface="Avenir"/>
                <a:ea typeface="Avenir"/>
                <a:cs typeface="Avenir"/>
                <a:sym typeface="Avenir"/>
              </a:defRPr>
            </a:lvl3pPr>
            <a:lvl4pPr marL="0" marR="0" lvl="3" indent="0" algn="l">
              <a:spcBef>
                <a:spcPts val="0"/>
              </a:spcBef>
              <a:buNone/>
              <a:defRPr sz="1400" b="0" i="0">
                <a:solidFill>
                  <a:schemeClr val="dk1"/>
                </a:solidFill>
                <a:latin typeface="Avenir"/>
                <a:ea typeface="Avenir"/>
                <a:cs typeface="Avenir"/>
                <a:sym typeface="Avenir"/>
              </a:defRPr>
            </a:lvl4pPr>
            <a:lvl5pPr marL="0" marR="0" lvl="4" indent="0" algn="l">
              <a:spcBef>
                <a:spcPts val="0"/>
              </a:spcBef>
              <a:buNone/>
              <a:defRPr sz="1400" b="0" i="0">
                <a:solidFill>
                  <a:schemeClr val="dk1"/>
                </a:solidFill>
                <a:latin typeface="Avenir"/>
                <a:ea typeface="Avenir"/>
                <a:cs typeface="Avenir"/>
                <a:sym typeface="Avenir"/>
              </a:defRPr>
            </a:lvl5pPr>
            <a:lvl6pPr marL="0" marR="0" lvl="5" indent="0" algn="l">
              <a:spcBef>
                <a:spcPts val="0"/>
              </a:spcBef>
              <a:buNone/>
              <a:defRPr sz="1400" b="0" i="0">
                <a:solidFill>
                  <a:schemeClr val="dk1"/>
                </a:solidFill>
                <a:latin typeface="Avenir"/>
                <a:ea typeface="Avenir"/>
                <a:cs typeface="Avenir"/>
                <a:sym typeface="Avenir"/>
              </a:defRPr>
            </a:lvl6pPr>
            <a:lvl7pPr marL="0" marR="0" lvl="6" indent="0" algn="l">
              <a:spcBef>
                <a:spcPts val="0"/>
              </a:spcBef>
              <a:buNone/>
              <a:defRPr sz="1400" b="0" i="0">
                <a:solidFill>
                  <a:schemeClr val="dk1"/>
                </a:solidFill>
                <a:latin typeface="Avenir"/>
                <a:ea typeface="Avenir"/>
                <a:cs typeface="Avenir"/>
                <a:sym typeface="Avenir"/>
              </a:defRPr>
            </a:lvl7pPr>
            <a:lvl8pPr marL="0" marR="0" lvl="7" indent="0" algn="l">
              <a:spcBef>
                <a:spcPts val="0"/>
              </a:spcBef>
              <a:buNone/>
              <a:defRPr sz="1400" b="0" i="0">
                <a:solidFill>
                  <a:schemeClr val="dk1"/>
                </a:solidFill>
                <a:latin typeface="Avenir"/>
                <a:ea typeface="Avenir"/>
                <a:cs typeface="Avenir"/>
                <a:sym typeface="Avenir"/>
              </a:defRPr>
            </a:lvl8pPr>
            <a:lvl9pPr marL="0" marR="0" lvl="8" indent="0" algn="l">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cxnSp>
        <p:nvCxnSpPr>
          <p:cNvPr id="184" name="Google Shape;184;p49"/>
          <p:cNvCxnSpPr/>
          <p:nvPr/>
        </p:nvCxnSpPr>
        <p:spPr>
          <a:xfrm>
            <a:off x="838199" y="398033"/>
            <a:ext cx="1410149" cy="0"/>
          </a:xfrm>
          <a:prstGeom prst="straightConnector1">
            <a:avLst/>
          </a:prstGeom>
          <a:noFill/>
          <a:ln w="31750" cap="flat" cmpd="sng">
            <a:solidFill>
              <a:srgbClr val="F8981D"/>
            </a:solidFill>
            <a:prstDash val="solid"/>
            <a:miter lim="800000"/>
            <a:headEnd type="none" w="sm" len="sm"/>
            <a:tailEnd type="none" w="sm" len="sm"/>
          </a:ln>
        </p:spPr>
      </p:cxnSp>
      <p:sp>
        <p:nvSpPr>
          <p:cNvPr id="185" name="Google Shape;185;p49"/>
          <p:cNvSpPr txBox="1"/>
          <p:nvPr/>
        </p:nvSpPr>
        <p:spPr>
          <a:xfrm>
            <a:off x="833362" y="3026732"/>
            <a:ext cx="1711049"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1900"/>
              <a:buFont typeface="Avenir"/>
              <a:buNone/>
            </a:pPr>
            <a:r>
              <a:rPr lang="fr-MA" sz="1900" b="0" i="0">
                <a:solidFill>
                  <a:schemeClr val="dk1"/>
                </a:solidFill>
                <a:latin typeface="Avenir"/>
                <a:ea typeface="Avenir"/>
                <a:cs typeface="Avenir"/>
                <a:sym typeface="Avenir"/>
              </a:rPr>
              <a:t>Name </a:t>
            </a:r>
            <a:endParaRPr/>
          </a:p>
          <a:p>
            <a:pPr marL="0" marR="0" lvl="0" indent="0" algn="l" rtl="0">
              <a:lnSpc>
                <a:spcPct val="115000"/>
              </a:lnSpc>
              <a:spcBef>
                <a:spcPts val="0"/>
              </a:spcBef>
              <a:spcAft>
                <a:spcPts val="0"/>
              </a:spcAft>
              <a:buClr>
                <a:schemeClr val="dk1"/>
              </a:buClr>
              <a:buSzPts val="900"/>
              <a:buFont typeface="Avenir"/>
              <a:buNone/>
            </a:pPr>
            <a:r>
              <a:rPr lang="fr-MA" sz="900" b="0" i="0">
                <a:solidFill>
                  <a:schemeClr val="dk1"/>
                </a:solidFill>
                <a:latin typeface="Avenir"/>
                <a:ea typeface="Avenir"/>
                <a:cs typeface="Avenir"/>
                <a:sym typeface="Avenir"/>
              </a:rPr>
              <a:t>POSITION</a:t>
            </a:r>
            <a:endParaRPr sz="900" b="0" i="0">
              <a:solidFill>
                <a:schemeClr val="dk1"/>
              </a:solidFill>
              <a:latin typeface="Avenir"/>
              <a:ea typeface="Avenir"/>
              <a:cs typeface="Avenir"/>
              <a:sym typeface="Avenir"/>
            </a:endParaRPr>
          </a:p>
        </p:txBody>
      </p:sp>
      <p:sp>
        <p:nvSpPr>
          <p:cNvPr id="186" name="Google Shape;186;p49"/>
          <p:cNvSpPr txBox="1"/>
          <p:nvPr/>
        </p:nvSpPr>
        <p:spPr>
          <a:xfrm>
            <a:off x="6376855" y="3026732"/>
            <a:ext cx="2042772"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MA" sz="1900" b="0" i="0">
                <a:solidFill>
                  <a:schemeClr val="dk1"/>
                </a:solidFill>
                <a:latin typeface="Avenir"/>
                <a:ea typeface="Avenir"/>
                <a:cs typeface="Avenir"/>
                <a:sym typeface="Avenir"/>
              </a:rPr>
              <a:t>Name</a:t>
            </a:r>
            <a:endParaRPr/>
          </a:p>
          <a:p>
            <a:pPr marL="0" marR="0" lvl="0" indent="0" algn="l" rtl="0">
              <a:lnSpc>
                <a:spcPct val="115000"/>
              </a:lnSpc>
              <a:spcBef>
                <a:spcPts val="0"/>
              </a:spcBef>
              <a:spcAft>
                <a:spcPts val="0"/>
              </a:spcAft>
              <a:buNone/>
            </a:pPr>
            <a:r>
              <a:rPr lang="fr-MA" sz="900" b="0" i="0">
                <a:solidFill>
                  <a:schemeClr val="dk1"/>
                </a:solidFill>
                <a:latin typeface="Avenir"/>
                <a:ea typeface="Avenir"/>
                <a:cs typeface="Avenir"/>
                <a:sym typeface="Avenir"/>
              </a:rPr>
              <a:t>POSITION</a:t>
            </a:r>
            <a:endParaRPr sz="900" b="0" i="0">
              <a:solidFill>
                <a:schemeClr val="dk1"/>
              </a:solidFill>
              <a:latin typeface="Avenir"/>
              <a:ea typeface="Avenir"/>
              <a:cs typeface="Avenir"/>
              <a:sym typeface="Avenir"/>
            </a:endParaRPr>
          </a:p>
        </p:txBody>
      </p:sp>
      <p:sp>
        <p:nvSpPr>
          <p:cNvPr id="187" name="Google Shape;187;p49"/>
          <p:cNvSpPr txBox="1"/>
          <p:nvPr/>
        </p:nvSpPr>
        <p:spPr>
          <a:xfrm>
            <a:off x="3668302" y="3026732"/>
            <a:ext cx="2230424"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MA" sz="1900" b="0" i="0">
                <a:solidFill>
                  <a:schemeClr val="dk1"/>
                </a:solidFill>
                <a:latin typeface="Avenir"/>
                <a:ea typeface="Avenir"/>
                <a:cs typeface="Avenir"/>
                <a:sym typeface="Avenir"/>
              </a:rPr>
              <a:t>Name </a:t>
            </a:r>
            <a:endParaRPr/>
          </a:p>
          <a:p>
            <a:pPr marL="0" marR="0" lvl="0" indent="0" algn="l" rtl="0">
              <a:lnSpc>
                <a:spcPct val="115000"/>
              </a:lnSpc>
              <a:spcBef>
                <a:spcPts val="0"/>
              </a:spcBef>
              <a:spcAft>
                <a:spcPts val="0"/>
              </a:spcAft>
              <a:buNone/>
            </a:pPr>
            <a:r>
              <a:rPr lang="fr-MA" sz="900" b="0" i="0">
                <a:solidFill>
                  <a:schemeClr val="dk1"/>
                </a:solidFill>
                <a:latin typeface="Avenir"/>
                <a:ea typeface="Avenir"/>
                <a:cs typeface="Avenir"/>
                <a:sym typeface="Avenir"/>
              </a:rPr>
              <a:t>POSITION</a:t>
            </a:r>
            <a:endParaRPr sz="900" b="0" i="0">
              <a:solidFill>
                <a:schemeClr val="dk1"/>
              </a:solidFill>
              <a:latin typeface="Avenir"/>
              <a:ea typeface="Avenir"/>
              <a:cs typeface="Avenir"/>
              <a:sym typeface="Avenir"/>
            </a:endParaRPr>
          </a:p>
        </p:txBody>
      </p:sp>
      <p:sp>
        <p:nvSpPr>
          <p:cNvPr id="188" name="Google Shape;188;p49"/>
          <p:cNvSpPr txBox="1"/>
          <p:nvPr/>
        </p:nvSpPr>
        <p:spPr>
          <a:xfrm>
            <a:off x="833362" y="5599892"/>
            <a:ext cx="2235608"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1900"/>
              <a:buFont typeface="Avenir"/>
              <a:buNone/>
            </a:pPr>
            <a:r>
              <a:rPr lang="fr-MA" sz="1900" b="0" i="0">
                <a:solidFill>
                  <a:schemeClr val="dk1"/>
                </a:solidFill>
                <a:latin typeface="Avenir"/>
                <a:ea typeface="Avenir"/>
                <a:cs typeface="Avenir"/>
                <a:sym typeface="Avenir"/>
              </a:rPr>
              <a:t>Name </a:t>
            </a:r>
            <a:endParaRPr/>
          </a:p>
          <a:p>
            <a:pPr marL="0" marR="0" lvl="0" indent="0" algn="l" rtl="0">
              <a:lnSpc>
                <a:spcPct val="115000"/>
              </a:lnSpc>
              <a:spcBef>
                <a:spcPts val="0"/>
              </a:spcBef>
              <a:spcAft>
                <a:spcPts val="0"/>
              </a:spcAft>
              <a:buClr>
                <a:schemeClr val="dk1"/>
              </a:buClr>
              <a:buSzPts val="900"/>
              <a:buFont typeface="Avenir"/>
              <a:buNone/>
            </a:pPr>
            <a:r>
              <a:rPr lang="fr-MA" sz="900" b="0" i="0">
                <a:solidFill>
                  <a:schemeClr val="dk1"/>
                </a:solidFill>
                <a:latin typeface="Avenir"/>
                <a:ea typeface="Avenir"/>
                <a:cs typeface="Avenir"/>
                <a:sym typeface="Avenir"/>
              </a:rPr>
              <a:t>POSITION</a:t>
            </a:r>
            <a:endParaRPr sz="900" b="0" i="0">
              <a:solidFill>
                <a:schemeClr val="dk1"/>
              </a:solidFill>
              <a:latin typeface="Avenir"/>
              <a:ea typeface="Avenir"/>
              <a:cs typeface="Avenir"/>
              <a:sym typeface="Avenir"/>
            </a:endParaRPr>
          </a:p>
        </p:txBody>
      </p:sp>
      <p:sp>
        <p:nvSpPr>
          <p:cNvPr id="189" name="Google Shape;189;p49"/>
          <p:cNvSpPr txBox="1"/>
          <p:nvPr/>
        </p:nvSpPr>
        <p:spPr>
          <a:xfrm>
            <a:off x="3668302" y="5599892"/>
            <a:ext cx="2089422"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1900"/>
              <a:buFont typeface="Avenir"/>
              <a:buNone/>
            </a:pPr>
            <a:r>
              <a:rPr lang="fr-MA" sz="1900" b="0" i="0">
                <a:solidFill>
                  <a:schemeClr val="dk1"/>
                </a:solidFill>
                <a:latin typeface="Avenir"/>
                <a:ea typeface="Avenir"/>
                <a:cs typeface="Avenir"/>
                <a:sym typeface="Avenir"/>
              </a:rPr>
              <a:t>Name </a:t>
            </a:r>
            <a:endParaRPr/>
          </a:p>
          <a:p>
            <a:pPr marL="0" marR="0" lvl="0" indent="0" algn="l" rtl="0">
              <a:lnSpc>
                <a:spcPct val="115000"/>
              </a:lnSpc>
              <a:spcBef>
                <a:spcPts val="0"/>
              </a:spcBef>
              <a:spcAft>
                <a:spcPts val="0"/>
              </a:spcAft>
              <a:buClr>
                <a:schemeClr val="dk1"/>
              </a:buClr>
              <a:buSzPts val="800"/>
              <a:buFont typeface="Avenir"/>
              <a:buNone/>
            </a:pPr>
            <a:r>
              <a:rPr lang="fr-MA" sz="800" b="0" i="0">
                <a:solidFill>
                  <a:schemeClr val="dk1"/>
                </a:solidFill>
                <a:latin typeface="Avenir"/>
                <a:ea typeface="Avenir"/>
                <a:cs typeface="Avenir"/>
                <a:sym typeface="Avenir"/>
              </a:rPr>
              <a:t>POSITION</a:t>
            </a:r>
            <a:endParaRPr sz="800" b="0" i="0">
              <a:solidFill>
                <a:schemeClr val="dk1"/>
              </a:solidFill>
              <a:latin typeface="Avenir"/>
              <a:ea typeface="Avenir"/>
              <a:cs typeface="Avenir"/>
              <a:sym typeface="Avenir"/>
            </a:endParaRPr>
          </a:p>
        </p:txBody>
      </p:sp>
      <p:sp>
        <p:nvSpPr>
          <p:cNvPr id="190" name="Google Shape;190;p49"/>
          <p:cNvSpPr txBox="1"/>
          <p:nvPr/>
        </p:nvSpPr>
        <p:spPr>
          <a:xfrm>
            <a:off x="6376855" y="5599892"/>
            <a:ext cx="2088000"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MA" sz="1900" b="0" i="0">
                <a:solidFill>
                  <a:schemeClr val="dk1"/>
                </a:solidFill>
                <a:latin typeface="Avenir"/>
                <a:ea typeface="Avenir"/>
                <a:cs typeface="Avenir"/>
                <a:sym typeface="Avenir"/>
              </a:rPr>
              <a:t>Name</a:t>
            </a:r>
            <a:endParaRPr/>
          </a:p>
          <a:p>
            <a:pPr marL="0" marR="0" lvl="0" indent="0" algn="l" rtl="0">
              <a:lnSpc>
                <a:spcPct val="115000"/>
              </a:lnSpc>
              <a:spcBef>
                <a:spcPts val="0"/>
              </a:spcBef>
              <a:spcAft>
                <a:spcPts val="0"/>
              </a:spcAft>
              <a:buNone/>
            </a:pPr>
            <a:r>
              <a:rPr lang="fr-MA" sz="800" b="0" i="0">
                <a:solidFill>
                  <a:schemeClr val="dk1"/>
                </a:solidFill>
                <a:latin typeface="Avenir"/>
                <a:ea typeface="Avenir"/>
                <a:cs typeface="Avenir"/>
                <a:sym typeface="Avenir"/>
              </a:rPr>
              <a:t>POSITION</a:t>
            </a:r>
            <a:endParaRPr sz="800" b="0" i="0">
              <a:solidFill>
                <a:schemeClr val="dk1"/>
              </a:solidFill>
              <a:latin typeface="Avenir"/>
              <a:ea typeface="Avenir"/>
              <a:cs typeface="Avenir"/>
              <a:sym typeface="Avenir"/>
            </a:endParaRPr>
          </a:p>
        </p:txBody>
      </p:sp>
      <p:sp>
        <p:nvSpPr>
          <p:cNvPr id="191" name="Google Shape;191;p49"/>
          <p:cNvSpPr>
            <a:spLocks noGrp="1"/>
          </p:cNvSpPr>
          <p:nvPr>
            <p:ph type="pic" idx="2"/>
          </p:nvPr>
        </p:nvSpPr>
        <p:spPr>
          <a:xfrm>
            <a:off x="833362" y="1196916"/>
            <a:ext cx="1589897" cy="1595696"/>
          </a:xfrm>
          <a:prstGeom prst="rect">
            <a:avLst/>
          </a:prstGeom>
          <a:noFill/>
          <a:ln>
            <a:noFill/>
          </a:ln>
        </p:spPr>
      </p:sp>
      <p:sp>
        <p:nvSpPr>
          <p:cNvPr id="192" name="Google Shape;192;p49"/>
          <p:cNvSpPr>
            <a:spLocks noGrp="1"/>
          </p:cNvSpPr>
          <p:nvPr>
            <p:ph type="pic" idx="3"/>
          </p:nvPr>
        </p:nvSpPr>
        <p:spPr>
          <a:xfrm>
            <a:off x="3665621" y="1196916"/>
            <a:ext cx="1589897" cy="1595696"/>
          </a:xfrm>
          <a:prstGeom prst="rect">
            <a:avLst/>
          </a:prstGeom>
          <a:noFill/>
          <a:ln>
            <a:noFill/>
          </a:ln>
        </p:spPr>
      </p:sp>
      <p:sp>
        <p:nvSpPr>
          <p:cNvPr id="193" name="Google Shape;193;p49"/>
          <p:cNvSpPr>
            <a:spLocks noGrp="1"/>
          </p:cNvSpPr>
          <p:nvPr>
            <p:ph type="pic" idx="4"/>
          </p:nvPr>
        </p:nvSpPr>
        <p:spPr>
          <a:xfrm>
            <a:off x="6373298" y="1196916"/>
            <a:ext cx="1589897" cy="1595696"/>
          </a:xfrm>
          <a:prstGeom prst="rect">
            <a:avLst/>
          </a:prstGeom>
          <a:noFill/>
          <a:ln>
            <a:noFill/>
          </a:ln>
        </p:spPr>
      </p:sp>
      <p:sp>
        <p:nvSpPr>
          <p:cNvPr id="194" name="Google Shape;194;p49"/>
          <p:cNvSpPr>
            <a:spLocks noGrp="1"/>
          </p:cNvSpPr>
          <p:nvPr>
            <p:ph type="pic" idx="5"/>
          </p:nvPr>
        </p:nvSpPr>
        <p:spPr>
          <a:xfrm>
            <a:off x="833362" y="3756808"/>
            <a:ext cx="1589897" cy="1595696"/>
          </a:xfrm>
          <a:prstGeom prst="rect">
            <a:avLst/>
          </a:prstGeom>
          <a:noFill/>
          <a:ln>
            <a:noFill/>
          </a:ln>
        </p:spPr>
      </p:sp>
      <p:sp>
        <p:nvSpPr>
          <p:cNvPr id="195" name="Google Shape;195;p49"/>
          <p:cNvSpPr>
            <a:spLocks noGrp="1"/>
          </p:cNvSpPr>
          <p:nvPr>
            <p:ph type="pic" idx="6"/>
          </p:nvPr>
        </p:nvSpPr>
        <p:spPr>
          <a:xfrm>
            <a:off x="3665621" y="3756808"/>
            <a:ext cx="1589897" cy="1595696"/>
          </a:xfrm>
          <a:prstGeom prst="rect">
            <a:avLst/>
          </a:prstGeom>
          <a:noFill/>
          <a:ln>
            <a:noFill/>
          </a:ln>
        </p:spPr>
      </p:sp>
      <p:sp>
        <p:nvSpPr>
          <p:cNvPr id="196" name="Google Shape;196;p49"/>
          <p:cNvSpPr>
            <a:spLocks noGrp="1"/>
          </p:cNvSpPr>
          <p:nvPr>
            <p:ph type="pic" idx="7"/>
          </p:nvPr>
        </p:nvSpPr>
        <p:spPr>
          <a:xfrm>
            <a:off x="6373298" y="3756808"/>
            <a:ext cx="1589897" cy="1595696"/>
          </a:xfrm>
          <a:prstGeom prst="rect">
            <a:avLst/>
          </a:prstGeom>
          <a:noFill/>
          <a:ln>
            <a:noFill/>
          </a:ln>
        </p:spPr>
      </p:sp>
      <p:sp>
        <p:nvSpPr>
          <p:cNvPr id="197" name="Google Shape;197;p49"/>
          <p:cNvSpPr txBox="1"/>
          <p:nvPr/>
        </p:nvSpPr>
        <p:spPr>
          <a:xfrm>
            <a:off x="9208919" y="3022628"/>
            <a:ext cx="2042772"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MA" sz="1900" b="0" i="0">
                <a:solidFill>
                  <a:schemeClr val="dk1"/>
                </a:solidFill>
                <a:latin typeface="Avenir"/>
                <a:ea typeface="Avenir"/>
                <a:cs typeface="Avenir"/>
                <a:sym typeface="Avenir"/>
              </a:rPr>
              <a:t>Name</a:t>
            </a:r>
            <a:endParaRPr/>
          </a:p>
          <a:p>
            <a:pPr marL="0" marR="0" lvl="0" indent="0" algn="l" rtl="0">
              <a:lnSpc>
                <a:spcPct val="115000"/>
              </a:lnSpc>
              <a:spcBef>
                <a:spcPts val="0"/>
              </a:spcBef>
              <a:spcAft>
                <a:spcPts val="0"/>
              </a:spcAft>
              <a:buNone/>
            </a:pPr>
            <a:r>
              <a:rPr lang="fr-MA" sz="900" b="0" i="0">
                <a:solidFill>
                  <a:schemeClr val="dk1"/>
                </a:solidFill>
                <a:latin typeface="Avenir"/>
                <a:ea typeface="Avenir"/>
                <a:cs typeface="Avenir"/>
                <a:sym typeface="Avenir"/>
              </a:rPr>
              <a:t>POSITION</a:t>
            </a:r>
            <a:endParaRPr sz="900" b="0" i="0">
              <a:solidFill>
                <a:schemeClr val="dk1"/>
              </a:solidFill>
              <a:latin typeface="Avenir"/>
              <a:ea typeface="Avenir"/>
              <a:cs typeface="Avenir"/>
              <a:sym typeface="Avenir"/>
            </a:endParaRPr>
          </a:p>
        </p:txBody>
      </p:sp>
      <p:sp>
        <p:nvSpPr>
          <p:cNvPr id="198" name="Google Shape;198;p49"/>
          <p:cNvSpPr txBox="1"/>
          <p:nvPr/>
        </p:nvSpPr>
        <p:spPr>
          <a:xfrm>
            <a:off x="9208919" y="5595788"/>
            <a:ext cx="2088000"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MA" sz="1900" b="0" i="0">
                <a:solidFill>
                  <a:schemeClr val="dk1"/>
                </a:solidFill>
                <a:latin typeface="Avenir"/>
                <a:ea typeface="Avenir"/>
                <a:cs typeface="Avenir"/>
                <a:sym typeface="Avenir"/>
              </a:rPr>
              <a:t>Name</a:t>
            </a:r>
            <a:endParaRPr/>
          </a:p>
          <a:p>
            <a:pPr marL="0" marR="0" lvl="0" indent="0" algn="l" rtl="0">
              <a:lnSpc>
                <a:spcPct val="115000"/>
              </a:lnSpc>
              <a:spcBef>
                <a:spcPts val="0"/>
              </a:spcBef>
              <a:spcAft>
                <a:spcPts val="0"/>
              </a:spcAft>
              <a:buNone/>
            </a:pPr>
            <a:r>
              <a:rPr lang="fr-MA" sz="800" b="0" i="0">
                <a:solidFill>
                  <a:schemeClr val="dk1"/>
                </a:solidFill>
                <a:latin typeface="Avenir"/>
                <a:ea typeface="Avenir"/>
                <a:cs typeface="Avenir"/>
                <a:sym typeface="Avenir"/>
              </a:rPr>
              <a:t>POSITION</a:t>
            </a:r>
            <a:endParaRPr sz="800" b="0" i="0">
              <a:solidFill>
                <a:schemeClr val="dk1"/>
              </a:solidFill>
              <a:latin typeface="Avenir"/>
              <a:ea typeface="Avenir"/>
              <a:cs typeface="Avenir"/>
              <a:sym typeface="Avenir"/>
            </a:endParaRPr>
          </a:p>
        </p:txBody>
      </p:sp>
      <p:sp>
        <p:nvSpPr>
          <p:cNvPr id="199" name="Google Shape;199;p49"/>
          <p:cNvSpPr>
            <a:spLocks noGrp="1"/>
          </p:cNvSpPr>
          <p:nvPr>
            <p:ph type="pic" idx="8"/>
          </p:nvPr>
        </p:nvSpPr>
        <p:spPr>
          <a:xfrm>
            <a:off x="9205362" y="1192812"/>
            <a:ext cx="1589897" cy="1595696"/>
          </a:xfrm>
          <a:prstGeom prst="rect">
            <a:avLst/>
          </a:prstGeom>
          <a:noFill/>
          <a:ln>
            <a:noFill/>
          </a:ln>
        </p:spPr>
      </p:sp>
      <p:sp>
        <p:nvSpPr>
          <p:cNvPr id="200" name="Google Shape;200;p49"/>
          <p:cNvSpPr>
            <a:spLocks noGrp="1"/>
          </p:cNvSpPr>
          <p:nvPr>
            <p:ph type="pic" idx="9"/>
          </p:nvPr>
        </p:nvSpPr>
        <p:spPr>
          <a:xfrm>
            <a:off x="9205362" y="3752704"/>
            <a:ext cx="1589897" cy="1595696"/>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201"/>
        <p:cNvGrpSpPr/>
        <p:nvPr/>
      </p:nvGrpSpPr>
      <p:grpSpPr>
        <a:xfrm>
          <a:off x="0" y="0"/>
          <a:ext cx="0" cy="0"/>
          <a:chOff x="0" y="0"/>
          <a:chExt cx="0" cy="0"/>
        </a:xfrm>
      </p:grpSpPr>
      <p:sp>
        <p:nvSpPr>
          <p:cNvPr id="202" name="Google Shape;202;p50"/>
          <p:cNvSpPr txBox="1">
            <a:spLocks noGrp="1"/>
          </p:cNvSpPr>
          <p:nvPr>
            <p:ph type="body" idx="1"/>
          </p:nvPr>
        </p:nvSpPr>
        <p:spPr>
          <a:xfrm>
            <a:off x="838200" y="1508759"/>
            <a:ext cx="5181600" cy="4533821"/>
          </a:xfrm>
          <a:prstGeom prst="rect">
            <a:avLst/>
          </a:prstGeom>
          <a:noFill/>
          <a:ln>
            <a:noFill/>
          </a:ln>
        </p:spPr>
        <p:txBody>
          <a:bodyPr spcFirstLastPara="1" wrap="square" lIns="0" tIns="0" rIns="0" bIns="0" anchor="t" anchorCtr="0">
            <a:normAutofit/>
          </a:bodyPr>
          <a:lstStyle>
            <a:lvl1pPr marL="457200" lvl="0" indent="-355600" algn="l">
              <a:lnSpc>
                <a:spcPct val="110000"/>
              </a:lnSpc>
              <a:spcBef>
                <a:spcPts val="0"/>
              </a:spcBef>
              <a:spcAft>
                <a:spcPts val="0"/>
              </a:spcAft>
              <a:buClr>
                <a:schemeClr val="dk1"/>
              </a:buClr>
              <a:buSzPts val="2000"/>
              <a:buChar char="•"/>
              <a:defRPr b="0" i="0"/>
            </a:lvl1pPr>
            <a:lvl2pPr marL="914400" lvl="1" indent="-342900" algn="l">
              <a:lnSpc>
                <a:spcPct val="110000"/>
              </a:lnSpc>
              <a:spcBef>
                <a:spcPts val="600"/>
              </a:spcBef>
              <a:spcAft>
                <a:spcPts val="0"/>
              </a:spcAft>
              <a:buSzPts val="1800"/>
              <a:buChar char="•"/>
              <a:defRPr b="0" i="0"/>
            </a:lvl2pPr>
            <a:lvl3pPr marL="1371600" lvl="2" indent="-330200" algn="l">
              <a:lnSpc>
                <a:spcPct val="110000"/>
              </a:lnSpc>
              <a:spcBef>
                <a:spcPts val="600"/>
              </a:spcBef>
              <a:spcAft>
                <a:spcPts val="0"/>
              </a:spcAft>
              <a:buClr>
                <a:schemeClr val="dk1"/>
              </a:buClr>
              <a:buSzPts val="1600"/>
              <a:buChar char="•"/>
              <a:defRPr b="0" i="0"/>
            </a:lvl3pPr>
            <a:lvl4pPr marL="1828800" lvl="3" indent="-317500" algn="l">
              <a:lnSpc>
                <a:spcPct val="110000"/>
              </a:lnSpc>
              <a:spcBef>
                <a:spcPts val="600"/>
              </a:spcBef>
              <a:spcAft>
                <a:spcPts val="0"/>
              </a:spcAft>
              <a:buClr>
                <a:schemeClr val="dk1"/>
              </a:buClr>
              <a:buSzPts val="1400"/>
              <a:buChar char="•"/>
              <a:defRPr b="0" i="0"/>
            </a:lvl4pPr>
            <a:lvl5pPr marL="2286000" lvl="4" indent="-317500" algn="l">
              <a:lnSpc>
                <a:spcPct val="110000"/>
              </a:lnSpc>
              <a:spcBef>
                <a:spcPts val="600"/>
              </a:spcBef>
              <a:spcAft>
                <a:spcPts val="0"/>
              </a:spcAft>
              <a:buClr>
                <a:schemeClr val="dk1"/>
              </a:buClr>
              <a:buSzPts val="1400"/>
              <a:buChar char="•"/>
              <a:defRPr b="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50"/>
          <p:cNvSpPr txBox="1">
            <a:spLocks noGrp="1"/>
          </p:cNvSpPr>
          <p:nvPr>
            <p:ph type="body" idx="2"/>
          </p:nvPr>
        </p:nvSpPr>
        <p:spPr>
          <a:xfrm>
            <a:off x="6172200" y="1508759"/>
            <a:ext cx="5181600" cy="4533821"/>
          </a:xfrm>
          <a:prstGeom prst="rect">
            <a:avLst/>
          </a:prstGeom>
          <a:noFill/>
          <a:ln>
            <a:noFill/>
          </a:ln>
        </p:spPr>
        <p:txBody>
          <a:bodyPr spcFirstLastPara="1" wrap="square" lIns="0" tIns="0" rIns="0" bIns="0" anchor="t" anchorCtr="0">
            <a:normAutofit/>
          </a:bodyPr>
          <a:lstStyle>
            <a:lvl1pPr marL="457200" lvl="0" indent="-355600" algn="l">
              <a:lnSpc>
                <a:spcPct val="110000"/>
              </a:lnSpc>
              <a:spcBef>
                <a:spcPts val="0"/>
              </a:spcBef>
              <a:spcAft>
                <a:spcPts val="0"/>
              </a:spcAft>
              <a:buClr>
                <a:schemeClr val="dk1"/>
              </a:buClr>
              <a:buSzPts val="2000"/>
              <a:buChar char="•"/>
              <a:defRPr b="0" i="0"/>
            </a:lvl1pPr>
            <a:lvl2pPr marL="914400" lvl="1" indent="-342900" algn="l">
              <a:lnSpc>
                <a:spcPct val="110000"/>
              </a:lnSpc>
              <a:spcBef>
                <a:spcPts val="600"/>
              </a:spcBef>
              <a:spcAft>
                <a:spcPts val="0"/>
              </a:spcAft>
              <a:buSzPts val="1800"/>
              <a:buChar char="•"/>
              <a:defRPr b="0" i="0"/>
            </a:lvl2pPr>
            <a:lvl3pPr marL="1371600" lvl="2" indent="-330200" algn="l">
              <a:lnSpc>
                <a:spcPct val="110000"/>
              </a:lnSpc>
              <a:spcBef>
                <a:spcPts val="600"/>
              </a:spcBef>
              <a:spcAft>
                <a:spcPts val="0"/>
              </a:spcAft>
              <a:buClr>
                <a:schemeClr val="dk1"/>
              </a:buClr>
              <a:buSzPts val="1600"/>
              <a:buChar char="•"/>
              <a:defRPr b="0" i="0"/>
            </a:lvl3pPr>
            <a:lvl4pPr marL="1828800" lvl="3" indent="-317500" algn="l">
              <a:lnSpc>
                <a:spcPct val="110000"/>
              </a:lnSpc>
              <a:spcBef>
                <a:spcPts val="600"/>
              </a:spcBef>
              <a:spcAft>
                <a:spcPts val="0"/>
              </a:spcAft>
              <a:buClr>
                <a:schemeClr val="dk1"/>
              </a:buClr>
              <a:buSzPts val="1400"/>
              <a:buChar char="•"/>
              <a:defRPr b="0" i="0"/>
            </a:lvl4pPr>
            <a:lvl5pPr marL="2286000" lvl="4" indent="-317500" algn="l">
              <a:lnSpc>
                <a:spcPct val="110000"/>
              </a:lnSpc>
              <a:spcBef>
                <a:spcPts val="600"/>
              </a:spcBef>
              <a:spcAft>
                <a:spcPts val="0"/>
              </a:spcAft>
              <a:buClr>
                <a:schemeClr val="dk1"/>
              </a:buClr>
              <a:buSzPts val="1400"/>
              <a:buChar char="•"/>
              <a:defRPr b="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50"/>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Avenir"/>
                <a:ea typeface="Avenir"/>
                <a:cs typeface="Avenir"/>
                <a:sym typeface="Avenir"/>
              </a:defRPr>
            </a:lvl1pPr>
            <a:lvl2pPr marL="0" marR="0" lvl="1" indent="0" algn="l">
              <a:spcBef>
                <a:spcPts val="0"/>
              </a:spcBef>
              <a:buNone/>
              <a:defRPr sz="1400" b="0" i="0">
                <a:solidFill>
                  <a:schemeClr val="dk1"/>
                </a:solidFill>
                <a:latin typeface="Avenir"/>
                <a:ea typeface="Avenir"/>
                <a:cs typeface="Avenir"/>
                <a:sym typeface="Avenir"/>
              </a:defRPr>
            </a:lvl2pPr>
            <a:lvl3pPr marL="0" marR="0" lvl="2" indent="0" algn="l">
              <a:spcBef>
                <a:spcPts val="0"/>
              </a:spcBef>
              <a:buNone/>
              <a:defRPr sz="1400" b="0" i="0">
                <a:solidFill>
                  <a:schemeClr val="dk1"/>
                </a:solidFill>
                <a:latin typeface="Avenir"/>
                <a:ea typeface="Avenir"/>
                <a:cs typeface="Avenir"/>
                <a:sym typeface="Avenir"/>
              </a:defRPr>
            </a:lvl3pPr>
            <a:lvl4pPr marL="0" marR="0" lvl="3" indent="0" algn="l">
              <a:spcBef>
                <a:spcPts val="0"/>
              </a:spcBef>
              <a:buNone/>
              <a:defRPr sz="1400" b="0" i="0">
                <a:solidFill>
                  <a:schemeClr val="dk1"/>
                </a:solidFill>
                <a:latin typeface="Avenir"/>
                <a:ea typeface="Avenir"/>
                <a:cs typeface="Avenir"/>
                <a:sym typeface="Avenir"/>
              </a:defRPr>
            </a:lvl4pPr>
            <a:lvl5pPr marL="0" marR="0" lvl="4" indent="0" algn="l">
              <a:spcBef>
                <a:spcPts val="0"/>
              </a:spcBef>
              <a:buNone/>
              <a:defRPr sz="1400" b="0" i="0">
                <a:solidFill>
                  <a:schemeClr val="dk1"/>
                </a:solidFill>
                <a:latin typeface="Avenir"/>
                <a:ea typeface="Avenir"/>
                <a:cs typeface="Avenir"/>
                <a:sym typeface="Avenir"/>
              </a:defRPr>
            </a:lvl5pPr>
            <a:lvl6pPr marL="0" marR="0" lvl="5" indent="0" algn="l">
              <a:spcBef>
                <a:spcPts val="0"/>
              </a:spcBef>
              <a:buNone/>
              <a:defRPr sz="1400" b="0" i="0">
                <a:solidFill>
                  <a:schemeClr val="dk1"/>
                </a:solidFill>
                <a:latin typeface="Avenir"/>
                <a:ea typeface="Avenir"/>
                <a:cs typeface="Avenir"/>
                <a:sym typeface="Avenir"/>
              </a:defRPr>
            </a:lvl6pPr>
            <a:lvl7pPr marL="0" marR="0" lvl="6" indent="0" algn="l">
              <a:spcBef>
                <a:spcPts val="0"/>
              </a:spcBef>
              <a:buNone/>
              <a:defRPr sz="1400" b="0" i="0">
                <a:solidFill>
                  <a:schemeClr val="dk1"/>
                </a:solidFill>
                <a:latin typeface="Avenir"/>
                <a:ea typeface="Avenir"/>
                <a:cs typeface="Avenir"/>
                <a:sym typeface="Avenir"/>
              </a:defRPr>
            </a:lvl7pPr>
            <a:lvl8pPr marL="0" marR="0" lvl="7" indent="0" algn="l">
              <a:spcBef>
                <a:spcPts val="0"/>
              </a:spcBef>
              <a:buNone/>
              <a:defRPr sz="1400" b="0" i="0">
                <a:solidFill>
                  <a:schemeClr val="dk1"/>
                </a:solidFill>
                <a:latin typeface="Avenir"/>
                <a:ea typeface="Avenir"/>
                <a:cs typeface="Avenir"/>
                <a:sym typeface="Avenir"/>
              </a:defRPr>
            </a:lvl8pPr>
            <a:lvl9pPr marL="0" marR="0" lvl="8" indent="0" algn="l">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cxnSp>
        <p:nvCxnSpPr>
          <p:cNvPr id="205" name="Google Shape;205;p50"/>
          <p:cNvCxnSpPr/>
          <p:nvPr/>
        </p:nvCxnSpPr>
        <p:spPr>
          <a:xfrm>
            <a:off x="838199" y="398033"/>
            <a:ext cx="1410149" cy="0"/>
          </a:xfrm>
          <a:prstGeom prst="straightConnector1">
            <a:avLst/>
          </a:prstGeom>
          <a:noFill/>
          <a:ln w="31750" cap="flat" cmpd="sng">
            <a:solidFill>
              <a:srgbClr val="F8981D"/>
            </a:solidFill>
            <a:prstDash val="solid"/>
            <a:miter lim="800000"/>
            <a:headEnd type="none" w="sm" len="sm"/>
            <a:tailEnd type="none" w="sm" len="sm"/>
          </a:ln>
        </p:spPr>
      </p:cxnSp>
      <p:sp>
        <p:nvSpPr>
          <p:cNvPr id="206" name="Google Shape;206;p50"/>
          <p:cNvSpPr txBox="1">
            <a:spLocks noGrp="1"/>
          </p:cNvSpPr>
          <p:nvPr>
            <p:ph type="title"/>
          </p:nvPr>
        </p:nvSpPr>
        <p:spPr>
          <a:xfrm>
            <a:off x="838200" y="559574"/>
            <a:ext cx="7183582" cy="676636"/>
          </a:xfrm>
          <a:prstGeom prst="rect">
            <a:avLst/>
          </a:prstGeom>
          <a:noFill/>
          <a:ln>
            <a:noFill/>
          </a:ln>
        </p:spPr>
        <p:txBody>
          <a:bodyPr spcFirstLastPara="1" wrap="square" lIns="0" tIns="45700" rIns="0" bIns="45700" anchor="b" anchorCtr="0">
            <a:normAutofit/>
          </a:bodyPr>
          <a:lstStyle>
            <a:lvl1pPr lvl="0" algn="l">
              <a:lnSpc>
                <a:spcPct val="90000"/>
              </a:lnSpc>
              <a:spcBef>
                <a:spcPts val="0"/>
              </a:spcBef>
              <a:spcAft>
                <a:spcPts val="0"/>
              </a:spcAft>
              <a:buClr>
                <a:schemeClr val="dk2"/>
              </a:buClr>
              <a:buSzPts val="3200"/>
              <a:buFont typeface="Paytone One"/>
              <a:buNone/>
              <a:defRPr sz="32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207"/>
        <p:cNvGrpSpPr/>
        <p:nvPr/>
      </p:nvGrpSpPr>
      <p:grpSpPr>
        <a:xfrm>
          <a:off x="0" y="0"/>
          <a:ext cx="0" cy="0"/>
          <a:chOff x="0" y="0"/>
          <a:chExt cx="0" cy="0"/>
        </a:xfrm>
      </p:grpSpPr>
      <p:sp>
        <p:nvSpPr>
          <p:cNvPr id="208" name="Google Shape;208;p51"/>
          <p:cNvSpPr txBox="1">
            <a:spLocks noGrp="1"/>
          </p:cNvSpPr>
          <p:nvPr>
            <p:ph type="body" idx="1"/>
          </p:nvPr>
        </p:nvSpPr>
        <p:spPr>
          <a:xfrm>
            <a:off x="839788" y="1435458"/>
            <a:ext cx="5157787" cy="823912"/>
          </a:xfrm>
          <a:prstGeom prst="rect">
            <a:avLst/>
          </a:prstGeom>
          <a:noFill/>
          <a:ln>
            <a:noFill/>
          </a:ln>
        </p:spPr>
        <p:txBody>
          <a:bodyPr spcFirstLastPara="1" wrap="square" lIns="0" tIns="0" rIns="0" bIns="0" anchor="b" anchorCtr="0">
            <a:normAutofit/>
          </a:bodyPr>
          <a:lstStyle>
            <a:lvl1pPr marL="457200" lvl="0" indent="-228600" algn="l">
              <a:lnSpc>
                <a:spcPct val="110000"/>
              </a:lnSpc>
              <a:spcBef>
                <a:spcPts val="0"/>
              </a:spcBef>
              <a:spcAft>
                <a:spcPts val="0"/>
              </a:spcAft>
              <a:buClr>
                <a:schemeClr val="dk1"/>
              </a:buClr>
              <a:buSzPts val="2400"/>
              <a:buNone/>
              <a:defRPr sz="2400" b="0" i="0"/>
            </a:lvl1pPr>
            <a:lvl2pPr marL="914400" lvl="1" indent="-228600" algn="l">
              <a:lnSpc>
                <a:spcPct val="110000"/>
              </a:lnSpc>
              <a:spcBef>
                <a:spcPts val="600"/>
              </a:spcBef>
              <a:spcAft>
                <a:spcPts val="0"/>
              </a:spcAft>
              <a:buSzPts val="2000"/>
              <a:buNone/>
              <a:defRPr sz="2000" b="1"/>
            </a:lvl2pPr>
            <a:lvl3pPr marL="1371600" lvl="2" indent="-228600" algn="l">
              <a:lnSpc>
                <a:spcPct val="110000"/>
              </a:lnSpc>
              <a:spcBef>
                <a:spcPts val="600"/>
              </a:spcBef>
              <a:spcAft>
                <a:spcPts val="0"/>
              </a:spcAft>
              <a:buClr>
                <a:schemeClr val="dk1"/>
              </a:buClr>
              <a:buSzPts val="1800"/>
              <a:buNone/>
              <a:defRPr sz="1800" b="1"/>
            </a:lvl3pPr>
            <a:lvl4pPr marL="1828800" lvl="3" indent="-228600" algn="l">
              <a:lnSpc>
                <a:spcPct val="110000"/>
              </a:lnSpc>
              <a:spcBef>
                <a:spcPts val="600"/>
              </a:spcBef>
              <a:spcAft>
                <a:spcPts val="0"/>
              </a:spcAft>
              <a:buClr>
                <a:schemeClr val="dk1"/>
              </a:buClr>
              <a:buSzPts val="1600"/>
              <a:buNone/>
              <a:defRPr sz="1600" b="1"/>
            </a:lvl4pPr>
            <a:lvl5pPr marL="2286000" lvl="4" indent="-228600" algn="l">
              <a:lnSpc>
                <a:spcPct val="110000"/>
              </a:lnSpc>
              <a:spcBef>
                <a:spcPts val="600"/>
              </a:spcBef>
              <a:spcAft>
                <a:spcPts val="0"/>
              </a:spcAft>
              <a:buClr>
                <a:schemeClr val="dk1"/>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9" name="Google Shape;209;p51"/>
          <p:cNvSpPr txBox="1">
            <a:spLocks noGrp="1"/>
          </p:cNvSpPr>
          <p:nvPr>
            <p:ph type="body" idx="2"/>
          </p:nvPr>
        </p:nvSpPr>
        <p:spPr>
          <a:xfrm>
            <a:off x="839788" y="2384488"/>
            <a:ext cx="5157787" cy="3684588"/>
          </a:xfrm>
          <a:prstGeom prst="rect">
            <a:avLst/>
          </a:prstGeom>
          <a:noFill/>
          <a:ln>
            <a:noFill/>
          </a:ln>
        </p:spPr>
        <p:txBody>
          <a:bodyPr spcFirstLastPara="1" wrap="square" lIns="0" tIns="0" rIns="0" bIns="0" anchor="t" anchorCtr="0">
            <a:normAutofit/>
          </a:bodyPr>
          <a:lstStyle>
            <a:lvl1pPr marL="457200" lvl="0" indent="-355600" algn="l">
              <a:lnSpc>
                <a:spcPct val="110000"/>
              </a:lnSpc>
              <a:spcBef>
                <a:spcPts val="0"/>
              </a:spcBef>
              <a:spcAft>
                <a:spcPts val="0"/>
              </a:spcAft>
              <a:buClr>
                <a:schemeClr val="dk1"/>
              </a:buClr>
              <a:buSzPts val="2000"/>
              <a:buChar char="•"/>
              <a:defRPr b="0" i="0"/>
            </a:lvl1pPr>
            <a:lvl2pPr marL="914400" lvl="1" indent="-342900" algn="l">
              <a:lnSpc>
                <a:spcPct val="110000"/>
              </a:lnSpc>
              <a:spcBef>
                <a:spcPts val="600"/>
              </a:spcBef>
              <a:spcAft>
                <a:spcPts val="0"/>
              </a:spcAft>
              <a:buSzPts val="1800"/>
              <a:buChar char="•"/>
              <a:defRPr b="0" i="0"/>
            </a:lvl2pPr>
            <a:lvl3pPr marL="1371600" lvl="2" indent="-330200" algn="l">
              <a:lnSpc>
                <a:spcPct val="110000"/>
              </a:lnSpc>
              <a:spcBef>
                <a:spcPts val="600"/>
              </a:spcBef>
              <a:spcAft>
                <a:spcPts val="0"/>
              </a:spcAft>
              <a:buClr>
                <a:schemeClr val="dk1"/>
              </a:buClr>
              <a:buSzPts val="1600"/>
              <a:buChar char="•"/>
              <a:defRPr b="0" i="0"/>
            </a:lvl3pPr>
            <a:lvl4pPr marL="1828800" lvl="3" indent="-317500" algn="l">
              <a:lnSpc>
                <a:spcPct val="110000"/>
              </a:lnSpc>
              <a:spcBef>
                <a:spcPts val="600"/>
              </a:spcBef>
              <a:spcAft>
                <a:spcPts val="0"/>
              </a:spcAft>
              <a:buClr>
                <a:schemeClr val="dk1"/>
              </a:buClr>
              <a:buSzPts val="1400"/>
              <a:buChar char="•"/>
              <a:defRPr b="0" i="0"/>
            </a:lvl4pPr>
            <a:lvl5pPr marL="2286000" lvl="4" indent="-317500" algn="l">
              <a:lnSpc>
                <a:spcPct val="110000"/>
              </a:lnSpc>
              <a:spcBef>
                <a:spcPts val="600"/>
              </a:spcBef>
              <a:spcAft>
                <a:spcPts val="0"/>
              </a:spcAft>
              <a:buClr>
                <a:schemeClr val="dk1"/>
              </a:buClr>
              <a:buSzPts val="1400"/>
              <a:buChar char="•"/>
              <a:defRPr b="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51"/>
          <p:cNvSpPr txBox="1">
            <a:spLocks noGrp="1"/>
          </p:cNvSpPr>
          <p:nvPr>
            <p:ph type="body" idx="3"/>
          </p:nvPr>
        </p:nvSpPr>
        <p:spPr>
          <a:xfrm>
            <a:off x="6172200" y="1435458"/>
            <a:ext cx="5183188" cy="823912"/>
          </a:xfrm>
          <a:prstGeom prst="rect">
            <a:avLst/>
          </a:prstGeom>
          <a:noFill/>
          <a:ln>
            <a:noFill/>
          </a:ln>
        </p:spPr>
        <p:txBody>
          <a:bodyPr spcFirstLastPara="1" wrap="square" lIns="0" tIns="0" rIns="0" bIns="0" anchor="b" anchorCtr="0">
            <a:normAutofit/>
          </a:bodyPr>
          <a:lstStyle>
            <a:lvl1pPr marL="457200" lvl="0" indent="-228600" algn="l">
              <a:lnSpc>
                <a:spcPct val="110000"/>
              </a:lnSpc>
              <a:spcBef>
                <a:spcPts val="0"/>
              </a:spcBef>
              <a:spcAft>
                <a:spcPts val="0"/>
              </a:spcAft>
              <a:buClr>
                <a:schemeClr val="dk1"/>
              </a:buClr>
              <a:buSzPts val="2400"/>
              <a:buNone/>
              <a:defRPr sz="2400" b="0" i="0"/>
            </a:lvl1pPr>
            <a:lvl2pPr marL="914400" lvl="1" indent="-228600" algn="l">
              <a:lnSpc>
                <a:spcPct val="110000"/>
              </a:lnSpc>
              <a:spcBef>
                <a:spcPts val="600"/>
              </a:spcBef>
              <a:spcAft>
                <a:spcPts val="0"/>
              </a:spcAft>
              <a:buSzPts val="2000"/>
              <a:buNone/>
              <a:defRPr sz="2000" b="1"/>
            </a:lvl2pPr>
            <a:lvl3pPr marL="1371600" lvl="2" indent="-228600" algn="l">
              <a:lnSpc>
                <a:spcPct val="110000"/>
              </a:lnSpc>
              <a:spcBef>
                <a:spcPts val="600"/>
              </a:spcBef>
              <a:spcAft>
                <a:spcPts val="0"/>
              </a:spcAft>
              <a:buClr>
                <a:schemeClr val="dk1"/>
              </a:buClr>
              <a:buSzPts val="1800"/>
              <a:buNone/>
              <a:defRPr sz="1800" b="1"/>
            </a:lvl3pPr>
            <a:lvl4pPr marL="1828800" lvl="3" indent="-228600" algn="l">
              <a:lnSpc>
                <a:spcPct val="110000"/>
              </a:lnSpc>
              <a:spcBef>
                <a:spcPts val="600"/>
              </a:spcBef>
              <a:spcAft>
                <a:spcPts val="0"/>
              </a:spcAft>
              <a:buClr>
                <a:schemeClr val="dk1"/>
              </a:buClr>
              <a:buSzPts val="1600"/>
              <a:buNone/>
              <a:defRPr sz="1600" b="1"/>
            </a:lvl4pPr>
            <a:lvl5pPr marL="2286000" lvl="4" indent="-228600" algn="l">
              <a:lnSpc>
                <a:spcPct val="110000"/>
              </a:lnSpc>
              <a:spcBef>
                <a:spcPts val="600"/>
              </a:spcBef>
              <a:spcAft>
                <a:spcPts val="0"/>
              </a:spcAft>
              <a:buClr>
                <a:schemeClr val="dk1"/>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11" name="Google Shape;211;p51"/>
          <p:cNvSpPr txBox="1">
            <a:spLocks noGrp="1"/>
          </p:cNvSpPr>
          <p:nvPr>
            <p:ph type="body" idx="4"/>
          </p:nvPr>
        </p:nvSpPr>
        <p:spPr>
          <a:xfrm>
            <a:off x="6172200" y="2384488"/>
            <a:ext cx="5183188" cy="3684588"/>
          </a:xfrm>
          <a:prstGeom prst="rect">
            <a:avLst/>
          </a:prstGeom>
          <a:noFill/>
          <a:ln>
            <a:noFill/>
          </a:ln>
        </p:spPr>
        <p:txBody>
          <a:bodyPr spcFirstLastPara="1" wrap="square" lIns="0" tIns="0" rIns="0" bIns="0" anchor="t" anchorCtr="0">
            <a:normAutofit/>
          </a:bodyPr>
          <a:lstStyle>
            <a:lvl1pPr marL="457200" lvl="0" indent="-355600" algn="l">
              <a:lnSpc>
                <a:spcPct val="110000"/>
              </a:lnSpc>
              <a:spcBef>
                <a:spcPts val="0"/>
              </a:spcBef>
              <a:spcAft>
                <a:spcPts val="0"/>
              </a:spcAft>
              <a:buClr>
                <a:schemeClr val="dk1"/>
              </a:buClr>
              <a:buSzPts val="2000"/>
              <a:buChar char="•"/>
              <a:defRPr b="0" i="0"/>
            </a:lvl1pPr>
            <a:lvl2pPr marL="914400" lvl="1" indent="-342900" algn="l">
              <a:lnSpc>
                <a:spcPct val="110000"/>
              </a:lnSpc>
              <a:spcBef>
                <a:spcPts val="600"/>
              </a:spcBef>
              <a:spcAft>
                <a:spcPts val="0"/>
              </a:spcAft>
              <a:buSzPts val="1800"/>
              <a:buChar char="•"/>
              <a:defRPr b="0" i="0"/>
            </a:lvl2pPr>
            <a:lvl3pPr marL="1371600" lvl="2" indent="-330200" algn="l">
              <a:lnSpc>
                <a:spcPct val="110000"/>
              </a:lnSpc>
              <a:spcBef>
                <a:spcPts val="600"/>
              </a:spcBef>
              <a:spcAft>
                <a:spcPts val="0"/>
              </a:spcAft>
              <a:buClr>
                <a:schemeClr val="dk1"/>
              </a:buClr>
              <a:buSzPts val="1600"/>
              <a:buChar char="•"/>
              <a:defRPr b="0" i="0"/>
            </a:lvl3pPr>
            <a:lvl4pPr marL="1828800" lvl="3" indent="-317500" algn="l">
              <a:lnSpc>
                <a:spcPct val="110000"/>
              </a:lnSpc>
              <a:spcBef>
                <a:spcPts val="600"/>
              </a:spcBef>
              <a:spcAft>
                <a:spcPts val="0"/>
              </a:spcAft>
              <a:buClr>
                <a:schemeClr val="dk1"/>
              </a:buClr>
              <a:buSzPts val="1400"/>
              <a:buChar char="•"/>
              <a:defRPr b="0" i="0"/>
            </a:lvl4pPr>
            <a:lvl5pPr marL="2286000" lvl="4" indent="-317500" algn="l">
              <a:lnSpc>
                <a:spcPct val="110000"/>
              </a:lnSpc>
              <a:spcBef>
                <a:spcPts val="600"/>
              </a:spcBef>
              <a:spcAft>
                <a:spcPts val="0"/>
              </a:spcAft>
              <a:buClr>
                <a:schemeClr val="dk1"/>
              </a:buClr>
              <a:buSzPts val="1400"/>
              <a:buChar char="•"/>
              <a:defRPr b="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51"/>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Avenir"/>
                <a:ea typeface="Avenir"/>
                <a:cs typeface="Avenir"/>
                <a:sym typeface="Avenir"/>
              </a:defRPr>
            </a:lvl1pPr>
            <a:lvl2pPr marL="0" marR="0" lvl="1" indent="0" algn="l">
              <a:spcBef>
                <a:spcPts val="0"/>
              </a:spcBef>
              <a:buNone/>
              <a:defRPr sz="1400" b="0" i="0">
                <a:solidFill>
                  <a:schemeClr val="dk1"/>
                </a:solidFill>
                <a:latin typeface="Avenir"/>
                <a:ea typeface="Avenir"/>
                <a:cs typeface="Avenir"/>
                <a:sym typeface="Avenir"/>
              </a:defRPr>
            </a:lvl2pPr>
            <a:lvl3pPr marL="0" marR="0" lvl="2" indent="0" algn="l">
              <a:spcBef>
                <a:spcPts val="0"/>
              </a:spcBef>
              <a:buNone/>
              <a:defRPr sz="1400" b="0" i="0">
                <a:solidFill>
                  <a:schemeClr val="dk1"/>
                </a:solidFill>
                <a:latin typeface="Avenir"/>
                <a:ea typeface="Avenir"/>
                <a:cs typeface="Avenir"/>
                <a:sym typeface="Avenir"/>
              </a:defRPr>
            </a:lvl3pPr>
            <a:lvl4pPr marL="0" marR="0" lvl="3" indent="0" algn="l">
              <a:spcBef>
                <a:spcPts val="0"/>
              </a:spcBef>
              <a:buNone/>
              <a:defRPr sz="1400" b="0" i="0">
                <a:solidFill>
                  <a:schemeClr val="dk1"/>
                </a:solidFill>
                <a:latin typeface="Avenir"/>
                <a:ea typeface="Avenir"/>
                <a:cs typeface="Avenir"/>
                <a:sym typeface="Avenir"/>
              </a:defRPr>
            </a:lvl4pPr>
            <a:lvl5pPr marL="0" marR="0" lvl="4" indent="0" algn="l">
              <a:spcBef>
                <a:spcPts val="0"/>
              </a:spcBef>
              <a:buNone/>
              <a:defRPr sz="1400" b="0" i="0">
                <a:solidFill>
                  <a:schemeClr val="dk1"/>
                </a:solidFill>
                <a:latin typeface="Avenir"/>
                <a:ea typeface="Avenir"/>
                <a:cs typeface="Avenir"/>
                <a:sym typeface="Avenir"/>
              </a:defRPr>
            </a:lvl5pPr>
            <a:lvl6pPr marL="0" marR="0" lvl="5" indent="0" algn="l">
              <a:spcBef>
                <a:spcPts val="0"/>
              </a:spcBef>
              <a:buNone/>
              <a:defRPr sz="1400" b="0" i="0">
                <a:solidFill>
                  <a:schemeClr val="dk1"/>
                </a:solidFill>
                <a:latin typeface="Avenir"/>
                <a:ea typeface="Avenir"/>
                <a:cs typeface="Avenir"/>
                <a:sym typeface="Avenir"/>
              </a:defRPr>
            </a:lvl6pPr>
            <a:lvl7pPr marL="0" marR="0" lvl="6" indent="0" algn="l">
              <a:spcBef>
                <a:spcPts val="0"/>
              </a:spcBef>
              <a:buNone/>
              <a:defRPr sz="1400" b="0" i="0">
                <a:solidFill>
                  <a:schemeClr val="dk1"/>
                </a:solidFill>
                <a:latin typeface="Avenir"/>
                <a:ea typeface="Avenir"/>
                <a:cs typeface="Avenir"/>
                <a:sym typeface="Avenir"/>
              </a:defRPr>
            </a:lvl7pPr>
            <a:lvl8pPr marL="0" marR="0" lvl="7" indent="0" algn="l">
              <a:spcBef>
                <a:spcPts val="0"/>
              </a:spcBef>
              <a:buNone/>
              <a:defRPr sz="1400" b="0" i="0">
                <a:solidFill>
                  <a:schemeClr val="dk1"/>
                </a:solidFill>
                <a:latin typeface="Avenir"/>
                <a:ea typeface="Avenir"/>
                <a:cs typeface="Avenir"/>
                <a:sym typeface="Avenir"/>
              </a:defRPr>
            </a:lvl8pPr>
            <a:lvl9pPr marL="0" marR="0" lvl="8" indent="0" algn="l">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cxnSp>
        <p:nvCxnSpPr>
          <p:cNvPr id="213" name="Google Shape;213;p51"/>
          <p:cNvCxnSpPr/>
          <p:nvPr/>
        </p:nvCxnSpPr>
        <p:spPr>
          <a:xfrm>
            <a:off x="838199" y="398033"/>
            <a:ext cx="1410149" cy="0"/>
          </a:xfrm>
          <a:prstGeom prst="straightConnector1">
            <a:avLst/>
          </a:prstGeom>
          <a:noFill/>
          <a:ln w="31750" cap="flat" cmpd="sng">
            <a:solidFill>
              <a:srgbClr val="F8981D"/>
            </a:solidFill>
            <a:prstDash val="solid"/>
            <a:miter lim="800000"/>
            <a:headEnd type="none" w="sm" len="sm"/>
            <a:tailEnd type="none" w="sm" len="sm"/>
          </a:ln>
        </p:spPr>
      </p:cxnSp>
      <p:sp>
        <p:nvSpPr>
          <p:cNvPr id="214" name="Google Shape;214;p51"/>
          <p:cNvSpPr txBox="1">
            <a:spLocks noGrp="1"/>
          </p:cNvSpPr>
          <p:nvPr>
            <p:ph type="title"/>
          </p:nvPr>
        </p:nvSpPr>
        <p:spPr>
          <a:xfrm>
            <a:off x="838200" y="559574"/>
            <a:ext cx="7183582" cy="676636"/>
          </a:xfrm>
          <a:prstGeom prst="rect">
            <a:avLst/>
          </a:prstGeom>
          <a:noFill/>
          <a:ln>
            <a:noFill/>
          </a:ln>
        </p:spPr>
        <p:txBody>
          <a:bodyPr spcFirstLastPara="1" wrap="square" lIns="0" tIns="45700" rIns="0" bIns="45700" anchor="b" anchorCtr="0">
            <a:normAutofit/>
          </a:bodyPr>
          <a:lstStyle>
            <a:lvl1pPr lvl="0" algn="l">
              <a:lnSpc>
                <a:spcPct val="90000"/>
              </a:lnSpc>
              <a:spcBef>
                <a:spcPts val="0"/>
              </a:spcBef>
              <a:spcAft>
                <a:spcPts val="0"/>
              </a:spcAft>
              <a:buClr>
                <a:schemeClr val="dk2"/>
              </a:buClr>
              <a:buSzPts val="3200"/>
              <a:buFont typeface="Paytone One"/>
              <a:buNone/>
              <a:defRPr sz="32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spTree>
      <p:nvGrpSpPr>
        <p:cNvPr id="1" name="Shape 215"/>
        <p:cNvGrpSpPr/>
        <p:nvPr/>
      </p:nvGrpSpPr>
      <p:grpSpPr>
        <a:xfrm>
          <a:off x="0" y="0"/>
          <a:ext cx="0" cy="0"/>
          <a:chOff x="0" y="0"/>
          <a:chExt cx="0" cy="0"/>
        </a:xfrm>
      </p:grpSpPr>
      <p:sp>
        <p:nvSpPr>
          <p:cNvPr id="216" name="Google Shape;216;p52"/>
          <p:cNvSpPr txBox="1">
            <a:spLocks noGrp="1"/>
          </p:cNvSpPr>
          <p:nvPr>
            <p:ph type="body" idx="1"/>
          </p:nvPr>
        </p:nvSpPr>
        <p:spPr>
          <a:xfrm>
            <a:off x="5183188" y="559575"/>
            <a:ext cx="6172200" cy="5301476"/>
          </a:xfrm>
          <a:prstGeom prst="rect">
            <a:avLst/>
          </a:prstGeom>
          <a:noFill/>
          <a:ln>
            <a:noFill/>
          </a:ln>
        </p:spPr>
        <p:txBody>
          <a:bodyPr spcFirstLastPara="1" wrap="square" lIns="0" tIns="0" rIns="0" bIns="0" anchor="t" anchorCtr="0">
            <a:normAutofit/>
          </a:bodyPr>
          <a:lstStyle>
            <a:lvl1pPr marL="457200" lvl="0" indent="-431800" algn="l">
              <a:lnSpc>
                <a:spcPct val="110000"/>
              </a:lnSpc>
              <a:spcBef>
                <a:spcPts val="0"/>
              </a:spcBef>
              <a:spcAft>
                <a:spcPts val="0"/>
              </a:spcAft>
              <a:buClr>
                <a:schemeClr val="dk1"/>
              </a:buClr>
              <a:buSzPts val="3200"/>
              <a:buChar char="•"/>
              <a:defRPr sz="3200" b="0" i="0"/>
            </a:lvl1pPr>
            <a:lvl2pPr marL="914400" lvl="1" indent="-406400" algn="l">
              <a:lnSpc>
                <a:spcPct val="110000"/>
              </a:lnSpc>
              <a:spcBef>
                <a:spcPts val="600"/>
              </a:spcBef>
              <a:spcAft>
                <a:spcPts val="0"/>
              </a:spcAft>
              <a:buSzPts val="2800"/>
              <a:buChar char="•"/>
              <a:defRPr sz="2800" b="0" i="0"/>
            </a:lvl2pPr>
            <a:lvl3pPr marL="1371600" lvl="2" indent="-381000" algn="l">
              <a:lnSpc>
                <a:spcPct val="110000"/>
              </a:lnSpc>
              <a:spcBef>
                <a:spcPts val="600"/>
              </a:spcBef>
              <a:spcAft>
                <a:spcPts val="0"/>
              </a:spcAft>
              <a:buClr>
                <a:schemeClr val="dk1"/>
              </a:buClr>
              <a:buSzPts val="2400"/>
              <a:buChar char="•"/>
              <a:defRPr sz="2400" b="0" i="0"/>
            </a:lvl3pPr>
            <a:lvl4pPr marL="1828800" lvl="3" indent="-355600" algn="l">
              <a:lnSpc>
                <a:spcPct val="110000"/>
              </a:lnSpc>
              <a:spcBef>
                <a:spcPts val="600"/>
              </a:spcBef>
              <a:spcAft>
                <a:spcPts val="0"/>
              </a:spcAft>
              <a:buClr>
                <a:schemeClr val="dk1"/>
              </a:buClr>
              <a:buSzPts val="2000"/>
              <a:buChar char="•"/>
              <a:defRPr sz="2000" b="0" i="0"/>
            </a:lvl4pPr>
            <a:lvl5pPr marL="2286000" lvl="4" indent="-355600" algn="l">
              <a:lnSpc>
                <a:spcPct val="110000"/>
              </a:lnSpc>
              <a:spcBef>
                <a:spcPts val="600"/>
              </a:spcBef>
              <a:spcAft>
                <a:spcPts val="0"/>
              </a:spcAft>
              <a:buClr>
                <a:schemeClr val="dk1"/>
              </a:buClr>
              <a:buSzPts val="2000"/>
              <a:buChar char="•"/>
              <a:defRPr sz="2000" b="0" i="0"/>
            </a:lvl5pPr>
            <a:lvl6pPr marL="2743200" lvl="5" indent="-355600" algn="l">
              <a:lnSpc>
                <a:spcPct val="90000"/>
              </a:lnSpc>
              <a:spcBef>
                <a:spcPts val="6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7" name="Google Shape;217;p52"/>
          <p:cNvSpPr txBox="1">
            <a:spLocks noGrp="1"/>
          </p:cNvSpPr>
          <p:nvPr>
            <p:ph type="body" idx="2"/>
          </p:nvPr>
        </p:nvSpPr>
        <p:spPr>
          <a:xfrm>
            <a:off x="839788" y="1397750"/>
            <a:ext cx="3932237" cy="447123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chemeClr val="dk1"/>
              </a:buClr>
              <a:buSzPts val="1600"/>
              <a:buNone/>
              <a:defRPr sz="1600" b="0" i="0"/>
            </a:lvl1pPr>
            <a:lvl2pPr marL="914400" lvl="1" indent="-228600" algn="l">
              <a:lnSpc>
                <a:spcPct val="110000"/>
              </a:lnSpc>
              <a:spcBef>
                <a:spcPts val="600"/>
              </a:spcBef>
              <a:spcAft>
                <a:spcPts val="0"/>
              </a:spcAft>
              <a:buSzPts val="1400"/>
              <a:buNone/>
              <a:defRPr sz="1400"/>
            </a:lvl2pPr>
            <a:lvl3pPr marL="1371600" lvl="2" indent="-228600" algn="l">
              <a:lnSpc>
                <a:spcPct val="110000"/>
              </a:lnSpc>
              <a:spcBef>
                <a:spcPts val="600"/>
              </a:spcBef>
              <a:spcAft>
                <a:spcPts val="0"/>
              </a:spcAft>
              <a:buClr>
                <a:schemeClr val="dk1"/>
              </a:buClr>
              <a:buSzPts val="1200"/>
              <a:buNone/>
              <a:defRPr sz="1200"/>
            </a:lvl3pPr>
            <a:lvl4pPr marL="1828800" lvl="3" indent="-228600" algn="l">
              <a:lnSpc>
                <a:spcPct val="110000"/>
              </a:lnSpc>
              <a:spcBef>
                <a:spcPts val="600"/>
              </a:spcBef>
              <a:spcAft>
                <a:spcPts val="0"/>
              </a:spcAft>
              <a:buClr>
                <a:schemeClr val="dk1"/>
              </a:buClr>
              <a:buSzPts val="1000"/>
              <a:buNone/>
              <a:defRPr sz="1000"/>
            </a:lvl4pPr>
            <a:lvl5pPr marL="2286000" lvl="4" indent="-228600" algn="l">
              <a:lnSpc>
                <a:spcPct val="110000"/>
              </a:lnSpc>
              <a:spcBef>
                <a:spcPts val="600"/>
              </a:spcBef>
              <a:spcAft>
                <a:spcPts val="0"/>
              </a:spcAft>
              <a:buClr>
                <a:schemeClr val="dk1"/>
              </a:buClr>
              <a:buSzPts val="10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8" name="Google Shape;218;p52"/>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Avenir"/>
                <a:ea typeface="Avenir"/>
                <a:cs typeface="Avenir"/>
                <a:sym typeface="Avenir"/>
              </a:defRPr>
            </a:lvl1pPr>
            <a:lvl2pPr marL="0" marR="0" lvl="1" indent="0" algn="l">
              <a:spcBef>
                <a:spcPts val="0"/>
              </a:spcBef>
              <a:buNone/>
              <a:defRPr sz="1400" b="0" i="0">
                <a:solidFill>
                  <a:schemeClr val="dk1"/>
                </a:solidFill>
                <a:latin typeface="Avenir"/>
                <a:ea typeface="Avenir"/>
                <a:cs typeface="Avenir"/>
                <a:sym typeface="Avenir"/>
              </a:defRPr>
            </a:lvl2pPr>
            <a:lvl3pPr marL="0" marR="0" lvl="2" indent="0" algn="l">
              <a:spcBef>
                <a:spcPts val="0"/>
              </a:spcBef>
              <a:buNone/>
              <a:defRPr sz="1400" b="0" i="0">
                <a:solidFill>
                  <a:schemeClr val="dk1"/>
                </a:solidFill>
                <a:latin typeface="Avenir"/>
                <a:ea typeface="Avenir"/>
                <a:cs typeface="Avenir"/>
                <a:sym typeface="Avenir"/>
              </a:defRPr>
            </a:lvl3pPr>
            <a:lvl4pPr marL="0" marR="0" lvl="3" indent="0" algn="l">
              <a:spcBef>
                <a:spcPts val="0"/>
              </a:spcBef>
              <a:buNone/>
              <a:defRPr sz="1400" b="0" i="0">
                <a:solidFill>
                  <a:schemeClr val="dk1"/>
                </a:solidFill>
                <a:latin typeface="Avenir"/>
                <a:ea typeface="Avenir"/>
                <a:cs typeface="Avenir"/>
                <a:sym typeface="Avenir"/>
              </a:defRPr>
            </a:lvl4pPr>
            <a:lvl5pPr marL="0" marR="0" lvl="4" indent="0" algn="l">
              <a:spcBef>
                <a:spcPts val="0"/>
              </a:spcBef>
              <a:buNone/>
              <a:defRPr sz="1400" b="0" i="0">
                <a:solidFill>
                  <a:schemeClr val="dk1"/>
                </a:solidFill>
                <a:latin typeface="Avenir"/>
                <a:ea typeface="Avenir"/>
                <a:cs typeface="Avenir"/>
                <a:sym typeface="Avenir"/>
              </a:defRPr>
            </a:lvl5pPr>
            <a:lvl6pPr marL="0" marR="0" lvl="5" indent="0" algn="l">
              <a:spcBef>
                <a:spcPts val="0"/>
              </a:spcBef>
              <a:buNone/>
              <a:defRPr sz="1400" b="0" i="0">
                <a:solidFill>
                  <a:schemeClr val="dk1"/>
                </a:solidFill>
                <a:latin typeface="Avenir"/>
                <a:ea typeface="Avenir"/>
                <a:cs typeface="Avenir"/>
                <a:sym typeface="Avenir"/>
              </a:defRPr>
            </a:lvl6pPr>
            <a:lvl7pPr marL="0" marR="0" lvl="6" indent="0" algn="l">
              <a:spcBef>
                <a:spcPts val="0"/>
              </a:spcBef>
              <a:buNone/>
              <a:defRPr sz="1400" b="0" i="0">
                <a:solidFill>
                  <a:schemeClr val="dk1"/>
                </a:solidFill>
                <a:latin typeface="Avenir"/>
                <a:ea typeface="Avenir"/>
                <a:cs typeface="Avenir"/>
                <a:sym typeface="Avenir"/>
              </a:defRPr>
            </a:lvl7pPr>
            <a:lvl8pPr marL="0" marR="0" lvl="7" indent="0" algn="l">
              <a:spcBef>
                <a:spcPts val="0"/>
              </a:spcBef>
              <a:buNone/>
              <a:defRPr sz="1400" b="0" i="0">
                <a:solidFill>
                  <a:schemeClr val="dk1"/>
                </a:solidFill>
                <a:latin typeface="Avenir"/>
                <a:ea typeface="Avenir"/>
                <a:cs typeface="Avenir"/>
                <a:sym typeface="Avenir"/>
              </a:defRPr>
            </a:lvl8pPr>
            <a:lvl9pPr marL="0" marR="0" lvl="8" indent="0" algn="l">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cxnSp>
        <p:nvCxnSpPr>
          <p:cNvPr id="219" name="Google Shape;219;p52"/>
          <p:cNvCxnSpPr/>
          <p:nvPr/>
        </p:nvCxnSpPr>
        <p:spPr>
          <a:xfrm>
            <a:off x="838199" y="398033"/>
            <a:ext cx="1410149" cy="0"/>
          </a:xfrm>
          <a:prstGeom prst="straightConnector1">
            <a:avLst/>
          </a:prstGeom>
          <a:noFill/>
          <a:ln w="31750" cap="flat" cmpd="sng">
            <a:solidFill>
              <a:srgbClr val="F8981D"/>
            </a:solidFill>
            <a:prstDash val="solid"/>
            <a:miter lim="800000"/>
            <a:headEnd type="none" w="sm" len="sm"/>
            <a:tailEnd type="none" w="sm" len="sm"/>
          </a:ln>
        </p:spPr>
      </p:cxnSp>
      <p:sp>
        <p:nvSpPr>
          <p:cNvPr id="220" name="Google Shape;220;p52"/>
          <p:cNvSpPr txBox="1">
            <a:spLocks noGrp="1"/>
          </p:cNvSpPr>
          <p:nvPr>
            <p:ph type="title"/>
          </p:nvPr>
        </p:nvSpPr>
        <p:spPr>
          <a:xfrm>
            <a:off x="838200" y="559574"/>
            <a:ext cx="3932237" cy="676636"/>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dk2"/>
              </a:buClr>
              <a:buSzPts val="3200"/>
              <a:buFont typeface="Paytone One"/>
              <a:buNone/>
              <a:defRPr sz="32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Blank">
  <p:cSld name="2_Blank">
    <p:bg>
      <p:bgPr>
        <a:solidFill>
          <a:schemeClr val="accent5"/>
        </a:solidFill>
        <a:effectLst/>
      </p:bgPr>
    </p:bg>
    <p:spTree>
      <p:nvGrpSpPr>
        <p:cNvPr id="1" name="Shape 25"/>
        <p:cNvGrpSpPr/>
        <p:nvPr/>
      </p:nvGrpSpPr>
      <p:grpSpPr>
        <a:xfrm>
          <a:off x="0" y="0"/>
          <a:ext cx="0" cy="0"/>
          <a:chOff x="0" y="0"/>
          <a:chExt cx="0" cy="0"/>
        </a:xfrm>
      </p:grpSpPr>
      <p:sp>
        <p:nvSpPr>
          <p:cNvPr id="26" name="Google Shape;26;p22"/>
          <p:cNvSpPr txBox="1">
            <a:spLocks noGrp="1"/>
          </p:cNvSpPr>
          <p:nvPr>
            <p:ph type="sldNum" idx="12"/>
          </p:nvPr>
        </p:nvSpPr>
        <p:spPr>
          <a:xfrm>
            <a:off x="11183112" y="6128172"/>
            <a:ext cx="310896" cy="365125"/>
          </a:xfrm>
          <a:prstGeom prst="rect">
            <a:avLst/>
          </a:prstGeom>
          <a:noFill/>
          <a:ln>
            <a:noFill/>
          </a:ln>
        </p:spPr>
        <p:txBody>
          <a:bodyPr spcFirstLastPara="1" wrap="square" lIns="0" tIns="0" rIns="0" bIns="0" anchor="t" anchorCtr="0">
            <a:noAutofit/>
          </a:bodyPr>
          <a:lstStyle>
            <a:lvl1pPr marL="0" marR="0" lvl="0" indent="0" algn="r">
              <a:spcBef>
                <a:spcPts val="0"/>
              </a:spcBef>
              <a:buNone/>
              <a:defRPr sz="1050" b="0" i="0">
                <a:solidFill>
                  <a:srgbClr val="FCD5A3"/>
                </a:solidFill>
                <a:latin typeface="Play"/>
                <a:ea typeface="Play"/>
                <a:cs typeface="Play"/>
                <a:sym typeface="Play"/>
              </a:defRPr>
            </a:lvl1pPr>
            <a:lvl2pPr marL="0" marR="0" lvl="1" indent="0" algn="r">
              <a:spcBef>
                <a:spcPts val="0"/>
              </a:spcBef>
              <a:buNone/>
              <a:defRPr sz="1050" b="0" i="0">
                <a:solidFill>
                  <a:srgbClr val="FCD5A3"/>
                </a:solidFill>
                <a:latin typeface="Play"/>
                <a:ea typeface="Play"/>
                <a:cs typeface="Play"/>
                <a:sym typeface="Play"/>
              </a:defRPr>
            </a:lvl2pPr>
            <a:lvl3pPr marL="0" marR="0" lvl="2" indent="0" algn="r">
              <a:spcBef>
                <a:spcPts val="0"/>
              </a:spcBef>
              <a:buNone/>
              <a:defRPr sz="1050" b="0" i="0">
                <a:solidFill>
                  <a:srgbClr val="FCD5A3"/>
                </a:solidFill>
                <a:latin typeface="Play"/>
                <a:ea typeface="Play"/>
                <a:cs typeface="Play"/>
                <a:sym typeface="Play"/>
              </a:defRPr>
            </a:lvl3pPr>
            <a:lvl4pPr marL="0" marR="0" lvl="3" indent="0" algn="r">
              <a:spcBef>
                <a:spcPts val="0"/>
              </a:spcBef>
              <a:buNone/>
              <a:defRPr sz="1050" b="0" i="0">
                <a:solidFill>
                  <a:srgbClr val="FCD5A3"/>
                </a:solidFill>
                <a:latin typeface="Play"/>
                <a:ea typeface="Play"/>
                <a:cs typeface="Play"/>
                <a:sym typeface="Play"/>
              </a:defRPr>
            </a:lvl4pPr>
            <a:lvl5pPr marL="0" marR="0" lvl="4" indent="0" algn="r">
              <a:spcBef>
                <a:spcPts val="0"/>
              </a:spcBef>
              <a:buNone/>
              <a:defRPr sz="1050" b="0" i="0">
                <a:solidFill>
                  <a:srgbClr val="FCD5A3"/>
                </a:solidFill>
                <a:latin typeface="Play"/>
                <a:ea typeface="Play"/>
                <a:cs typeface="Play"/>
                <a:sym typeface="Play"/>
              </a:defRPr>
            </a:lvl5pPr>
            <a:lvl6pPr marL="0" marR="0" lvl="5" indent="0" algn="r">
              <a:spcBef>
                <a:spcPts val="0"/>
              </a:spcBef>
              <a:buNone/>
              <a:defRPr sz="1050" b="0" i="0">
                <a:solidFill>
                  <a:srgbClr val="FCD5A3"/>
                </a:solidFill>
                <a:latin typeface="Play"/>
                <a:ea typeface="Play"/>
                <a:cs typeface="Play"/>
                <a:sym typeface="Play"/>
              </a:defRPr>
            </a:lvl6pPr>
            <a:lvl7pPr marL="0" marR="0" lvl="6" indent="0" algn="r">
              <a:spcBef>
                <a:spcPts val="0"/>
              </a:spcBef>
              <a:buNone/>
              <a:defRPr sz="1050" b="0" i="0">
                <a:solidFill>
                  <a:srgbClr val="FCD5A3"/>
                </a:solidFill>
                <a:latin typeface="Play"/>
                <a:ea typeface="Play"/>
                <a:cs typeface="Play"/>
                <a:sym typeface="Play"/>
              </a:defRPr>
            </a:lvl7pPr>
            <a:lvl8pPr marL="0" marR="0" lvl="7" indent="0" algn="r">
              <a:spcBef>
                <a:spcPts val="0"/>
              </a:spcBef>
              <a:buNone/>
              <a:defRPr sz="1050" b="0" i="0">
                <a:solidFill>
                  <a:srgbClr val="FCD5A3"/>
                </a:solidFill>
                <a:latin typeface="Play"/>
                <a:ea typeface="Play"/>
                <a:cs typeface="Play"/>
                <a:sym typeface="Play"/>
              </a:defRPr>
            </a:lvl8pPr>
            <a:lvl9pPr marL="0" marR="0" lvl="8" indent="0" algn="r">
              <a:spcBef>
                <a:spcPts val="0"/>
              </a:spcBef>
              <a:buNone/>
              <a:defRPr sz="1050" b="0" i="0">
                <a:solidFill>
                  <a:srgbClr val="FCD5A3"/>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fr-MA"/>
              <a:t>‹#›</a:t>
            </a:fld>
            <a:endParaRPr/>
          </a:p>
        </p:txBody>
      </p:sp>
      <p:sp>
        <p:nvSpPr>
          <p:cNvPr id="27" name="Google Shape;27;p22"/>
          <p:cNvSpPr txBox="1">
            <a:spLocks noGrp="1"/>
          </p:cNvSpPr>
          <p:nvPr>
            <p:ph type="body" idx="1"/>
          </p:nvPr>
        </p:nvSpPr>
        <p:spPr>
          <a:xfrm>
            <a:off x="1842598" y="1485212"/>
            <a:ext cx="5695962" cy="9144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1000"/>
              </a:spcBef>
              <a:spcAft>
                <a:spcPts val="0"/>
              </a:spcAft>
              <a:buSzPts val="1800"/>
              <a:buNone/>
              <a:defRPr sz="1800" b="0" i="0" cap="none">
                <a:solidFill>
                  <a:schemeClr val="lt1"/>
                </a:solidFill>
                <a:latin typeface="Avenir"/>
                <a:ea typeface="Avenir"/>
                <a:cs typeface="Avenir"/>
                <a:sym typeface="Avenir"/>
              </a:defRPr>
            </a:lvl1pPr>
            <a:lvl2pPr marL="914400" lvl="1" indent="-228600" algn="l">
              <a:lnSpc>
                <a:spcPct val="110000"/>
              </a:lnSpc>
              <a:spcBef>
                <a:spcPts val="500"/>
              </a:spcBef>
              <a:spcAft>
                <a:spcPts val="0"/>
              </a:spcAft>
              <a:buSzPts val="1500"/>
              <a:buNone/>
              <a:defRPr sz="1500">
                <a:solidFill>
                  <a:schemeClr val="lt1"/>
                </a:solidFill>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2"/>
          <p:cNvSpPr txBox="1">
            <a:spLocks noGrp="1"/>
          </p:cNvSpPr>
          <p:nvPr>
            <p:ph type="body" idx="2"/>
          </p:nvPr>
        </p:nvSpPr>
        <p:spPr>
          <a:xfrm>
            <a:off x="1833033" y="2621996"/>
            <a:ext cx="5708672" cy="9144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1000"/>
              </a:spcBef>
              <a:spcAft>
                <a:spcPts val="0"/>
              </a:spcAft>
              <a:buSzPts val="1800"/>
              <a:buNone/>
              <a:defRPr sz="1800" b="1" i="0" cap="none">
                <a:solidFill>
                  <a:schemeClr val="lt1"/>
                </a:solidFill>
                <a:latin typeface="Avenir"/>
                <a:ea typeface="Avenir"/>
                <a:cs typeface="Avenir"/>
                <a:sym typeface="Avenir"/>
              </a:defRPr>
            </a:lvl1pPr>
            <a:lvl2pPr marL="914400" lvl="1" indent="-228600" algn="l">
              <a:lnSpc>
                <a:spcPct val="110000"/>
              </a:lnSpc>
              <a:spcBef>
                <a:spcPts val="500"/>
              </a:spcBef>
              <a:spcAft>
                <a:spcPts val="0"/>
              </a:spcAft>
              <a:buSzPts val="1500"/>
              <a:buNone/>
              <a:defRPr sz="1500">
                <a:solidFill>
                  <a:schemeClr val="lt1"/>
                </a:solidFill>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2"/>
          <p:cNvSpPr txBox="1">
            <a:spLocks noGrp="1"/>
          </p:cNvSpPr>
          <p:nvPr>
            <p:ph type="body" idx="3"/>
          </p:nvPr>
        </p:nvSpPr>
        <p:spPr>
          <a:xfrm>
            <a:off x="1842598" y="3758780"/>
            <a:ext cx="5695963" cy="9144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1000"/>
              </a:spcBef>
              <a:spcAft>
                <a:spcPts val="0"/>
              </a:spcAft>
              <a:buSzPts val="1800"/>
              <a:buNone/>
              <a:defRPr sz="1800" b="0" i="0" cap="none">
                <a:solidFill>
                  <a:schemeClr val="lt1"/>
                </a:solidFill>
                <a:latin typeface="Avenir"/>
                <a:ea typeface="Avenir"/>
                <a:cs typeface="Avenir"/>
                <a:sym typeface="Avenir"/>
              </a:defRPr>
            </a:lvl1pPr>
            <a:lvl2pPr marL="914400" lvl="1" indent="-228600" algn="l">
              <a:lnSpc>
                <a:spcPct val="110000"/>
              </a:lnSpc>
              <a:spcBef>
                <a:spcPts val="500"/>
              </a:spcBef>
              <a:spcAft>
                <a:spcPts val="0"/>
              </a:spcAft>
              <a:buSzPts val="1500"/>
              <a:buNone/>
              <a:defRPr sz="1500">
                <a:solidFill>
                  <a:schemeClr val="lt1"/>
                </a:solidFill>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 name="Google Shape;30;p22"/>
          <p:cNvPicPr preferRelativeResize="0"/>
          <p:nvPr/>
        </p:nvPicPr>
        <p:blipFill rotWithShape="1">
          <a:blip r:embed="rId2">
            <a:alphaModFix/>
          </a:blip>
          <a:srcRect/>
          <a:stretch/>
        </p:blipFill>
        <p:spPr>
          <a:xfrm>
            <a:off x="704089" y="6055076"/>
            <a:ext cx="539656" cy="510005"/>
          </a:xfrm>
          <a:prstGeom prst="rect">
            <a:avLst/>
          </a:prstGeom>
          <a:noFill/>
          <a:ln>
            <a:noFill/>
          </a:ln>
        </p:spPr>
      </p:pic>
      <p:sp>
        <p:nvSpPr>
          <p:cNvPr id="31" name="Google Shape;31;p22"/>
          <p:cNvSpPr txBox="1">
            <a:spLocks noGrp="1"/>
          </p:cNvSpPr>
          <p:nvPr>
            <p:ph type="title"/>
          </p:nvPr>
        </p:nvSpPr>
        <p:spPr>
          <a:xfrm>
            <a:off x="838200" y="365125"/>
            <a:ext cx="10515600" cy="78273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2800"/>
              <a:buFont typeface="Arial"/>
              <a:buNone/>
              <a:defRPr sz="2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2"/>
          <p:cNvSpPr txBox="1">
            <a:spLocks noGrp="1"/>
          </p:cNvSpPr>
          <p:nvPr>
            <p:ph type="body" idx="4"/>
          </p:nvPr>
        </p:nvSpPr>
        <p:spPr>
          <a:xfrm>
            <a:off x="1842596" y="4895565"/>
            <a:ext cx="5697947" cy="9144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1000"/>
              </a:spcBef>
              <a:spcAft>
                <a:spcPts val="0"/>
              </a:spcAft>
              <a:buSzPts val="1800"/>
              <a:buNone/>
              <a:defRPr sz="1800" b="0" i="0" cap="none">
                <a:solidFill>
                  <a:schemeClr val="lt1"/>
                </a:solidFill>
                <a:latin typeface="Avenir"/>
                <a:ea typeface="Avenir"/>
                <a:cs typeface="Avenir"/>
                <a:sym typeface="Avenir"/>
              </a:defRPr>
            </a:lvl1pPr>
            <a:lvl2pPr marL="914400" lvl="1" indent="-228600" algn="l">
              <a:lnSpc>
                <a:spcPct val="110000"/>
              </a:lnSpc>
              <a:spcBef>
                <a:spcPts val="500"/>
              </a:spcBef>
              <a:spcAft>
                <a:spcPts val="0"/>
              </a:spcAft>
              <a:buSzPts val="1500"/>
              <a:buNone/>
              <a:defRPr sz="1500">
                <a:solidFill>
                  <a:schemeClr val="lt1"/>
                </a:solidFill>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body" idx="5"/>
          </p:nvPr>
        </p:nvSpPr>
        <p:spPr>
          <a:xfrm>
            <a:off x="8041136" y="2406622"/>
            <a:ext cx="3452870" cy="2481932"/>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SzPts val="1800"/>
              <a:buNone/>
              <a:defRPr sz="1800">
                <a:solidFill>
                  <a:schemeClr val="lt1"/>
                </a:solidFill>
              </a:defRPr>
            </a:lvl1pPr>
            <a:lvl2pPr marL="914400" lvl="1" indent="-228600" algn="l">
              <a:lnSpc>
                <a:spcPct val="90000"/>
              </a:lnSpc>
              <a:spcBef>
                <a:spcPts val="500"/>
              </a:spcBef>
              <a:spcAft>
                <a:spcPts val="0"/>
              </a:spcAft>
              <a:buSzPts val="20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Content + Image">
  <p:cSld name="Title, Content + Image">
    <p:spTree>
      <p:nvGrpSpPr>
        <p:cNvPr id="1" name="Shape 221"/>
        <p:cNvGrpSpPr/>
        <p:nvPr/>
      </p:nvGrpSpPr>
      <p:grpSpPr>
        <a:xfrm>
          <a:off x="0" y="0"/>
          <a:ext cx="0" cy="0"/>
          <a:chOff x="0" y="0"/>
          <a:chExt cx="0" cy="0"/>
        </a:xfrm>
      </p:grpSpPr>
      <p:sp>
        <p:nvSpPr>
          <p:cNvPr id="222" name="Google Shape;222;p53"/>
          <p:cNvSpPr txBox="1">
            <a:spLocks noGrp="1"/>
          </p:cNvSpPr>
          <p:nvPr>
            <p:ph type="title"/>
          </p:nvPr>
        </p:nvSpPr>
        <p:spPr>
          <a:xfrm>
            <a:off x="838200" y="657209"/>
            <a:ext cx="5257800" cy="126906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3200"/>
              <a:buFont typeface="Paytone One"/>
              <a:buNone/>
              <a:defRPr sz="32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3" name="Google Shape;223;p53"/>
          <p:cNvSpPr txBox="1">
            <a:spLocks noGrp="1"/>
          </p:cNvSpPr>
          <p:nvPr>
            <p:ph type="body" idx="1"/>
          </p:nvPr>
        </p:nvSpPr>
        <p:spPr>
          <a:xfrm>
            <a:off x="838200" y="2119225"/>
            <a:ext cx="5257800" cy="3944022"/>
          </a:xfrm>
          <a:prstGeom prst="rect">
            <a:avLst/>
          </a:prstGeom>
          <a:noFill/>
          <a:ln>
            <a:noFill/>
          </a:ln>
        </p:spPr>
        <p:txBody>
          <a:bodyPr spcFirstLastPara="1" wrap="square" lIns="0" tIns="0" rIns="0" bIns="0" anchor="t" anchorCtr="0">
            <a:normAutofit/>
          </a:bodyPr>
          <a:lstStyle>
            <a:lvl1pPr marL="457200" lvl="0" indent="-355600" algn="l">
              <a:lnSpc>
                <a:spcPct val="110000"/>
              </a:lnSpc>
              <a:spcBef>
                <a:spcPts val="0"/>
              </a:spcBef>
              <a:spcAft>
                <a:spcPts val="0"/>
              </a:spcAft>
              <a:buClr>
                <a:schemeClr val="dk1"/>
              </a:buClr>
              <a:buSzPts val="2000"/>
              <a:buChar char="•"/>
              <a:defRPr b="0" i="0"/>
            </a:lvl1pPr>
            <a:lvl2pPr marL="914400" lvl="1" indent="-342900" algn="l">
              <a:lnSpc>
                <a:spcPct val="110000"/>
              </a:lnSpc>
              <a:spcBef>
                <a:spcPts val="600"/>
              </a:spcBef>
              <a:spcAft>
                <a:spcPts val="0"/>
              </a:spcAft>
              <a:buSzPts val="1800"/>
              <a:buChar char="•"/>
              <a:defRPr b="0" i="0"/>
            </a:lvl2pPr>
            <a:lvl3pPr marL="1371600" lvl="2" indent="-330200" algn="l">
              <a:lnSpc>
                <a:spcPct val="110000"/>
              </a:lnSpc>
              <a:spcBef>
                <a:spcPts val="600"/>
              </a:spcBef>
              <a:spcAft>
                <a:spcPts val="0"/>
              </a:spcAft>
              <a:buClr>
                <a:schemeClr val="dk1"/>
              </a:buClr>
              <a:buSzPts val="1600"/>
              <a:buChar char="•"/>
              <a:defRPr b="0" i="0"/>
            </a:lvl3pPr>
            <a:lvl4pPr marL="1828800" lvl="3" indent="-317500" algn="l">
              <a:lnSpc>
                <a:spcPct val="110000"/>
              </a:lnSpc>
              <a:spcBef>
                <a:spcPts val="600"/>
              </a:spcBef>
              <a:spcAft>
                <a:spcPts val="0"/>
              </a:spcAft>
              <a:buClr>
                <a:schemeClr val="dk1"/>
              </a:buClr>
              <a:buSzPts val="1400"/>
              <a:buChar char="•"/>
              <a:defRPr b="0" i="0"/>
            </a:lvl4pPr>
            <a:lvl5pPr marL="2286000" lvl="4" indent="-317500" algn="l">
              <a:lnSpc>
                <a:spcPct val="110000"/>
              </a:lnSpc>
              <a:spcBef>
                <a:spcPts val="600"/>
              </a:spcBef>
              <a:spcAft>
                <a:spcPts val="0"/>
              </a:spcAft>
              <a:buClr>
                <a:schemeClr val="dk1"/>
              </a:buClr>
              <a:buSzPts val="1400"/>
              <a:buChar char="•"/>
              <a:defRPr b="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53"/>
          <p:cNvSpPr>
            <a:spLocks noGrp="1"/>
          </p:cNvSpPr>
          <p:nvPr>
            <p:ph type="pic" idx="2"/>
          </p:nvPr>
        </p:nvSpPr>
        <p:spPr>
          <a:xfrm>
            <a:off x="6623050" y="657209"/>
            <a:ext cx="5568950" cy="5406038"/>
          </a:xfrm>
          <a:prstGeom prst="rect">
            <a:avLst/>
          </a:prstGeom>
          <a:noFill/>
          <a:ln>
            <a:noFill/>
          </a:ln>
        </p:spPr>
      </p:sp>
      <p:sp>
        <p:nvSpPr>
          <p:cNvPr id="225" name="Google Shape;225;p53"/>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Avenir"/>
                <a:ea typeface="Avenir"/>
                <a:cs typeface="Avenir"/>
                <a:sym typeface="Avenir"/>
              </a:defRPr>
            </a:lvl1pPr>
            <a:lvl2pPr marL="0" marR="0" lvl="1" indent="0" algn="l">
              <a:spcBef>
                <a:spcPts val="0"/>
              </a:spcBef>
              <a:buNone/>
              <a:defRPr sz="1400" b="0" i="0">
                <a:solidFill>
                  <a:schemeClr val="dk1"/>
                </a:solidFill>
                <a:latin typeface="Avenir"/>
                <a:ea typeface="Avenir"/>
                <a:cs typeface="Avenir"/>
                <a:sym typeface="Avenir"/>
              </a:defRPr>
            </a:lvl2pPr>
            <a:lvl3pPr marL="0" marR="0" lvl="2" indent="0" algn="l">
              <a:spcBef>
                <a:spcPts val="0"/>
              </a:spcBef>
              <a:buNone/>
              <a:defRPr sz="1400" b="0" i="0">
                <a:solidFill>
                  <a:schemeClr val="dk1"/>
                </a:solidFill>
                <a:latin typeface="Avenir"/>
                <a:ea typeface="Avenir"/>
                <a:cs typeface="Avenir"/>
                <a:sym typeface="Avenir"/>
              </a:defRPr>
            </a:lvl3pPr>
            <a:lvl4pPr marL="0" marR="0" lvl="3" indent="0" algn="l">
              <a:spcBef>
                <a:spcPts val="0"/>
              </a:spcBef>
              <a:buNone/>
              <a:defRPr sz="1400" b="0" i="0">
                <a:solidFill>
                  <a:schemeClr val="dk1"/>
                </a:solidFill>
                <a:latin typeface="Avenir"/>
                <a:ea typeface="Avenir"/>
                <a:cs typeface="Avenir"/>
                <a:sym typeface="Avenir"/>
              </a:defRPr>
            </a:lvl4pPr>
            <a:lvl5pPr marL="0" marR="0" lvl="4" indent="0" algn="l">
              <a:spcBef>
                <a:spcPts val="0"/>
              </a:spcBef>
              <a:buNone/>
              <a:defRPr sz="1400" b="0" i="0">
                <a:solidFill>
                  <a:schemeClr val="dk1"/>
                </a:solidFill>
                <a:latin typeface="Avenir"/>
                <a:ea typeface="Avenir"/>
                <a:cs typeface="Avenir"/>
                <a:sym typeface="Avenir"/>
              </a:defRPr>
            </a:lvl5pPr>
            <a:lvl6pPr marL="0" marR="0" lvl="5" indent="0" algn="l">
              <a:spcBef>
                <a:spcPts val="0"/>
              </a:spcBef>
              <a:buNone/>
              <a:defRPr sz="1400" b="0" i="0">
                <a:solidFill>
                  <a:schemeClr val="dk1"/>
                </a:solidFill>
                <a:latin typeface="Avenir"/>
                <a:ea typeface="Avenir"/>
                <a:cs typeface="Avenir"/>
                <a:sym typeface="Avenir"/>
              </a:defRPr>
            </a:lvl6pPr>
            <a:lvl7pPr marL="0" marR="0" lvl="6" indent="0" algn="l">
              <a:spcBef>
                <a:spcPts val="0"/>
              </a:spcBef>
              <a:buNone/>
              <a:defRPr sz="1400" b="0" i="0">
                <a:solidFill>
                  <a:schemeClr val="dk1"/>
                </a:solidFill>
                <a:latin typeface="Avenir"/>
                <a:ea typeface="Avenir"/>
                <a:cs typeface="Avenir"/>
                <a:sym typeface="Avenir"/>
              </a:defRPr>
            </a:lvl7pPr>
            <a:lvl8pPr marL="0" marR="0" lvl="7" indent="0" algn="l">
              <a:spcBef>
                <a:spcPts val="0"/>
              </a:spcBef>
              <a:buNone/>
              <a:defRPr sz="1400" b="0" i="0">
                <a:solidFill>
                  <a:schemeClr val="dk1"/>
                </a:solidFill>
                <a:latin typeface="Avenir"/>
                <a:ea typeface="Avenir"/>
                <a:cs typeface="Avenir"/>
                <a:sym typeface="Avenir"/>
              </a:defRPr>
            </a:lvl8pPr>
            <a:lvl9pPr marL="0" marR="0" lvl="8" indent="0" algn="l">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30"/>
        <p:cNvGrpSpPr/>
        <p:nvPr/>
      </p:nvGrpSpPr>
      <p:grpSpPr>
        <a:xfrm>
          <a:off x="0" y="0"/>
          <a:ext cx="0" cy="0"/>
          <a:chOff x="0" y="0"/>
          <a:chExt cx="0" cy="0"/>
        </a:xfrm>
      </p:grpSpPr>
      <p:sp>
        <p:nvSpPr>
          <p:cNvPr id="231" name="Google Shape;231;p26"/>
          <p:cNvSpPr txBox="1">
            <a:spLocks noGrp="1"/>
          </p:cNvSpPr>
          <p:nvPr>
            <p:ph type="title"/>
          </p:nvPr>
        </p:nvSpPr>
        <p:spPr>
          <a:xfrm>
            <a:off x="838200" y="559574"/>
            <a:ext cx="7183582" cy="676636"/>
          </a:xfrm>
          <a:prstGeom prst="rect">
            <a:avLst/>
          </a:prstGeom>
          <a:noFill/>
          <a:ln>
            <a:noFill/>
          </a:ln>
        </p:spPr>
        <p:txBody>
          <a:bodyPr spcFirstLastPara="1" wrap="square" lIns="0" tIns="45700" rIns="0" bIns="45700" anchor="b" anchorCtr="0">
            <a:normAutofit/>
          </a:bodyPr>
          <a:lstStyle>
            <a:lvl1pPr lvl="0" algn="l">
              <a:lnSpc>
                <a:spcPct val="90000"/>
              </a:lnSpc>
              <a:spcBef>
                <a:spcPts val="0"/>
              </a:spcBef>
              <a:spcAft>
                <a:spcPts val="0"/>
              </a:spcAft>
              <a:buClr>
                <a:schemeClr val="dk2"/>
              </a:buClr>
              <a:buSzPts val="3200"/>
              <a:buFont typeface="Paytone One"/>
              <a:buNone/>
              <a:defRPr sz="32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26"/>
          <p:cNvSpPr txBox="1">
            <a:spLocks noGrp="1"/>
          </p:cNvSpPr>
          <p:nvPr>
            <p:ph type="body" idx="1"/>
          </p:nvPr>
        </p:nvSpPr>
        <p:spPr>
          <a:xfrm>
            <a:off x="838200" y="1504841"/>
            <a:ext cx="10515600" cy="4351338"/>
          </a:xfrm>
          <a:prstGeom prst="rect">
            <a:avLst/>
          </a:prstGeom>
          <a:noFill/>
          <a:ln>
            <a:noFill/>
          </a:ln>
        </p:spPr>
        <p:txBody>
          <a:bodyPr spcFirstLastPara="1" wrap="square" lIns="0" tIns="0" rIns="0" bIns="0" anchor="t" anchorCtr="0">
            <a:normAutofit/>
          </a:bodyPr>
          <a:lstStyle>
            <a:lvl1pPr marL="457200" lvl="0" indent="-355600" algn="l">
              <a:lnSpc>
                <a:spcPct val="110000"/>
              </a:lnSpc>
              <a:spcBef>
                <a:spcPts val="0"/>
              </a:spcBef>
              <a:spcAft>
                <a:spcPts val="0"/>
              </a:spcAft>
              <a:buClr>
                <a:schemeClr val="dk1"/>
              </a:buClr>
              <a:buSzPts val="2000"/>
              <a:buChar char="•"/>
              <a:defRPr b="0" i="0"/>
            </a:lvl1pPr>
            <a:lvl2pPr marL="914400" lvl="1" indent="-342900" algn="l">
              <a:lnSpc>
                <a:spcPct val="110000"/>
              </a:lnSpc>
              <a:spcBef>
                <a:spcPts val="600"/>
              </a:spcBef>
              <a:spcAft>
                <a:spcPts val="0"/>
              </a:spcAft>
              <a:buSzPts val="1800"/>
              <a:buChar char="•"/>
              <a:defRPr b="0" i="0"/>
            </a:lvl2pPr>
            <a:lvl3pPr marL="1371600" lvl="2" indent="-330200" algn="l">
              <a:lnSpc>
                <a:spcPct val="110000"/>
              </a:lnSpc>
              <a:spcBef>
                <a:spcPts val="600"/>
              </a:spcBef>
              <a:spcAft>
                <a:spcPts val="0"/>
              </a:spcAft>
              <a:buClr>
                <a:schemeClr val="dk1"/>
              </a:buClr>
              <a:buSzPts val="1600"/>
              <a:buChar char="•"/>
              <a:defRPr b="0" i="0"/>
            </a:lvl3pPr>
            <a:lvl4pPr marL="1828800" lvl="3" indent="-317500" algn="l">
              <a:lnSpc>
                <a:spcPct val="110000"/>
              </a:lnSpc>
              <a:spcBef>
                <a:spcPts val="600"/>
              </a:spcBef>
              <a:spcAft>
                <a:spcPts val="0"/>
              </a:spcAft>
              <a:buClr>
                <a:schemeClr val="dk1"/>
              </a:buClr>
              <a:buSzPts val="1400"/>
              <a:buChar char="•"/>
              <a:defRPr b="0" i="0"/>
            </a:lvl4pPr>
            <a:lvl5pPr marL="2286000" lvl="4" indent="-317500" algn="l">
              <a:lnSpc>
                <a:spcPct val="110000"/>
              </a:lnSpc>
              <a:spcBef>
                <a:spcPts val="600"/>
              </a:spcBef>
              <a:spcAft>
                <a:spcPts val="0"/>
              </a:spcAft>
              <a:buClr>
                <a:schemeClr val="dk1"/>
              </a:buClr>
              <a:buSzPts val="1400"/>
              <a:buChar char="•"/>
              <a:defRPr b="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26"/>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Avenir"/>
                <a:ea typeface="Avenir"/>
                <a:cs typeface="Avenir"/>
                <a:sym typeface="Avenir"/>
              </a:defRPr>
            </a:lvl1pPr>
            <a:lvl2pPr marL="0" marR="0" lvl="1" indent="0" algn="l">
              <a:spcBef>
                <a:spcPts val="0"/>
              </a:spcBef>
              <a:buNone/>
              <a:defRPr sz="1400" b="0" i="0">
                <a:solidFill>
                  <a:schemeClr val="dk1"/>
                </a:solidFill>
                <a:latin typeface="Avenir"/>
                <a:ea typeface="Avenir"/>
                <a:cs typeface="Avenir"/>
                <a:sym typeface="Avenir"/>
              </a:defRPr>
            </a:lvl2pPr>
            <a:lvl3pPr marL="0" marR="0" lvl="2" indent="0" algn="l">
              <a:spcBef>
                <a:spcPts val="0"/>
              </a:spcBef>
              <a:buNone/>
              <a:defRPr sz="1400" b="0" i="0">
                <a:solidFill>
                  <a:schemeClr val="dk1"/>
                </a:solidFill>
                <a:latin typeface="Avenir"/>
                <a:ea typeface="Avenir"/>
                <a:cs typeface="Avenir"/>
                <a:sym typeface="Avenir"/>
              </a:defRPr>
            </a:lvl3pPr>
            <a:lvl4pPr marL="0" marR="0" lvl="3" indent="0" algn="l">
              <a:spcBef>
                <a:spcPts val="0"/>
              </a:spcBef>
              <a:buNone/>
              <a:defRPr sz="1400" b="0" i="0">
                <a:solidFill>
                  <a:schemeClr val="dk1"/>
                </a:solidFill>
                <a:latin typeface="Avenir"/>
                <a:ea typeface="Avenir"/>
                <a:cs typeface="Avenir"/>
                <a:sym typeface="Avenir"/>
              </a:defRPr>
            </a:lvl4pPr>
            <a:lvl5pPr marL="0" marR="0" lvl="4" indent="0" algn="l">
              <a:spcBef>
                <a:spcPts val="0"/>
              </a:spcBef>
              <a:buNone/>
              <a:defRPr sz="1400" b="0" i="0">
                <a:solidFill>
                  <a:schemeClr val="dk1"/>
                </a:solidFill>
                <a:latin typeface="Avenir"/>
                <a:ea typeface="Avenir"/>
                <a:cs typeface="Avenir"/>
                <a:sym typeface="Avenir"/>
              </a:defRPr>
            </a:lvl5pPr>
            <a:lvl6pPr marL="0" marR="0" lvl="5" indent="0" algn="l">
              <a:spcBef>
                <a:spcPts val="0"/>
              </a:spcBef>
              <a:buNone/>
              <a:defRPr sz="1400" b="0" i="0">
                <a:solidFill>
                  <a:schemeClr val="dk1"/>
                </a:solidFill>
                <a:latin typeface="Avenir"/>
                <a:ea typeface="Avenir"/>
                <a:cs typeface="Avenir"/>
                <a:sym typeface="Avenir"/>
              </a:defRPr>
            </a:lvl6pPr>
            <a:lvl7pPr marL="0" marR="0" lvl="6" indent="0" algn="l">
              <a:spcBef>
                <a:spcPts val="0"/>
              </a:spcBef>
              <a:buNone/>
              <a:defRPr sz="1400" b="0" i="0">
                <a:solidFill>
                  <a:schemeClr val="dk1"/>
                </a:solidFill>
                <a:latin typeface="Avenir"/>
                <a:ea typeface="Avenir"/>
                <a:cs typeface="Avenir"/>
                <a:sym typeface="Avenir"/>
              </a:defRPr>
            </a:lvl7pPr>
            <a:lvl8pPr marL="0" marR="0" lvl="7" indent="0" algn="l">
              <a:spcBef>
                <a:spcPts val="0"/>
              </a:spcBef>
              <a:buNone/>
              <a:defRPr sz="1400" b="0" i="0">
                <a:solidFill>
                  <a:schemeClr val="dk1"/>
                </a:solidFill>
                <a:latin typeface="Avenir"/>
                <a:ea typeface="Avenir"/>
                <a:cs typeface="Avenir"/>
                <a:sym typeface="Avenir"/>
              </a:defRPr>
            </a:lvl8pPr>
            <a:lvl9pPr marL="0" marR="0" lvl="8" indent="0" algn="l">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Cover Slide_One Line">
  <p:cSld name="Cover Slide_One Line">
    <p:spTree>
      <p:nvGrpSpPr>
        <p:cNvPr id="1" name="Shape 234"/>
        <p:cNvGrpSpPr/>
        <p:nvPr/>
      </p:nvGrpSpPr>
      <p:grpSpPr>
        <a:xfrm>
          <a:off x="0" y="0"/>
          <a:ext cx="0" cy="0"/>
          <a:chOff x="0" y="0"/>
          <a:chExt cx="0" cy="0"/>
        </a:xfrm>
      </p:grpSpPr>
      <p:sp>
        <p:nvSpPr>
          <p:cNvPr id="235" name="Google Shape;235;p27"/>
          <p:cNvSpPr txBox="1">
            <a:spLocks noGrp="1"/>
          </p:cNvSpPr>
          <p:nvPr>
            <p:ph type="ctrTitle"/>
          </p:nvPr>
        </p:nvSpPr>
        <p:spPr>
          <a:xfrm>
            <a:off x="1524000" y="2886828"/>
            <a:ext cx="9144000" cy="7732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800"/>
              <a:buFont typeface="Paytone One"/>
              <a:buNone/>
              <a:defRPr sz="48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36" name="Google Shape;236;p27"/>
          <p:cNvPicPr preferRelativeResize="0"/>
          <p:nvPr/>
        </p:nvPicPr>
        <p:blipFill rotWithShape="1">
          <a:blip r:embed="rId2">
            <a:alphaModFix/>
          </a:blip>
          <a:srcRect/>
          <a:stretch/>
        </p:blipFill>
        <p:spPr>
          <a:xfrm>
            <a:off x="0" y="-105471"/>
            <a:ext cx="12192000" cy="2286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Cover Slide 1" type="title">
  <p:cSld name="TITLE">
    <p:spTree>
      <p:nvGrpSpPr>
        <p:cNvPr id="1" name="Shape 237"/>
        <p:cNvGrpSpPr/>
        <p:nvPr/>
      </p:nvGrpSpPr>
      <p:grpSpPr>
        <a:xfrm>
          <a:off x="0" y="0"/>
          <a:ext cx="0" cy="0"/>
          <a:chOff x="0" y="0"/>
          <a:chExt cx="0" cy="0"/>
        </a:xfrm>
      </p:grpSpPr>
      <p:sp>
        <p:nvSpPr>
          <p:cNvPr id="238" name="Google Shape;238;p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800"/>
              <a:buFont typeface="Paytone One"/>
              <a:buNone/>
              <a:defRPr sz="48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0"/>
              </a:spcBef>
              <a:spcAft>
                <a:spcPts val="0"/>
              </a:spcAft>
              <a:buClr>
                <a:schemeClr val="dk1"/>
              </a:buClr>
              <a:buSzPts val="2400"/>
              <a:buNone/>
              <a:defRPr sz="2400" b="0" i="0"/>
            </a:lvl1pPr>
            <a:lvl2pPr lvl="1" algn="ctr">
              <a:lnSpc>
                <a:spcPct val="110000"/>
              </a:lnSpc>
              <a:spcBef>
                <a:spcPts val="600"/>
              </a:spcBef>
              <a:spcAft>
                <a:spcPts val="0"/>
              </a:spcAft>
              <a:buSzPts val="2000"/>
              <a:buNone/>
              <a:defRPr sz="2000"/>
            </a:lvl2pPr>
            <a:lvl3pPr lvl="2" algn="ctr">
              <a:lnSpc>
                <a:spcPct val="110000"/>
              </a:lnSpc>
              <a:spcBef>
                <a:spcPts val="600"/>
              </a:spcBef>
              <a:spcAft>
                <a:spcPts val="0"/>
              </a:spcAft>
              <a:buClr>
                <a:schemeClr val="dk1"/>
              </a:buClr>
              <a:buSzPts val="1800"/>
              <a:buNone/>
              <a:defRPr sz="1800"/>
            </a:lvl3pPr>
            <a:lvl4pPr lvl="3" algn="ctr">
              <a:lnSpc>
                <a:spcPct val="110000"/>
              </a:lnSpc>
              <a:spcBef>
                <a:spcPts val="600"/>
              </a:spcBef>
              <a:spcAft>
                <a:spcPts val="0"/>
              </a:spcAft>
              <a:buClr>
                <a:schemeClr val="dk1"/>
              </a:buClr>
              <a:buSzPts val="1600"/>
              <a:buNone/>
              <a:defRPr sz="1600"/>
            </a:lvl4pPr>
            <a:lvl5pPr lvl="4" algn="ctr">
              <a:lnSpc>
                <a:spcPct val="11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40" name="Google Shape;240;p54"/>
          <p:cNvPicPr preferRelativeResize="0"/>
          <p:nvPr/>
        </p:nvPicPr>
        <p:blipFill rotWithShape="1">
          <a:blip r:embed="rId2">
            <a:alphaModFix/>
          </a:blip>
          <a:srcRect/>
          <a:stretch/>
        </p:blipFill>
        <p:spPr>
          <a:xfrm>
            <a:off x="0" y="-105471"/>
            <a:ext cx="12192000" cy="2286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Content_Centered ">
  <p:cSld name="Title and Content_Centered ">
    <p:spTree>
      <p:nvGrpSpPr>
        <p:cNvPr id="1" name="Shape 241"/>
        <p:cNvGrpSpPr/>
        <p:nvPr/>
      </p:nvGrpSpPr>
      <p:grpSpPr>
        <a:xfrm>
          <a:off x="0" y="0"/>
          <a:ext cx="0" cy="0"/>
          <a:chOff x="0" y="0"/>
          <a:chExt cx="0" cy="0"/>
        </a:xfrm>
      </p:grpSpPr>
      <p:sp>
        <p:nvSpPr>
          <p:cNvPr id="242" name="Google Shape;242;p55"/>
          <p:cNvSpPr txBox="1">
            <a:spLocks noGrp="1"/>
          </p:cNvSpPr>
          <p:nvPr>
            <p:ph type="title"/>
          </p:nvPr>
        </p:nvSpPr>
        <p:spPr>
          <a:xfrm>
            <a:off x="838200" y="2575944"/>
            <a:ext cx="4745019" cy="1039138"/>
          </a:xfrm>
          <a:prstGeom prst="rect">
            <a:avLst/>
          </a:prstGeom>
          <a:noFill/>
          <a:ln>
            <a:noFill/>
          </a:ln>
        </p:spPr>
        <p:txBody>
          <a:bodyPr spcFirstLastPara="1" wrap="square" lIns="0" tIns="0" rIns="0" bIns="0" anchor="t" anchorCtr="0">
            <a:normAutofit/>
          </a:bodyPr>
          <a:lstStyle>
            <a:lvl1pPr lvl="0" algn="r">
              <a:lnSpc>
                <a:spcPct val="90000"/>
              </a:lnSpc>
              <a:spcBef>
                <a:spcPts val="0"/>
              </a:spcBef>
              <a:spcAft>
                <a:spcPts val="0"/>
              </a:spcAft>
              <a:buClr>
                <a:schemeClr val="dk2"/>
              </a:buClr>
              <a:buSzPts val="3600"/>
              <a:buFont typeface="Paytone One"/>
              <a:buNone/>
              <a:defRPr sz="36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3" name="Google Shape;243;p55"/>
          <p:cNvSpPr txBox="1">
            <a:spLocks noGrp="1"/>
          </p:cNvSpPr>
          <p:nvPr>
            <p:ph type="body" idx="1"/>
          </p:nvPr>
        </p:nvSpPr>
        <p:spPr>
          <a:xfrm>
            <a:off x="6511382" y="1123502"/>
            <a:ext cx="5257800" cy="3941064"/>
          </a:xfrm>
          <a:prstGeom prst="rect">
            <a:avLst/>
          </a:prstGeom>
          <a:noFill/>
          <a:ln>
            <a:noFill/>
          </a:ln>
        </p:spPr>
        <p:txBody>
          <a:bodyPr spcFirstLastPara="1" wrap="square" lIns="0" tIns="0" rIns="0" bIns="0" anchor="ctr" anchorCtr="0">
            <a:normAutofit/>
          </a:bodyPr>
          <a:lstStyle>
            <a:lvl1pPr marL="457200" lvl="0" indent="-355600" algn="l">
              <a:lnSpc>
                <a:spcPct val="110000"/>
              </a:lnSpc>
              <a:spcBef>
                <a:spcPts val="0"/>
              </a:spcBef>
              <a:spcAft>
                <a:spcPts val="0"/>
              </a:spcAft>
              <a:buClr>
                <a:schemeClr val="dk1"/>
              </a:buClr>
              <a:buSzPts val="2000"/>
              <a:buChar char="•"/>
              <a:defRPr b="0" i="0"/>
            </a:lvl1pPr>
            <a:lvl2pPr marL="914400" lvl="1" indent="-342900" algn="l">
              <a:lnSpc>
                <a:spcPct val="110000"/>
              </a:lnSpc>
              <a:spcBef>
                <a:spcPts val="600"/>
              </a:spcBef>
              <a:spcAft>
                <a:spcPts val="0"/>
              </a:spcAft>
              <a:buSzPts val="1800"/>
              <a:buChar char="•"/>
              <a:defRPr b="0" i="0"/>
            </a:lvl2pPr>
            <a:lvl3pPr marL="1371600" lvl="2" indent="-330200" algn="l">
              <a:lnSpc>
                <a:spcPct val="110000"/>
              </a:lnSpc>
              <a:spcBef>
                <a:spcPts val="600"/>
              </a:spcBef>
              <a:spcAft>
                <a:spcPts val="0"/>
              </a:spcAft>
              <a:buClr>
                <a:schemeClr val="dk1"/>
              </a:buClr>
              <a:buSzPts val="1600"/>
              <a:buChar char="•"/>
              <a:defRPr b="0" i="0"/>
            </a:lvl3pPr>
            <a:lvl4pPr marL="1828800" lvl="3" indent="-317500" algn="l">
              <a:lnSpc>
                <a:spcPct val="110000"/>
              </a:lnSpc>
              <a:spcBef>
                <a:spcPts val="600"/>
              </a:spcBef>
              <a:spcAft>
                <a:spcPts val="0"/>
              </a:spcAft>
              <a:buClr>
                <a:schemeClr val="dk1"/>
              </a:buClr>
              <a:buSzPts val="1400"/>
              <a:buChar char="•"/>
              <a:defRPr b="0" i="0"/>
            </a:lvl4pPr>
            <a:lvl5pPr marL="2286000" lvl="4" indent="-317500" algn="l">
              <a:lnSpc>
                <a:spcPct val="110000"/>
              </a:lnSpc>
              <a:spcBef>
                <a:spcPts val="600"/>
              </a:spcBef>
              <a:spcAft>
                <a:spcPts val="0"/>
              </a:spcAft>
              <a:buClr>
                <a:schemeClr val="dk1"/>
              </a:buClr>
              <a:buSzPts val="1400"/>
              <a:buChar char="•"/>
              <a:defRPr b="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55"/>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Avenir"/>
                <a:ea typeface="Avenir"/>
                <a:cs typeface="Avenir"/>
                <a:sym typeface="Avenir"/>
              </a:defRPr>
            </a:lvl1pPr>
            <a:lvl2pPr marL="0" marR="0" lvl="1" indent="0" algn="l">
              <a:spcBef>
                <a:spcPts val="0"/>
              </a:spcBef>
              <a:buNone/>
              <a:defRPr sz="1400" b="0" i="0">
                <a:solidFill>
                  <a:schemeClr val="dk1"/>
                </a:solidFill>
                <a:latin typeface="Avenir"/>
                <a:ea typeface="Avenir"/>
                <a:cs typeface="Avenir"/>
                <a:sym typeface="Avenir"/>
              </a:defRPr>
            </a:lvl2pPr>
            <a:lvl3pPr marL="0" marR="0" lvl="2" indent="0" algn="l">
              <a:spcBef>
                <a:spcPts val="0"/>
              </a:spcBef>
              <a:buNone/>
              <a:defRPr sz="1400" b="0" i="0">
                <a:solidFill>
                  <a:schemeClr val="dk1"/>
                </a:solidFill>
                <a:latin typeface="Avenir"/>
                <a:ea typeface="Avenir"/>
                <a:cs typeface="Avenir"/>
                <a:sym typeface="Avenir"/>
              </a:defRPr>
            </a:lvl3pPr>
            <a:lvl4pPr marL="0" marR="0" lvl="3" indent="0" algn="l">
              <a:spcBef>
                <a:spcPts val="0"/>
              </a:spcBef>
              <a:buNone/>
              <a:defRPr sz="1400" b="0" i="0">
                <a:solidFill>
                  <a:schemeClr val="dk1"/>
                </a:solidFill>
                <a:latin typeface="Avenir"/>
                <a:ea typeface="Avenir"/>
                <a:cs typeface="Avenir"/>
                <a:sym typeface="Avenir"/>
              </a:defRPr>
            </a:lvl4pPr>
            <a:lvl5pPr marL="0" marR="0" lvl="4" indent="0" algn="l">
              <a:spcBef>
                <a:spcPts val="0"/>
              </a:spcBef>
              <a:buNone/>
              <a:defRPr sz="1400" b="0" i="0">
                <a:solidFill>
                  <a:schemeClr val="dk1"/>
                </a:solidFill>
                <a:latin typeface="Avenir"/>
                <a:ea typeface="Avenir"/>
                <a:cs typeface="Avenir"/>
                <a:sym typeface="Avenir"/>
              </a:defRPr>
            </a:lvl5pPr>
            <a:lvl6pPr marL="0" marR="0" lvl="5" indent="0" algn="l">
              <a:spcBef>
                <a:spcPts val="0"/>
              </a:spcBef>
              <a:buNone/>
              <a:defRPr sz="1400" b="0" i="0">
                <a:solidFill>
                  <a:schemeClr val="dk1"/>
                </a:solidFill>
                <a:latin typeface="Avenir"/>
                <a:ea typeface="Avenir"/>
                <a:cs typeface="Avenir"/>
                <a:sym typeface="Avenir"/>
              </a:defRPr>
            </a:lvl6pPr>
            <a:lvl7pPr marL="0" marR="0" lvl="6" indent="0" algn="l">
              <a:spcBef>
                <a:spcPts val="0"/>
              </a:spcBef>
              <a:buNone/>
              <a:defRPr sz="1400" b="0" i="0">
                <a:solidFill>
                  <a:schemeClr val="dk1"/>
                </a:solidFill>
                <a:latin typeface="Avenir"/>
                <a:ea typeface="Avenir"/>
                <a:cs typeface="Avenir"/>
                <a:sym typeface="Avenir"/>
              </a:defRPr>
            </a:lvl7pPr>
            <a:lvl8pPr marL="0" marR="0" lvl="7" indent="0" algn="l">
              <a:spcBef>
                <a:spcPts val="0"/>
              </a:spcBef>
              <a:buNone/>
              <a:defRPr sz="1400" b="0" i="0">
                <a:solidFill>
                  <a:schemeClr val="dk1"/>
                </a:solidFill>
                <a:latin typeface="Avenir"/>
                <a:ea typeface="Avenir"/>
                <a:cs typeface="Avenir"/>
                <a:sym typeface="Avenir"/>
              </a:defRPr>
            </a:lvl8pPr>
            <a:lvl9pPr marL="0" marR="0" lvl="8" indent="0" algn="l">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Small Title">
  <p:cSld name="Small Title">
    <p:spTree>
      <p:nvGrpSpPr>
        <p:cNvPr id="1" name="Shape 245"/>
        <p:cNvGrpSpPr/>
        <p:nvPr/>
      </p:nvGrpSpPr>
      <p:grpSpPr>
        <a:xfrm>
          <a:off x="0" y="0"/>
          <a:ext cx="0" cy="0"/>
          <a:chOff x="0" y="0"/>
          <a:chExt cx="0" cy="0"/>
        </a:xfrm>
      </p:grpSpPr>
      <p:sp>
        <p:nvSpPr>
          <p:cNvPr id="246" name="Google Shape;246;p56"/>
          <p:cNvSpPr txBox="1">
            <a:spLocks noGrp="1"/>
          </p:cNvSpPr>
          <p:nvPr>
            <p:ph type="title"/>
          </p:nvPr>
        </p:nvSpPr>
        <p:spPr>
          <a:xfrm>
            <a:off x="838200" y="559574"/>
            <a:ext cx="4019550" cy="365095"/>
          </a:xfrm>
          <a:prstGeom prst="rect">
            <a:avLst/>
          </a:prstGeom>
          <a:noFill/>
          <a:ln>
            <a:noFill/>
          </a:ln>
        </p:spPr>
        <p:txBody>
          <a:bodyPr spcFirstLastPara="1" wrap="square" lIns="0" tIns="45700" rIns="0" bIns="45700" anchor="b" anchorCtr="0">
            <a:normAutofit/>
          </a:bodyPr>
          <a:lstStyle>
            <a:lvl1pPr lvl="0" algn="l">
              <a:lnSpc>
                <a:spcPct val="90000"/>
              </a:lnSpc>
              <a:spcBef>
                <a:spcPts val="0"/>
              </a:spcBef>
              <a:spcAft>
                <a:spcPts val="0"/>
              </a:spcAft>
              <a:buClr>
                <a:schemeClr val="dk2"/>
              </a:buClr>
              <a:buSzPts val="2000"/>
              <a:buFont typeface="Paytone One"/>
              <a:buNone/>
              <a:defRPr sz="20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 name="Google Shape;247;p56"/>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Avenir"/>
                <a:ea typeface="Avenir"/>
                <a:cs typeface="Avenir"/>
                <a:sym typeface="Avenir"/>
              </a:defRPr>
            </a:lvl1pPr>
            <a:lvl2pPr marL="0" marR="0" lvl="1" indent="0" algn="l">
              <a:spcBef>
                <a:spcPts val="0"/>
              </a:spcBef>
              <a:buNone/>
              <a:defRPr sz="1400" b="0" i="0">
                <a:solidFill>
                  <a:schemeClr val="dk1"/>
                </a:solidFill>
                <a:latin typeface="Avenir"/>
                <a:ea typeface="Avenir"/>
                <a:cs typeface="Avenir"/>
                <a:sym typeface="Avenir"/>
              </a:defRPr>
            </a:lvl2pPr>
            <a:lvl3pPr marL="0" marR="0" lvl="2" indent="0" algn="l">
              <a:spcBef>
                <a:spcPts val="0"/>
              </a:spcBef>
              <a:buNone/>
              <a:defRPr sz="1400" b="0" i="0">
                <a:solidFill>
                  <a:schemeClr val="dk1"/>
                </a:solidFill>
                <a:latin typeface="Avenir"/>
                <a:ea typeface="Avenir"/>
                <a:cs typeface="Avenir"/>
                <a:sym typeface="Avenir"/>
              </a:defRPr>
            </a:lvl3pPr>
            <a:lvl4pPr marL="0" marR="0" lvl="3" indent="0" algn="l">
              <a:spcBef>
                <a:spcPts val="0"/>
              </a:spcBef>
              <a:buNone/>
              <a:defRPr sz="1400" b="0" i="0">
                <a:solidFill>
                  <a:schemeClr val="dk1"/>
                </a:solidFill>
                <a:latin typeface="Avenir"/>
                <a:ea typeface="Avenir"/>
                <a:cs typeface="Avenir"/>
                <a:sym typeface="Avenir"/>
              </a:defRPr>
            </a:lvl4pPr>
            <a:lvl5pPr marL="0" marR="0" lvl="4" indent="0" algn="l">
              <a:spcBef>
                <a:spcPts val="0"/>
              </a:spcBef>
              <a:buNone/>
              <a:defRPr sz="1400" b="0" i="0">
                <a:solidFill>
                  <a:schemeClr val="dk1"/>
                </a:solidFill>
                <a:latin typeface="Avenir"/>
                <a:ea typeface="Avenir"/>
                <a:cs typeface="Avenir"/>
                <a:sym typeface="Avenir"/>
              </a:defRPr>
            </a:lvl5pPr>
            <a:lvl6pPr marL="0" marR="0" lvl="5" indent="0" algn="l">
              <a:spcBef>
                <a:spcPts val="0"/>
              </a:spcBef>
              <a:buNone/>
              <a:defRPr sz="1400" b="0" i="0">
                <a:solidFill>
                  <a:schemeClr val="dk1"/>
                </a:solidFill>
                <a:latin typeface="Avenir"/>
                <a:ea typeface="Avenir"/>
                <a:cs typeface="Avenir"/>
                <a:sym typeface="Avenir"/>
              </a:defRPr>
            </a:lvl6pPr>
            <a:lvl7pPr marL="0" marR="0" lvl="6" indent="0" algn="l">
              <a:spcBef>
                <a:spcPts val="0"/>
              </a:spcBef>
              <a:buNone/>
              <a:defRPr sz="1400" b="0" i="0">
                <a:solidFill>
                  <a:schemeClr val="dk1"/>
                </a:solidFill>
                <a:latin typeface="Avenir"/>
                <a:ea typeface="Avenir"/>
                <a:cs typeface="Avenir"/>
                <a:sym typeface="Avenir"/>
              </a:defRPr>
            </a:lvl7pPr>
            <a:lvl8pPr marL="0" marR="0" lvl="7" indent="0" algn="l">
              <a:spcBef>
                <a:spcPts val="0"/>
              </a:spcBef>
              <a:buNone/>
              <a:defRPr sz="1400" b="0" i="0">
                <a:solidFill>
                  <a:schemeClr val="dk1"/>
                </a:solidFill>
                <a:latin typeface="Avenir"/>
                <a:ea typeface="Avenir"/>
                <a:cs typeface="Avenir"/>
                <a:sym typeface="Avenir"/>
              </a:defRPr>
            </a:lvl8pPr>
            <a:lvl9pPr marL="0" marR="0" lvl="8" indent="0" algn="l">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cxnSp>
        <p:nvCxnSpPr>
          <p:cNvPr id="248" name="Google Shape;248;p56"/>
          <p:cNvCxnSpPr/>
          <p:nvPr/>
        </p:nvCxnSpPr>
        <p:spPr>
          <a:xfrm>
            <a:off x="838199" y="398033"/>
            <a:ext cx="1410149" cy="0"/>
          </a:xfrm>
          <a:prstGeom prst="straightConnector1">
            <a:avLst/>
          </a:prstGeom>
          <a:noFill/>
          <a:ln w="31750" cap="flat" cmpd="sng">
            <a:solidFill>
              <a:srgbClr val="F8981D"/>
            </a:solidFill>
            <a:prstDash val="solid"/>
            <a:miter lim="800000"/>
            <a:headEnd type="none" w="sm" len="sm"/>
            <a:tailEnd type="none" w="sm" len="sm"/>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eam">
  <p:cSld name="Team">
    <p:spTree>
      <p:nvGrpSpPr>
        <p:cNvPr id="1" name="Shape 249"/>
        <p:cNvGrpSpPr/>
        <p:nvPr/>
      </p:nvGrpSpPr>
      <p:grpSpPr>
        <a:xfrm>
          <a:off x="0" y="0"/>
          <a:ext cx="0" cy="0"/>
          <a:chOff x="0" y="0"/>
          <a:chExt cx="0" cy="0"/>
        </a:xfrm>
      </p:grpSpPr>
      <p:sp>
        <p:nvSpPr>
          <p:cNvPr id="250" name="Google Shape;250;p57"/>
          <p:cNvSpPr txBox="1">
            <a:spLocks noGrp="1"/>
          </p:cNvSpPr>
          <p:nvPr>
            <p:ph type="title"/>
          </p:nvPr>
        </p:nvSpPr>
        <p:spPr>
          <a:xfrm>
            <a:off x="838200" y="559574"/>
            <a:ext cx="3115962" cy="365095"/>
          </a:xfrm>
          <a:prstGeom prst="rect">
            <a:avLst/>
          </a:prstGeom>
          <a:noFill/>
          <a:ln>
            <a:noFill/>
          </a:ln>
        </p:spPr>
        <p:txBody>
          <a:bodyPr spcFirstLastPara="1" wrap="square" lIns="0" tIns="45700" rIns="0" bIns="45700" anchor="b" anchorCtr="0">
            <a:normAutofit/>
          </a:bodyPr>
          <a:lstStyle>
            <a:lvl1pPr lvl="0" algn="l">
              <a:lnSpc>
                <a:spcPct val="90000"/>
              </a:lnSpc>
              <a:spcBef>
                <a:spcPts val="0"/>
              </a:spcBef>
              <a:spcAft>
                <a:spcPts val="0"/>
              </a:spcAft>
              <a:buClr>
                <a:schemeClr val="dk2"/>
              </a:buClr>
              <a:buSzPts val="2000"/>
              <a:buFont typeface="Paytone One"/>
              <a:buNone/>
              <a:defRPr sz="20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57"/>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Avenir"/>
                <a:ea typeface="Avenir"/>
                <a:cs typeface="Avenir"/>
                <a:sym typeface="Avenir"/>
              </a:defRPr>
            </a:lvl1pPr>
            <a:lvl2pPr marL="0" marR="0" lvl="1" indent="0" algn="l">
              <a:spcBef>
                <a:spcPts val="0"/>
              </a:spcBef>
              <a:buNone/>
              <a:defRPr sz="1400" b="0" i="0">
                <a:solidFill>
                  <a:schemeClr val="dk1"/>
                </a:solidFill>
                <a:latin typeface="Avenir"/>
                <a:ea typeface="Avenir"/>
                <a:cs typeface="Avenir"/>
                <a:sym typeface="Avenir"/>
              </a:defRPr>
            </a:lvl2pPr>
            <a:lvl3pPr marL="0" marR="0" lvl="2" indent="0" algn="l">
              <a:spcBef>
                <a:spcPts val="0"/>
              </a:spcBef>
              <a:buNone/>
              <a:defRPr sz="1400" b="0" i="0">
                <a:solidFill>
                  <a:schemeClr val="dk1"/>
                </a:solidFill>
                <a:latin typeface="Avenir"/>
                <a:ea typeface="Avenir"/>
                <a:cs typeface="Avenir"/>
                <a:sym typeface="Avenir"/>
              </a:defRPr>
            </a:lvl3pPr>
            <a:lvl4pPr marL="0" marR="0" lvl="3" indent="0" algn="l">
              <a:spcBef>
                <a:spcPts val="0"/>
              </a:spcBef>
              <a:buNone/>
              <a:defRPr sz="1400" b="0" i="0">
                <a:solidFill>
                  <a:schemeClr val="dk1"/>
                </a:solidFill>
                <a:latin typeface="Avenir"/>
                <a:ea typeface="Avenir"/>
                <a:cs typeface="Avenir"/>
                <a:sym typeface="Avenir"/>
              </a:defRPr>
            </a:lvl4pPr>
            <a:lvl5pPr marL="0" marR="0" lvl="4" indent="0" algn="l">
              <a:spcBef>
                <a:spcPts val="0"/>
              </a:spcBef>
              <a:buNone/>
              <a:defRPr sz="1400" b="0" i="0">
                <a:solidFill>
                  <a:schemeClr val="dk1"/>
                </a:solidFill>
                <a:latin typeface="Avenir"/>
                <a:ea typeface="Avenir"/>
                <a:cs typeface="Avenir"/>
                <a:sym typeface="Avenir"/>
              </a:defRPr>
            </a:lvl5pPr>
            <a:lvl6pPr marL="0" marR="0" lvl="5" indent="0" algn="l">
              <a:spcBef>
                <a:spcPts val="0"/>
              </a:spcBef>
              <a:buNone/>
              <a:defRPr sz="1400" b="0" i="0">
                <a:solidFill>
                  <a:schemeClr val="dk1"/>
                </a:solidFill>
                <a:latin typeface="Avenir"/>
                <a:ea typeface="Avenir"/>
                <a:cs typeface="Avenir"/>
                <a:sym typeface="Avenir"/>
              </a:defRPr>
            </a:lvl6pPr>
            <a:lvl7pPr marL="0" marR="0" lvl="6" indent="0" algn="l">
              <a:spcBef>
                <a:spcPts val="0"/>
              </a:spcBef>
              <a:buNone/>
              <a:defRPr sz="1400" b="0" i="0">
                <a:solidFill>
                  <a:schemeClr val="dk1"/>
                </a:solidFill>
                <a:latin typeface="Avenir"/>
                <a:ea typeface="Avenir"/>
                <a:cs typeface="Avenir"/>
                <a:sym typeface="Avenir"/>
              </a:defRPr>
            </a:lvl7pPr>
            <a:lvl8pPr marL="0" marR="0" lvl="7" indent="0" algn="l">
              <a:spcBef>
                <a:spcPts val="0"/>
              </a:spcBef>
              <a:buNone/>
              <a:defRPr sz="1400" b="0" i="0">
                <a:solidFill>
                  <a:schemeClr val="dk1"/>
                </a:solidFill>
                <a:latin typeface="Avenir"/>
                <a:ea typeface="Avenir"/>
                <a:cs typeface="Avenir"/>
                <a:sym typeface="Avenir"/>
              </a:defRPr>
            </a:lvl8pPr>
            <a:lvl9pPr marL="0" marR="0" lvl="8" indent="0" algn="l">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cxnSp>
        <p:nvCxnSpPr>
          <p:cNvPr id="252" name="Google Shape;252;p57"/>
          <p:cNvCxnSpPr/>
          <p:nvPr/>
        </p:nvCxnSpPr>
        <p:spPr>
          <a:xfrm>
            <a:off x="838199" y="398033"/>
            <a:ext cx="1410149" cy="0"/>
          </a:xfrm>
          <a:prstGeom prst="straightConnector1">
            <a:avLst/>
          </a:prstGeom>
          <a:noFill/>
          <a:ln w="31750" cap="flat" cmpd="sng">
            <a:solidFill>
              <a:srgbClr val="F8981D"/>
            </a:solidFill>
            <a:prstDash val="solid"/>
            <a:miter lim="800000"/>
            <a:headEnd type="none" w="sm" len="sm"/>
            <a:tailEnd type="none" w="sm" len="sm"/>
          </a:ln>
        </p:spPr>
      </p:cxnSp>
      <p:sp>
        <p:nvSpPr>
          <p:cNvPr id="253" name="Google Shape;253;p57"/>
          <p:cNvSpPr txBox="1"/>
          <p:nvPr/>
        </p:nvSpPr>
        <p:spPr>
          <a:xfrm>
            <a:off x="833362" y="3026732"/>
            <a:ext cx="1711049"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1900"/>
              <a:buFont typeface="Avenir"/>
              <a:buNone/>
            </a:pPr>
            <a:r>
              <a:rPr lang="fr-MA" sz="1900" b="0" i="0">
                <a:solidFill>
                  <a:schemeClr val="dk1"/>
                </a:solidFill>
                <a:latin typeface="Avenir"/>
                <a:ea typeface="Avenir"/>
                <a:cs typeface="Avenir"/>
                <a:sym typeface="Avenir"/>
              </a:rPr>
              <a:t>Name </a:t>
            </a:r>
            <a:endParaRPr/>
          </a:p>
          <a:p>
            <a:pPr marL="0" marR="0" lvl="0" indent="0" algn="l" rtl="0">
              <a:lnSpc>
                <a:spcPct val="115000"/>
              </a:lnSpc>
              <a:spcBef>
                <a:spcPts val="0"/>
              </a:spcBef>
              <a:spcAft>
                <a:spcPts val="0"/>
              </a:spcAft>
              <a:buClr>
                <a:schemeClr val="dk1"/>
              </a:buClr>
              <a:buSzPts val="900"/>
              <a:buFont typeface="Avenir"/>
              <a:buNone/>
            </a:pPr>
            <a:r>
              <a:rPr lang="fr-MA" sz="900" b="0" i="0">
                <a:solidFill>
                  <a:schemeClr val="dk1"/>
                </a:solidFill>
                <a:latin typeface="Avenir"/>
                <a:ea typeface="Avenir"/>
                <a:cs typeface="Avenir"/>
                <a:sym typeface="Avenir"/>
              </a:rPr>
              <a:t>POSITION</a:t>
            </a:r>
            <a:endParaRPr sz="900" b="0" i="0">
              <a:solidFill>
                <a:schemeClr val="dk1"/>
              </a:solidFill>
              <a:latin typeface="Avenir"/>
              <a:ea typeface="Avenir"/>
              <a:cs typeface="Avenir"/>
              <a:sym typeface="Avenir"/>
            </a:endParaRPr>
          </a:p>
        </p:txBody>
      </p:sp>
      <p:sp>
        <p:nvSpPr>
          <p:cNvPr id="254" name="Google Shape;254;p57"/>
          <p:cNvSpPr txBox="1"/>
          <p:nvPr/>
        </p:nvSpPr>
        <p:spPr>
          <a:xfrm>
            <a:off x="6376855" y="3026732"/>
            <a:ext cx="2042772"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MA" sz="1900" b="0" i="0">
                <a:solidFill>
                  <a:schemeClr val="dk1"/>
                </a:solidFill>
                <a:latin typeface="Avenir"/>
                <a:ea typeface="Avenir"/>
                <a:cs typeface="Avenir"/>
                <a:sym typeface="Avenir"/>
              </a:rPr>
              <a:t>Name</a:t>
            </a:r>
            <a:endParaRPr/>
          </a:p>
          <a:p>
            <a:pPr marL="0" marR="0" lvl="0" indent="0" algn="l" rtl="0">
              <a:lnSpc>
                <a:spcPct val="115000"/>
              </a:lnSpc>
              <a:spcBef>
                <a:spcPts val="0"/>
              </a:spcBef>
              <a:spcAft>
                <a:spcPts val="0"/>
              </a:spcAft>
              <a:buNone/>
            </a:pPr>
            <a:r>
              <a:rPr lang="fr-MA" sz="900" b="0" i="0">
                <a:solidFill>
                  <a:schemeClr val="dk1"/>
                </a:solidFill>
                <a:latin typeface="Avenir"/>
                <a:ea typeface="Avenir"/>
                <a:cs typeface="Avenir"/>
                <a:sym typeface="Avenir"/>
              </a:rPr>
              <a:t>POSITION</a:t>
            </a:r>
            <a:endParaRPr sz="900" b="0" i="0">
              <a:solidFill>
                <a:schemeClr val="dk1"/>
              </a:solidFill>
              <a:latin typeface="Avenir"/>
              <a:ea typeface="Avenir"/>
              <a:cs typeface="Avenir"/>
              <a:sym typeface="Avenir"/>
            </a:endParaRPr>
          </a:p>
        </p:txBody>
      </p:sp>
      <p:sp>
        <p:nvSpPr>
          <p:cNvPr id="255" name="Google Shape;255;p57"/>
          <p:cNvSpPr txBox="1"/>
          <p:nvPr/>
        </p:nvSpPr>
        <p:spPr>
          <a:xfrm>
            <a:off x="3668302" y="3026732"/>
            <a:ext cx="2230424"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MA" sz="1900" b="0" i="0">
                <a:solidFill>
                  <a:schemeClr val="dk1"/>
                </a:solidFill>
                <a:latin typeface="Avenir"/>
                <a:ea typeface="Avenir"/>
                <a:cs typeface="Avenir"/>
                <a:sym typeface="Avenir"/>
              </a:rPr>
              <a:t>Name </a:t>
            </a:r>
            <a:endParaRPr/>
          </a:p>
          <a:p>
            <a:pPr marL="0" marR="0" lvl="0" indent="0" algn="l" rtl="0">
              <a:lnSpc>
                <a:spcPct val="115000"/>
              </a:lnSpc>
              <a:spcBef>
                <a:spcPts val="0"/>
              </a:spcBef>
              <a:spcAft>
                <a:spcPts val="0"/>
              </a:spcAft>
              <a:buNone/>
            </a:pPr>
            <a:r>
              <a:rPr lang="fr-MA" sz="900" b="0" i="0">
                <a:solidFill>
                  <a:schemeClr val="dk1"/>
                </a:solidFill>
                <a:latin typeface="Avenir"/>
                <a:ea typeface="Avenir"/>
                <a:cs typeface="Avenir"/>
                <a:sym typeface="Avenir"/>
              </a:rPr>
              <a:t>POSITION</a:t>
            </a:r>
            <a:endParaRPr sz="900" b="0" i="0">
              <a:solidFill>
                <a:schemeClr val="dk1"/>
              </a:solidFill>
              <a:latin typeface="Avenir"/>
              <a:ea typeface="Avenir"/>
              <a:cs typeface="Avenir"/>
              <a:sym typeface="Avenir"/>
            </a:endParaRPr>
          </a:p>
        </p:txBody>
      </p:sp>
      <p:sp>
        <p:nvSpPr>
          <p:cNvPr id="256" name="Google Shape;256;p57"/>
          <p:cNvSpPr txBox="1"/>
          <p:nvPr/>
        </p:nvSpPr>
        <p:spPr>
          <a:xfrm>
            <a:off x="833362" y="5599892"/>
            <a:ext cx="2235608"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1900"/>
              <a:buFont typeface="Avenir"/>
              <a:buNone/>
            </a:pPr>
            <a:r>
              <a:rPr lang="fr-MA" sz="1900" b="0" i="0">
                <a:solidFill>
                  <a:schemeClr val="dk1"/>
                </a:solidFill>
                <a:latin typeface="Avenir"/>
                <a:ea typeface="Avenir"/>
                <a:cs typeface="Avenir"/>
                <a:sym typeface="Avenir"/>
              </a:rPr>
              <a:t>Name </a:t>
            </a:r>
            <a:endParaRPr/>
          </a:p>
          <a:p>
            <a:pPr marL="0" marR="0" lvl="0" indent="0" algn="l" rtl="0">
              <a:lnSpc>
                <a:spcPct val="115000"/>
              </a:lnSpc>
              <a:spcBef>
                <a:spcPts val="0"/>
              </a:spcBef>
              <a:spcAft>
                <a:spcPts val="0"/>
              </a:spcAft>
              <a:buClr>
                <a:schemeClr val="dk1"/>
              </a:buClr>
              <a:buSzPts val="900"/>
              <a:buFont typeface="Avenir"/>
              <a:buNone/>
            </a:pPr>
            <a:r>
              <a:rPr lang="fr-MA" sz="900" b="0" i="0">
                <a:solidFill>
                  <a:schemeClr val="dk1"/>
                </a:solidFill>
                <a:latin typeface="Avenir"/>
                <a:ea typeface="Avenir"/>
                <a:cs typeface="Avenir"/>
                <a:sym typeface="Avenir"/>
              </a:rPr>
              <a:t>POSITION</a:t>
            </a:r>
            <a:endParaRPr sz="900" b="0" i="0">
              <a:solidFill>
                <a:schemeClr val="dk1"/>
              </a:solidFill>
              <a:latin typeface="Avenir"/>
              <a:ea typeface="Avenir"/>
              <a:cs typeface="Avenir"/>
              <a:sym typeface="Avenir"/>
            </a:endParaRPr>
          </a:p>
        </p:txBody>
      </p:sp>
      <p:sp>
        <p:nvSpPr>
          <p:cNvPr id="257" name="Google Shape;257;p57"/>
          <p:cNvSpPr txBox="1"/>
          <p:nvPr/>
        </p:nvSpPr>
        <p:spPr>
          <a:xfrm>
            <a:off x="3668302" y="5599892"/>
            <a:ext cx="2089422"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1900"/>
              <a:buFont typeface="Avenir"/>
              <a:buNone/>
            </a:pPr>
            <a:r>
              <a:rPr lang="fr-MA" sz="1900" b="0" i="0">
                <a:solidFill>
                  <a:schemeClr val="dk1"/>
                </a:solidFill>
                <a:latin typeface="Avenir"/>
                <a:ea typeface="Avenir"/>
                <a:cs typeface="Avenir"/>
                <a:sym typeface="Avenir"/>
              </a:rPr>
              <a:t>Name </a:t>
            </a:r>
            <a:endParaRPr/>
          </a:p>
          <a:p>
            <a:pPr marL="0" marR="0" lvl="0" indent="0" algn="l" rtl="0">
              <a:lnSpc>
                <a:spcPct val="115000"/>
              </a:lnSpc>
              <a:spcBef>
                <a:spcPts val="0"/>
              </a:spcBef>
              <a:spcAft>
                <a:spcPts val="0"/>
              </a:spcAft>
              <a:buClr>
                <a:schemeClr val="dk1"/>
              </a:buClr>
              <a:buSzPts val="800"/>
              <a:buFont typeface="Avenir"/>
              <a:buNone/>
            </a:pPr>
            <a:r>
              <a:rPr lang="fr-MA" sz="800" b="0" i="0">
                <a:solidFill>
                  <a:schemeClr val="dk1"/>
                </a:solidFill>
                <a:latin typeface="Avenir"/>
                <a:ea typeface="Avenir"/>
                <a:cs typeface="Avenir"/>
                <a:sym typeface="Avenir"/>
              </a:rPr>
              <a:t>POSITION</a:t>
            </a:r>
            <a:endParaRPr sz="800" b="0" i="0">
              <a:solidFill>
                <a:schemeClr val="dk1"/>
              </a:solidFill>
              <a:latin typeface="Avenir"/>
              <a:ea typeface="Avenir"/>
              <a:cs typeface="Avenir"/>
              <a:sym typeface="Avenir"/>
            </a:endParaRPr>
          </a:p>
        </p:txBody>
      </p:sp>
      <p:sp>
        <p:nvSpPr>
          <p:cNvPr id="258" name="Google Shape;258;p57"/>
          <p:cNvSpPr txBox="1"/>
          <p:nvPr/>
        </p:nvSpPr>
        <p:spPr>
          <a:xfrm>
            <a:off x="6376855" y="5599892"/>
            <a:ext cx="2088000"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MA" sz="1900" b="0" i="0">
                <a:solidFill>
                  <a:schemeClr val="dk1"/>
                </a:solidFill>
                <a:latin typeface="Avenir"/>
                <a:ea typeface="Avenir"/>
                <a:cs typeface="Avenir"/>
                <a:sym typeface="Avenir"/>
              </a:rPr>
              <a:t>Name</a:t>
            </a:r>
            <a:endParaRPr/>
          </a:p>
          <a:p>
            <a:pPr marL="0" marR="0" lvl="0" indent="0" algn="l" rtl="0">
              <a:lnSpc>
                <a:spcPct val="115000"/>
              </a:lnSpc>
              <a:spcBef>
                <a:spcPts val="0"/>
              </a:spcBef>
              <a:spcAft>
                <a:spcPts val="0"/>
              </a:spcAft>
              <a:buNone/>
            </a:pPr>
            <a:r>
              <a:rPr lang="fr-MA" sz="800" b="0" i="0">
                <a:solidFill>
                  <a:schemeClr val="dk1"/>
                </a:solidFill>
                <a:latin typeface="Avenir"/>
                <a:ea typeface="Avenir"/>
                <a:cs typeface="Avenir"/>
                <a:sym typeface="Avenir"/>
              </a:rPr>
              <a:t>POSITION</a:t>
            </a:r>
            <a:endParaRPr sz="800" b="0" i="0">
              <a:solidFill>
                <a:schemeClr val="dk1"/>
              </a:solidFill>
              <a:latin typeface="Avenir"/>
              <a:ea typeface="Avenir"/>
              <a:cs typeface="Avenir"/>
              <a:sym typeface="Avenir"/>
            </a:endParaRPr>
          </a:p>
        </p:txBody>
      </p:sp>
      <p:sp>
        <p:nvSpPr>
          <p:cNvPr id="259" name="Google Shape;259;p57"/>
          <p:cNvSpPr>
            <a:spLocks noGrp="1"/>
          </p:cNvSpPr>
          <p:nvPr>
            <p:ph type="pic" idx="2"/>
          </p:nvPr>
        </p:nvSpPr>
        <p:spPr>
          <a:xfrm>
            <a:off x="833362" y="1196916"/>
            <a:ext cx="1589897" cy="1595696"/>
          </a:xfrm>
          <a:prstGeom prst="rect">
            <a:avLst/>
          </a:prstGeom>
          <a:noFill/>
          <a:ln>
            <a:noFill/>
          </a:ln>
        </p:spPr>
      </p:sp>
      <p:sp>
        <p:nvSpPr>
          <p:cNvPr id="260" name="Google Shape;260;p57"/>
          <p:cNvSpPr>
            <a:spLocks noGrp="1"/>
          </p:cNvSpPr>
          <p:nvPr>
            <p:ph type="pic" idx="3"/>
          </p:nvPr>
        </p:nvSpPr>
        <p:spPr>
          <a:xfrm>
            <a:off x="3665621" y="1196916"/>
            <a:ext cx="1589897" cy="1595696"/>
          </a:xfrm>
          <a:prstGeom prst="rect">
            <a:avLst/>
          </a:prstGeom>
          <a:noFill/>
          <a:ln>
            <a:noFill/>
          </a:ln>
        </p:spPr>
      </p:sp>
      <p:sp>
        <p:nvSpPr>
          <p:cNvPr id="261" name="Google Shape;261;p57"/>
          <p:cNvSpPr>
            <a:spLocks noGrp="1"/>
          </p:cNvSpPr>
          <p:nvPr>
            <p:ph type="pic" idx="4"/>
          </p:nvPr>
        </p:nvSpPr>
        <p:spPr>
          <a:xfrm>
            <a:off x="6373298" y="1196916"/>
            <a:ext cx="1589897" cy="1595696"/>
          </a:xfrm>
          <a:prstGeom prst="rect">
            <a:avLst/>
          </a:prstGeom>
          <a:noFill/>
          <a:ln>
            <a:noFill/>
          </a:ln>
        </p:spPr>
      </p:sp>
      <p:sp>
        <p:nvSpPr>
          <p:cNvPr id="262" name="Google Shape;262;p57"/>
          <p:cNvSpPr>
            <a:spLocks noGrp="1"/>
          </p:cNvSpPr>
          <p:nvPr>
            <p:ph type="pic" idx="5"/>
          </p:nvPr>
        </p:nvSpPr>
        <p:spPr>
          <a:xfrm>
            <a:off x="833362" y="3756808"/>
            <a:ext cx="1589897" cy="1595696"/>
          </a:xfrm>
          <a:prstGeom prst="rect">
            <a:avLst/>
          </a:prstGeom>
          <a:noFill/>
          <a:ln>
            <a:noFill/>
          </a:ln>
        </p:spPr>
      </p:sp>
      <p:sp>
        <p:nvSpPr>
          <p:cNvPr id="263" name="Google Shape;263;p57"/>
          <p:cNvSpPr>
            <a:spLocks noGrp="1"/>
          </p:cNvSpPr>
          <p:nvPr>
            <p:ph type="pic" idx="6"/>
          </p:nvPr>
        </p:nvSpPr>
        <p:spPr>
          <a:xfrm>
            <a:off x="3665621" y="3756808"/>
            <a:ext cx="1589897" cy="1595696"/>
          </a:xfrm>
          <a:prstGeom prst="rect">
            <a:avLst/>
          </a:prstGeom>
          <a:noFill/>
          <a:ln>
            <a:noFill/>
          </a:ln>
        </p:spPr>
      </p:sp>
      <p:sp>
        <p:nvSpPr>
          <p:cNvPr id="264" name="Google Shape;264;p57"/>
          <p:cNvSpPr>
            <a:spLocks noGrp="1"/>
          </p:cNvSpPr>
          <p:nvPr>
            <p:ph type="pic" idx="7"/>
          </p:nvPr>
        </p:nvSpPr>
        <p:spPr>
          <a:xfrm>
            <a:off x="6373298" y="3756808"/>
            <a:ext cx="1589897" cy="1595696"/>
          </a:xfrm>
          <a:prstGeom prst="rect">
            <a:avLst/>
          </a:prstGeom>
          <a:noFill/>
          <a:ln>
            <a:noFill/>
          </a:ln>
        </p:spPr>
      </p:sp>
      <p:sp>
        <p:nvSpPr>
          <p:cNvPr id="265" name="Google Shape;265;p57"/>
          <p:cNvSpPr txBox="1"/>
          <p:nvPr/>
        </p:nvSpPr>
        <p:spPr>
          <a:xfrm>
            <a:off x="9208919" y="3022628"/>
            <a:ext cx="2042772"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MA" sz="1900" b="0" i="0">
                <a:solidFill>
                  <a:schemeClr val="dk1"/>
                </a:solidFill>
                <a:latin typeface="Avenir"/>
                <a:ea typeface="Avenir"/>
                <a:cs typeface="Avenir"/>
                <a:sym typeface="Avenir"/>
              </a:rPr>
              <a:t>Name</a:t>
            </a:r>
            <a:endParaRPr/>
          </a:p>
          <a:p>
            <a:pPr marL="0" marR="0" lvl="0" indent="0" algn="l" rtl="0">
              <a:lnSpc>
                <a:spcPct val="115000"/>
              </a:lnSpc>
              <a:spcBef>
                <a:spcPts val="0"/>
              </a:spcBef>
              <a:spcAft>
                <a:spcPts val="0"/>
              </a:spcAft>
              <a:buNone/>
            </a:pPr>
            <a:r>
              <a:rPr lang="fr-MA" sz="900" b="0" i="0">
                <a:solidFill>
                  <a:schemeClr val="dk1"/>
                </a:solidFill>
                <a:latin typeface="Avenir"/>
                <a:ea typeface="Avenir"/>
                <a:cs typeface="Avenir"/>
                <a:sym typeface="Avenir"/>
              </a:rPr>
              <a:t>POSITION</a:t>
            </a:r>
            <a:endParaRPr sz="900" b="0" i="0">
              <a:solidFill>
                <a:schemeClr val="dk1"/>
              </a:solidFill>
              <a:latin typeface="Avenir"/>
              <a:ea typeface="Avenir"/>
              <a:cs typeface="Avenir"/>
              <a:sym typeface="Avenir"/>
            </a:endParaRPr>
          </a:p>
        </p:txBody>
      </p:sp>
      <p:sp>
        <p:nvSpPr>
          <p:cNvPr id="266" name="Google Shape;266;p57"/>
          <p:cNvSpPr txBox="1"/>
          <p:nvPr/>
        </p:nvSpPr>
        <p:spPr>
          <a:xfrm>
            <a:off x="9208919" y="5595788"/>
            <a:ext cx="2088000"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MA" sz="1900" b="0" i="0">
                <a:solidFill>
                  <a:schemeClr val="dk1"/>
                </a:solidFill>
                <a:latin typeface="Avenir"/>
                <a:ea typeface="Avenir"/>
                <a:cs typeface="Avenir"/>
                <a:sym typeface="Avenir"/>
              </a:rPr>
              <a:t>Name</a:t>
            </a:r>
            <a:endParaRPr/>
          </a:p>
          <a:p>
            <a:pPr marL="0" marR="0" lvl="0" indent="0" algn="l" rtl="0">
              <a:lnSpc>
                <a:spcPct val="115000"/>
              </a:lnSpc>
              <a:spcBef>
                <a:spcPts val="0"/>
              </a:spcBef>
              <a:spcAft>
                <a:spcPts val="0"/>
              </a:spcAft>
              <a:buNone/>
            </a:pPr>
            <a:r>
              <a:rPr lang="fr-MA" sz="800" b="0" i="0">
                <a:solidFill>
                  <a:schemeClr val="dk1"/>
                </a:solidFill>
                <a:latin typeface="Avenir"/>
                <a:ea typeface="Avenir"/>
                <a:cs typeface="Avenir"/>
                <a:sym typeface="Avenir"/>
              </a:rPr>
              <a:t>POSITION</a:t>
            </a:r>
            <a:endParaRPr sz="800" b="0" i="0">
              <a:solidFill>
                <a:schemeClr val="dk1"/>
              </a:solidFill>
              <a:latin typeface="Avenir"/>
              <a:ea typeface="Avenir"/>
              <a:cs typeface="Avenir"/>
              <a:sym typeface="Avenir"/>
            </a:endParaRPr>
          </a:p>
        </p:txBody>
      </p:sp>
      <p:sp>
        <p:nvSpPr>
          <p:cNvPr id="267" name="Google Shape;267;p57"/>
          <p:cNvSpPr>
            <a:spLocks noGrp="1"/>
          </p:cNvSpPr>
          <p:nvPr>
            <p:ph type="pic" idx="8"/>
          </p:nvPr>
        </p:nvSpPr>
        <p:spPr>
          <a:xfrm>
            <a:off x="9205362" y="1192812"/>
            <a:ext cx="1589897" cy="1595696"/>
          </a:xfrm>
          <a:prstGeom prst="rect">
            <a:avLst/>
          </a:prstGeom>
          <a:noFill/>
          <a:ln>
            <a:noFill/>
          </a:ln>
        </p:spPr>
      </p:sp>
      <p:sp>
        <p:nvSpPr>
          <p:cNvPr id="268" name="Google Shape;268;p57"/>
          <p:cNvSpPr>
            <a:spLocks noGrp="1"/>
          </p:cNvSpPr>
          <p:nvPr>
            <p:ph type="pic" idx="9"/>
          </p:nvPr>
        </p:nvSpPr>
        <p:spPr>
          <a:xfrm>
            <a:off x="9205362" y="3752704"/>
            <a:ext cx="1589897" cy="1595696"/>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269"/>
        <p:cNvGrpSpPr/>
        <p:nvPr/>
      </p:nvGrpSpPr>
      <p:grpSpPr>
        <a:xfrm>
          <a:off x="0" y="0"/>
          <a:ext cx="0" cy="0"/>
          <a:chOff x="0" y="0"/>
          <a:chExt cx="0" cy="0"/>
        </a:xfrm>
      </p:grpSpPr>
      <p:sp>
        <p:nvSpPr>
          <p:cNvPr id="270" name="Google Shape;270;p58"/>
          <p:cNvSpPr txBox="1">
            <a:spLocks noGrp="1"/>
          </p:cNvSpPr>
          <p:nvPr>
            <p:ph type="body" idx="1"/>
          </p:nvPr>
        </p:nvSpPr>
        <p:spPr>
          <a:xfrm>
            <a:off x="838200" y="1508759"/>
            <a:ext cx="5181600" cy="4533821"/>
          </a:xfrm>
          <a:prstGeom prst="rect">
            <a:avLst/>
          </a:prstGeom>
          <a:noFill/>
          <a:ln>
            <a:noFill/>
          </a:ln>
        </p:spPr>
        <p:txBody>
          <a:bodyPr spcFirstLastPara="1" wrap="square" lIns="0" tIns="0" rIns="0" bIns="0" anchor="t" anchorCtr="0">
            <a:normAutofit/>
          </a:bodyPr>
          <a:lstStyle>
            <a:lvl1pPr marL="457200" lvl="0" indent="-355600" algn="l">
              <a:lnSpc>
                <a:spcPct val="110000"/>
              </a:lnSpc>
              <a:spcBef>
                <a:spcPts val="0"/>
              </a:spcBef>
              <a:spcAft>
                <a:spcPts val="0"/>
              </a:spcAft>
              <a:buClr>
                <a:schemeClr val="dk1"/>
              </a:buClr>
              <a:buSzPts val="2000"/>
              <a:buChar char="•"/>
              <a:defRPr b="0" i="0"/>
            </a:lvl1pPr>
            <a:lvl2pPr marL="914400" lvl="1" indent="-342900" algn="l">
              <a:lnSpc>
                <a:spcPct val="110000"/>
              </a:lnSpc>
              <a:spcBef>
                <a:spcPts val="600"/>
              </a:spcBef>
              <a:spcAft>
                <a:spcPts val="0"/>
              </a:spcAft>
              <a:buSzPts val="1800"/>
              <a:buChar char="•"/>
              <a:defRPr b="0" i="0"/>
            </a:lvl2pPr>
            <a:lvl3pPr marL="1371600" lvl="2" indent="-330200" algn="l">
              <a:lnSpc>
                <a:spcPct val="110000"/>
              </a:lnSpc>
              <a:spcBef>
                <a:spcPts val="600"/>
              </a:spcBef>
              <a:spcAft>
                <a:spcPts val="0"/>
              </a:spcAft>
              <a:buClr>
                <a:schemeClr val="dk1"/>
              </a:buClr>
              <a:buSzPts val="1600"/>
              <a:buChar char="•"/>
              <a:defRPr b="0" i="0"/>
            </a:lvl3pPr>
            <a:lvl4pPr marL="1828800" lvl="3" indent="-317500" algn="l">
              <a:lnSpc>
                <a:spcPct val="110000"/>
              </a:lnSpc>
              <a:spcBef>
                <a:spcPts val="600"/>
              </a:spcBef>
              <a:spcAft>
                <a:spcPts val="0"/>
              </a:spcAft>
              <a:buClr>
                <a:schemeClr val="dk1"/>
              </a:buClr>
              <a:buSzPts val="1400"/>
              <a:buChar char="•"/>
              <a:defRPr b="0" i="0"/>
            </a:lvl4pPr>
            <a:lvl5pPr marL="2286000" lvl="4" indent="-317500" algn="l">
              <a:lnSpc>
                <a:spcPct val="110000"/>
              </a:lnSpc>
              <a:spcBef>
                <a:spcPts val="600"/>
              </a:spcBef>
              <a:spcAft>
                <a:spcPts val="0"/>
              </a:spcAft>
              <a:buClr>
                <a:schemeClr val="dk1"/>
              </a:buClr>
              <a:buSzPts val="1400"/>
              <a:buChar char="•"/>
              <a:defRPr b="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58"/>
          <p:cNvSpPr txBox="1">
            <a:spLocks noGrp="1"/>
          </p:cNvSpPr>
          <p:nvPr>
            <p:ph type="body" idx="2"/>
          </p:nvPr>
        </p:nvSpPr>
        <p:spPr>
          <a:xfrm>
            <a:off x="6172200" y="1508759"/>
            <a:ext cx="5181600" cy="4533821"/>
          </a:xfrm>
          <a:prstGeom prst="rect">
            <a:avLst/>
          </a:prstGeom>
          <a:noFill/>
          <a:ln>
            <a:noFill/>
          </a:ln>
        </p:spPr>
        <p:txBody>
          <a:bodyPr spcFirstLastPara="1" wrap="square" lIns="0" tIns="0" rIns="0" bIns="0" anchor="t" anchorCtr="0">
            <a:normAutofit/>
          </a:bodyPr>
          <a:lstStyle>
            <a:lvl1pPr marL="457200" lvl="0" indent="-355600" algn="l">
              <a:lnSpc>
                <a:spcPct val="110000"/>
              </a:lnSpc>
              <a:spcBef>
                <a:spcPts val="0"/>
              </a:spcBef>
              <a:spcAft>
                <a:spcPts val="0"/>
              </a:spcAft>
              <a:buClr>
                <a:schemeClr val="dk1"/>
              </a:buClr>
              <a:buSzPts val="2000"/>
              <a:buChar char="•"/>
              <a:defRPr b="0" i="0"/>
            </a:lvl1pPr>
            <a:lvl2pPr marL="914400" lvl="1" indent="-342900" algn="l">
              <a:lnSpc>
                <a:spcPct val="110000"/>
              </a:lnSpc>
              <a:spcBef>
                <a:spcPts val="600"/>
              </a:spcBef>
              <a:spcAft>
                <a:spcPts val="0"/>
              </a:spcAft>
              <a:buSzPts val="1800"/>
              <a:buChar char="•"/>
              <a:defRPr b="0" i="0"/>
            </a:lvl2pPr>
            <a:lvl3pPr marL="1371600" lvl="2" indent="-330200" algn="l">
              <a:lnSpc>
                <a:spcPct val="110000"/>
              </a:lnSpc>
              <a:spcBef>
                <a:spcPts val="600"/>
              </a:spcBef>
              <a:spcAft>
                <a:spcPts val="0"/>
              </a:spcAft>
              <a:buClr>
                <a:schemeClr val="dk1"/>
              </a:buClr>
              <a:buSzPts val="1600"/>
              <a:buChar char="•"/>
              <a:defRPr b="0" i="0"/>
            </a:lvl3pPr>
            <a:lvl4pPr marL="1828800" lvl="3" indent="-317500" algn="l">
              <a:lnSpc>
                <a:spcPct val="110000"/>
              </a:lnSpc>
              <a:spcBef>
                <a:spcPts val="600"/>
              </a:spcBef>
              <a:spcAft>
                <a:spcPts val="0"/>
              </a:spcAft>
              <a:buClr>
                <a:schemeClr val="dk1"/>
              </a:buClr>
              <a:buSzPts val="1400"/>
              <a:buChar char="•"/>
              <a:defRPr b="0" i="0"/>
            </a:lvl4pPr>
            <a:lvl5pPr marL="2286000" lvl="4" indent="-317500" algn="l">
              <a:lnSpc>
                <a:spcPct val="110000"/>
              </a:lnSpc>
              <a:spcBef>
                <a:spcPts val="600"/>
              </a:spcBef>
              <a:spcAft>
                <a:spcPts val="0"/>
              </a:spcAft>
              <a:buClr>
                <a:schemeClr val="dk1"/>
              </a:buClr>
              <a:buSzPts val="1400"/>
              <a:buChar char="•"/>
              <a:defRPr b="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58"/>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Avenir"/>
                <a:ea typeface="Avenir"/>
                <a:cs typeface="Avenir"/>
                <a:sym typeface="Avenir"/>
              </a:defRPr>
            </a:lvl1pPr>
            <a:lvl2pPr marL="0" marR="0" lvl="1" indent="0" algn="l">
              <a:spcBef>
                <a:spcPts val="0"/>
              </a:spcBef>
              <a:buNone/>
              <a:defRPr sz="1400" b="0" i="0">
                <a:solidFill>
                  <a:schemeClr val="dk1"/>
                </a:solidFill>
                <a:latin typeface="Avenir"/>
                <a:ea typeface="Avenir"/>
                <a:cs typeface="Avenir"/>
                <a:sym typeface="Avenir"/>
              </a:defRPr>
            </a:lvl2pPr>
            <a:lvl3pPr marL="0" marR="0" lvl="2" indent="0" algn="l">
              <a:spcBef>
                <a:spcPts val="0"/>
              </a:spcBef>
              <a:buNone/>
              <a:defRPr sz="1400" b="0" i="0">
                <a:solidFill>
                  <a:schemeClr val="dk1"/>
                </a:solidFill>
                <a:latin typeface="Avenir"/>
                <a:ea typeface="Avenir"/>
                <a:cs typeface="Avenir"/>
                <a:sym typeface="Avenir"/>
              </a:defRPr>
            </a:lvl3pPr>
            <a:lvl4pPr marL="0" marR="0" lvl="3" indent="0" algn="l">
              <a:spcBef>
                <a:spcPts val="0"/>
              </a:spcBef>
              <a:buNone/>
              <a:defRPr sz="1400" b="0" i="0">
                <a:solidFill>
                  <a:schemeClr val="dk1"/>
                </a:solidFill>
                <a:latin typeface="Avenir"/>
                <a:ea typeface="Avenir"/>
                <a:cs typeface="Avenir"/>
                <a:sym typeface="Avenir"/>
              </a:defRPr>
            </a:lvl4pPr>
            <a:lvl5pPr marL="0" marR="0" lvl="4" indent="0" algn="l">
              <a:spcBef>
                <a:spcPts val="0"/>
              </a:spcBef>
              <a:buNone/>
              <a:defRPr sz="1400" b="0" i="0">
                <a:solidFill>
                  <a:schemeClr val="dk1"/>
                </a:solidFill>
                <a:latin typeface="Avenir"/>
                <a:ea typeface="Avenir"/>
                <a:cs typeface="Avenir"/>
                <a:sym typeface="Avenir"/>
              </a:defRPr>
            </a:lvl5pPr>
            <a:lvl6pPr marL="0" marR="0" lvl="5" indent="0" algn="l">
              <a:spcBef>
                <a:spcPts val="0"/>
              </a:spcBef>
              <a:buNone/>
              <a:defRPr sz="1400" b="0" i="0">
                <a:solidFill>
                  <a:schemeClr val="dk1"/>
                </a:solidFill>
                <a:latin typeface="Avenir"/>
                <a:ea typeface="Avenir"/>
                <a:cs typeface="Avenir"/>
                <a:sym typeface="Avenir"/>
              </a:defRPr>
            </a:lvl6pPr>
            <a:lvl7pPr marL="0" marR="0" lvl="6" indent="0" algn="l">
              <a:spcBef>
                <a:spcPts val="0"/>
              </a:spcBef>
              <a:buNone/>
              <a:defRPr sz="1400" b="0" i="0">
                <a:solidFill>
                  <a:schemeClr val="dk1"/>
                </a:solidFill>
                <a:latin typeface="Avenir"/>
                <a:ea typeface="Avenir"/>
                <a:cs typeface="Avenir"/>
                <a:sym typeface="Avenir"/>
              </a:defRPr>
            </a:lvl7pPr>
            <a:lvl8pPr marL="0" marR="0" lvl="7" indent="0" algn="l">
              <a:spcBef>
                <a:spcPts val="0"/>
              </a:spcBef>
              <a:buNone/>
              <a:defRPr sz="1400" b="0" i="0">
                <a:solidFill>
                  <a:schemeClr val="dk1"/>
                </a:solidFill>
                <a:latin typeface="Avenir"/>
                <a:ea typeface="Avenir"/>
                <a:cs typeface="Avenir"/>
                <a:sym typeface="Avenir"/>
              </a:defRPr>
            </a:lvl8pPr>
            <a:lvl9pPr marL="0" marR="0" lvl="8" indent="0" algn="l">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cxnSp>
        <p:nvCxnSpPr>
          <p:cNvPr id="273" name="Google Shape;273;p58"/>
          <p:cNvCxnSpPr/>
          <p:nvPr/>
        </p:nvCxnSpPr>
        <p:spPr>
          <a:xfrm>
            <a:off x="838199" y="398033"/>
            <a:ext cx="1410149" cy="0"/>
          </a:xfrm>
          <a:prstGeom prst="straightConnector1">
            <a:avLst/>
          </a:prstGeom>
          <a:noFill/>
          <a:ln w="31750" cap="flat" cmpd="sng">
            <a:solidFill>
              <a:srgbClr val="F8981D"/>
            </a:solidFill>
            <a:prstDash val="solid"/>
            <a:miter lim="800000"/>
            <a:headEnd type="none" w="sm" len="sm"/>
            <a:tailEnd type="none" w="sm" len="sm"/>
          </a:ln>
        </p:spPr>
      </p:cxnSp>
      <p:sp>
        <p:nvSpPr>
          <p:cNvPr id="274" name="Google Shape;274;p58"/>
          <p:cNvSpPr txBox="1">
            <a:spLocks noGrp="1"/>
          </p:cNvSpPr>
          <p:nvPr>
            <p:ph type="title"/>
          </p:nvPr>
        </p:nvSpPr>
        <p:spPr>
          <a:xfrm>
            <a:off x="838200" y="559574"/>
            <a:ext cx="7183582" cy="676636"/>
          </a:xfrm>
          <a:prstGeom prst="rect">
            <a:avLst/>
          </a:prstGeom>
          <a:noFill/>
          <a:ln>
            <a:noFill/>
          </a:ln>
        </p:spPr>
        <p:txBody>
          <a:bodyPr spcFirstLastPara="1" wrap="square" lIns="0" tIns="45700" rIns="0" bIns="45700" anchor="b" anchorCtr="0">
            <a:normAutofit/>
          </a:bodyPr>
          <a:lstStyle>
            <a:lvl1pPr lvl="0" algn="l">
              <a:lnSpc>
                <a:spcPct val="90000"/>
              </a:lnSpc>
              <a:spcBef>
                <a:spcPts val="0"/>
              </a:spcBef>
              <a:spcAft>
                <a:spcPts val="0"/>
              </a:spcAft>
              <a:buClr>
                <a:schemeClr val="dk2"/>
              </a:buClr>
              <a:buSzPts val="3200"/>
              <a:buFont typeface="Paytone One"/>
              <a:buNone/>
              <a:defRPr sz="32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275"/>
        <p:cNvGrpSpPr/>
        <p:nvPr/>
      </p:nvGrpSpPr>
      <p:grpSpPr>
        <a:xfrm>
          <a:off x="0" y="0"/>
          <a:ext cx="0" cy="0"/>
          <a:chOff x="0" y="0"/>
          <a:chExt cx="0" cy="0"/>
        </a:xfrm>
      </p:grpSpPr>
      <p:sp>
        <p:nvSpPr>
          <p:cNvPr id="276" name="Google Shape;276;p59"/>
          <p:cNvSpPr txBox="1">
            <a:spLocks noGrp="1"/>
          </p:cNvSpPr>
          <p:nvPr>
            <p:ph type="body" idx="1"/>
          </p:nvPr>
        </p:nvSpPr>
        <p:spPr>
          <a:xfrm>
            <a:off x="839788" y="1435458"/>
            <a:ext cx="5157787" cy="823912"/>
          </a:xfrm>
          <a:prstGeom prst="rect">
            <a:avLst/>
          </a:prstGeom>
          <a:noFill/>
          <a:ln>
            <a:noFill/>
          </a:ln>
        </p:spPr>
        <p:txBody>
          <a:bodyPr spcFirstLastPara="1" wrap="square" lIns="0" tIns="0" rIns="0" bIns="0" anchor="b" anchorCtr="0">
            <a:normAutofit/>
          </a:bodyPr>
          <a:lstStyle>
            <a:lvl1pPr marL="457200" lvl="0" indent="-228600" algn="l">
              <a:lnSpc>
                <a:spcPct val="110000"/>
              </a:lnSpc>
              <a:spcBef>
                <a:spcPts val="0"/>
              </a:spcBef>
              <a:spcAft>
                <a:spcPts val="0"/>
              </a:spcAft>
              <a:buClr>
                <a:schemeClr val="dk1"/>
              </a:buClr>
              <a:buSzPts val="2400"/>
              <a:buNone/>
              <a:defRPr sz="2400" b="0" i="0"/>
            </a:lvl1pPr>
            <a:lvl2pPr marL="914400" lvl="1" indent="-228600" algn="l">
              <a:lnSpc>
                <a:spcPct val="110000"/>
              </a:lnSpc>
              <a:spcBef>
                <a:spcPts val="600"/>
              </a:spcBef>
              <a:spcAft>
                <a:spcPts val="0"/>
              </a:spcAft>
              <a:buSzPts val="2000"/>
              <a:buNone/>
              <a:defRPr sz="2000" b="1"/>
            </a:lvl2pPr>
            <a:lvl3pPr marL="1371600" lvl="2" indent="-228600" algn="l">
              <a:lnSpc>
                <a:spcPct val="110000"/>
              </a:lnSpc>
              <a:spcBef>
                <a:spcPts val="600"/>
              </a:spcBef>
              <a:spcAft>
                <a:spcPts val="0"/>
              </a:spcAft>
              <a:buClr>
                <a:schemeClr val="dk1"/>
              </a:buClr>
              <a:buSzPts val="1800"/>
              <a:buNone/>
              <a:defRPr sz="1800" b="1"/>
            </a:lvl3pPr>
            <a:lvl4pPr marL="1828800" lvl="3" indent="-228600" algn="l">
              <a:lnSpc>
                <a:spcPct val="110000"/>
              </a:lnSpc>
              <a:spcBef>
                <a:spcPts val="600"/>
              </a:spcBef>
              <a:spcAft>
                <a:spcPts val="0"/>
              </a:spcAft>
              <a:buClr>
                <a:schemeClr val="dk1"/>
              </a:buClr>
              <a:buSzPts val="1600"/>
              <a:buNone/>
              <a:defRPr sz="1600" b="1"/>
            </a:lvl4pPr>
            <a:lvl5pPr marL="2286000" lvl="4" indent="-228600" algn="l">
              <a:lnSpc>
                <a:spcPct val="110000"/>
              </a:lnSpc>
              <a:spcBef>
                <a:spcPts val="600"/>
              </a:spcBef>
              <a:spcAft>
                <a:spcPts val="0"/>
              </a:spcAft>
              <a:buClr>
                <a:schemeClr val="dk1"/>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7" name="Google Shape;277;p59"/>
          <p:cNvSpPr txBox="1">
            <a:spLocks noGrp="1"/>
          </p:cNvSpPr>
          <p:nvPr>
            <p:ph type="body" idx="2"/>
          </p:nvPr>
        </p:nvSpPr>
        <p:spPr>
          <a:xfrm>
            <a:off x="839788" y="2384488"/>
            <a:ext cx="5157787" cy="3684588"/>
          </a:xfrm>
          <a:prstGeom prst="rect">
            <a:avLst/>
          </a:prstGeom>
          <a:noFill/>
          <a:ln>
            <a:noFill/>
          </a:ln>
        </p:spPr>
        <p:txBody>
          <a:bodyPr spcFirstLastPara="1" wrap="square" lIns="0" tIns="0" rIns="0" bIns="0" anchor="t" anchorCtr="0">
            <a:normAutofit/>
          </a:bodyPr>
          <a:lstStyle>
            <a:lvl1pPr marL="457200" lvl="0" indent="-355600" algn="l">
              <a:lnSpc>
                <a:spcPct val="110000"/>
              </a:lnSpc>
              <a:spcBef>
                <a:spcPts val="0"/>
              </a:spcBef>
              <a:spcAft>
                <a:spcPts val="0"/>
              </a:spcAft>
              <a:buClr>
                <a:schemeClr val="dk1"/>
              </a:buClr>
              <a:buSzPts val="2000"/>
              <a:buChar char="•"/>
              <a:defRPr b="0" i="0"/>
            </a:lvl1pPr>
            <a:lvl2pPr marL="914400" lvl="1" indent="-342900" algn="l">
              <a:lnSpc>
                <a:spcPct val="110000"/>
              </a:lnSpc>
              <a:spcBef>
                <a:spcPts val="600"/>
              </a:spcBef>
              <a:spcAft>
                <a:spcPts val="0"/>
              </a:spcAft>
              <a:buSzPts val="1800"/>
              <a:buChar char="•"/>
              <a:defRPr b="0" i="0"/>
            </a:lvl2pPr>
            <a:lvl3pPr marL="1371600" lvl="2" indent="-330200" algn="l">
              <a:lnSpc>
                <a:spcPct val="110000"/>
              </a:lnSpc>
              <a:spcBef>
                <a:spcPts val="600"/>
              </a:spcBef>
              <a:spcAft>
                <a:spcPts val="0"/>
              </a:spcAft>
              <a:buClr>
                <a:schemeClr val="dk1"/>
              </a:buClr>
              <a:buSzPts val="1600"/>
              <a:buChar char="•"/>
              <a:defRPr b="0" i="0"/>
            </a:lvl3pPr>
            <a:lvl4pPr marL="1828800" lvl="3" indent="-317500" algn="l">
              <a:lnSpc>
                <a:spcPct val="110000"/>
              </a:lnSpc>
              <a:spcBef>
                <a:spcPts val="600"/>
              </a:spcBef>
              <a:spcAft>
                <a:spcPts val="0"/>
              </a:spcAft>
              <a:buClr>
                <a:schemeClr val="dk1"/>
              </a:buClr>
              <a:buSzPts val="1400"/>
              <a:buChar char="•"/>
              <a:defRPr b="0" i="0"/>
            </a:lvl4pPr>
            <a:lvl5pPr marL="2286000" lvl="4" indent="-317500" algn="l">
              <a:lnSpc>
                <a:spcPct val="110000"/>
              </a:lnSpc>
              <a:spcBef>
                <a:spcPts val="600"/>
              </a:spcBef>
              <a:spcAft>
                <a:spcPts val="0"/>
              </a:spcAft>
              <a:buClr>
                <a:schemeClr val="dk1"/>
              </a:buClr>
              <a:buSzPts val="1400"/>
              <a:buChar char="•"/>
              <a:defRPr b="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59"/>
          <p:cNvSpPr txBox="1">
            <a:spLocks noGrp="1"/>
          </p:cNvSpPr>
          <p:nvPr>
            <p:ph type="body" idx="3"/>
          </p:nvPr>
        </p:nvSpPr>
        <p:spPr>
          <a:xfrm>
            <a:off x="6172200" y="1435458"/>
            <a:ext cx="5183188" cy="823912"/>
          </a:xfrm>
          <a:prstGeom prst="rect">
            <a:avLst/>
          </a:prstGeom>
          <a:noFill/>
          <a:ln>
            <a:noFill/>
          </a:ln>
        </p:spPr>
        <p:txBody>
          <a:bodyPr spcFirstLastPara="1" wrap="square" lIns="0" tIns="0" rIns="0" bIns="0" anchor="b" anchorCtr="0">
            <a:normAutofit/>
          </a:bodyPr>
          <a:lstStyle>
            <a:lvl1pPr marL="457200" lvl="0" indent="-228600" algn="l">
              <a:lnSpc>
                <a:spcPct val="110000"/>
              </a:lnSpc>
              <a:spcBef>
                <a:spcPts val="0"/>
              </a:spcBef>
              <a:spcAft>
                <a:spcPts val="0"/>
              </a:spcAft>
              <a:buClr>
                <a:schemeClr val="dk1"/>
              </a:buClr>
              <a:buSzPts val="2400"/>
              <a:buNone/>
              <a:defRPr sz="2400" b="0" i="0"/>
            </a:lvl1pPr>
            <a:lvl2pPr marL="914400" lvl="1" indent="-228600" algn="l">
              <a:lnSpc>
                <a:spcPct val="110000"/>
              </a:lnSpc>
              <a:spcBef>
                <a:spcPts val="600"/>
              </a:spcBef>
              <a:spcAft>
                <a:spcPts val="0"/>
              </a:spcAft>
              <a:buSzPts val="2000"/>
              <a:buNone/>
              <a:defRPr sz="2000" b="1"/>
            </a:lvl2pPr>
            <a:lvl3pPr marL="1371600" lvl="2" indent="-228600" algn="l">
              <a:lnSpc>
                <a:spcPct val="110000"/>
              </a:lnSpc>
              <a:spcBef>
                <a:spcPts val="600"/>
              </a:spcBef>
              <a:spcAft>
                <a:spcPts val="0"/>
              </a:spcAft>
              <a:buClr>
                <a:schemeClr val="dk1"/>
              </a:buClr>
              <a:buSzPts val="1800"/>
              <a:buNone/>
              <a:defRPr sz="1800" b="1"/>
            </a:lvl3pPr>
            <a:lvl4pPr marL="1828800" lvl="3" indent="-228600" algn="l">
              <a:lnSpc>
                <a:spcPct val="110000"/>
              </a:lnSpc>
              <a:spcBef>
                <a:spcPts val="600"/>
              </a:spcBef>
              <a:spcAft>
                <a:spcPts val="0"/>
              </a:spcAft>
              <a:buClr>
                <a:schemeClr val="dk1"/>
              </a:buClr>
              <a:buSzPts val="1600"/>
              <a:buNone/>
              <a:defRPr sz="1600" b="1"/>
            </a:lvl4pPr>
            <a:lvl5pPr marL="2286000" lvl="4" indent="-228600" algn="l">
              <a:lnSpc>
                <a:spcPct val="110000"/>
              </a:lnSpc>
              <a:spcBef>
                <a:spcPts val="600"/>
              </a:spcBef>
              <a:spcAft>
                <a:spcPts val="0"/>
              </a:spcAft>
              <a:buClr>
                <a:schemeClr val="dk1"/>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9" name="Google Shape;279;p59"/>
          <p:cNvSpPr txBox="1">
            <a:spLocks noGrp="1"/>
          </p:cNvSpPr>
          <p:nvPr>
            <p:ph type="body" idx="4"/>
          </p:nvPr>
        </p:nvSpPr>
        <p:spPr>
          <a:xfrm>
            <a:off x="6172200" y="2384488"/>
            <a:ext cx="5183188" cy="3684588"/>
          </a:xfrm>
          <a:prstGeom prst="rect">
            <a:avLst/>
          </a:prstGeom>
          <a:noFill/>
          <a:ln>
            <a:noFill/>
          </a:ln>
        </p:spPr>
        <p:txBody>
          <a:bodyPr spcFirstLastPara="1" wrap="square" lIns="0" tIns="0" rIns="0" bIns="0" anchor="t" anchorCtr="0">
            <a:normAutofit/>
          </a:bodyPr>
          <a:lstStyle>
            <a:lvl1pPr marL="457200" lvl="0" indent="-355600" algn="l">
              <a:lnSpc>
                <a:spcPct val="110000"/>
              </a:lnSpc>
              <a:spcBef>
                <a:spcPts val="0"/>
              </a:spcBef>
              <a:spcAft>
                <a:spcPts val="0"/>
              </a:spcAft>
              <a:buClr>
                <a:schemeClr val="dk1"/>
              </a:buClr>
              <a:buSzPts val="2000"/>
              <a:buChar char="•"/>
              <a:defRPr b="0" i="0"/>
            </a:lvl1pPr>
            <a:lvl2pPr marL="914400" lvl="1" indent="-342900" algn="l">
              <a:lnSpc>
                <a:spcPct val="110000"/>
              </a:lnSpc>
              <a:spcBef>
                <a:spcPts val="600"/>
              </a:spcBef>
              <a:spcAft>
                <a:spcPts val="0"/>
              </a:spcAft>
              <a:buSzPts val="1800"/>
              <a:buChar char="•"/>
              <a:defRPr b="0" i="0"/>
            </a:lvl2pPr>
            <a:lvl3pPr marL="1371600" lvl="2" indent="-330200" algn="l">
              <a:lnSpc>
                <a:spcPct val="110000"/>
              </a:lnSpc>
              <a:spcBef>
                <a:spcPts val="600"/>
              </a:spcBef>
              <a:spcAft>
                <a:spcPts val="0"/>
              </a:spcAft>
              <a:buClr>
                <a:schemeClr val="dk1"/>
              </a:buClr>
              <a:buSzPts val="1600"/>
              <a:buChar char="•"/>
              <a:defRPr b="0" i="0"/>
            </a:lvl3pPr>
            <a:lvl4pPr marL="1828800" lvl="3" indent="-317500" algn="l">
              <a:lnSpc>
                <a:spcPct val="110000"/>
              </a:lnSpc>
              <a:spcBef>
                <a:spcPts val="600"/>
              </a:spcBef>
              <a:spcAft>
                <a:spcPts val="0"/>
              </a:spcAft>
              <a:buClr>
                <a:schemeClr val="dk1"/>
              </a:buClr>
              <a:buSzPts val="1400"/>
              <a:buChar char="•"/>
              <a:defRPr b="0" i="0"/>
            </a:lvl4pPr>
            <a:lvl5pPr marL="2286000" lvl="4" indent="-317500" algn="l">
              <a:lnSpc>
                <a:spcPct val="110000"/>
              </a:lnSpc>
              <a:spcBef>
                <a:spcPts val="600"/>
              </a:spcBef>
              <a:spcAft>
                <a:spcPts val="0"/>
              </a:spcAft>
              <a:buClr>
                <a:schemeClr val="dk1"/>
              </a:buClr>
              <a:buSzPts val="1400"/>
              <a:buChar char="•"/>
              <a:defRPr b="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 name="Google Shape;280;p59"/>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Avenir"/>
                <a:ea typeface="Avenir"/>
                <a:cs typeface="Avenir"/>
                <a:sym typeface="Avenir"/>
              </a:defRPr>
            </a:lvl1pPr>
            <a:lvl2pPr marL="0" marR="0" lvl="1" indent="0" algn="l">
              <a:spcBef>
                <a:spcPts val="0"/>
              </a:spcBef>
              <a:buNone/>
              <a:defRPr sz="1400" b="0" i="0">
                <a:solidFill>
                  <a:schemeClr val="dk1"/>
                </a:solidFill>
                <a:latin typeface="Avenir"/>
                <a:ea typeface="Avenir"/>
                <a:cs typeface="Avenir"/>
                <a:sym typeface="Avenir"/>
              </a:defRPr>
            </a:lvl2pPr>
            <a:lvl3pPr marL="0" marR="0" lvl="2" indent="0" algn="l">
              <a:spcBef>
                <a:spcPts val="0"/>
              </a:spcBef>
              <a:buNone/>
              <a:defRPr sz="1400" b="0" i="0">
                <a:solidFill>
                  <a:schemeClr val="dk1"/>
                </a:solidFill>
                <a:latin typeface="Avenir"/>
                <a:ea typeface="Avenir"/>
                <a:cs typeface="Avenir"/>
                <a:sym typeface="Avenir"/>
              </a:defRPr>
            </a:lvl3pPr>
            <a:lvl4pPr marL="0" marR="0" lvl="3" indent="0" algn="l">
              <a:spcBef>
                <a:spcPts val="0"/>
              </a:spcBef>
              <a:buNone/>
              <a:defRPr sz="1400" b="0" i="0">
                <a:solidFill>
                  <a:schemeClr val="dk1"/>
                </a:solidFill>
                <a:latin typeface="Avenir"/>
                <a:ea typeface="Avenir"/>
                <a:cs typeface="Avenir"/>
                <a:sym typeface="Avenir"/>
              </a:defRPr>
            </a:lvl4pPr>
            <a:lvl5pPr marL="0" marR="0" lvl="4" indent="0" algn="l">
              <a:spcBef>
                <a:spcPts val="0"/>
              </a:spcBef>
              <a:buNone/>
              <a:defRPr sz="1400" b="0" i="0">
                <a:solidFill>
                  <a:schemeClr val="dk1"/>
                </a:solidFill>
                <a:latin typeface="Avenir"/>
                <a:ea typeface="Avenir"/>
                <a:cs typeface="Avenir"/>
                <a:sym typeface="Avenir"/>
              </a:defRPr>
            </a:lvl5pPr>
            <a:lvl6pPr marL="0" marR="0" lvl="5" indent="0" algn="l">
              <a:spcBef>
                <a:spcPts val="0"/>
              </a:spcBef>
              <a:buNone/>
              <a:defRPr sz="1400" b="0" i="0">
                <a:solidFill>
                  <a:schemeClr val="dk1"/>
                </a:solidFill>
                <a:latin typeface="Avenir"/>
                <a:ea typeface="Avenir"/>
                <a:cs typeface="Avenir"/>
                <a:sym typeface="Avenir"/>
              </a:defRPr>
            </a:lvl6pPr>
            <a:lvl7pPr marL="0" marR="0" lvl="6" indent="0" algn="l">
              <a:spcBef>
                <a:spcPts val="0"/>
              </a:spcBef>
              <a:buNone/>
              <a:defRPr sz="1400" b="0" i="0">
                <a:solidFill>
                  <a:schemeClr val="dk1"/>
                </a:solidFill>
                <a:latin typeface="Avenir"/>
                <a:ea typeface="Avenir"/>
                <a:cs typeface="Avenir"/>
                <a:sym typeface="Avenir"/>
              </a:defRPr>
            </a:lvl7pPr>
            <a:lvl8pPr marL="0" marR="0" lvl="7" indent="0" algn="l">
              <a:spcBef>
                <a:spcPts val="0"/>
              </a:spcBef>
              <a:buNone/>
              <a:defRPr sz="1400" b="0" i="0">
                <a:solidFill>
                  <a:schemeClr val="dk1"/>
                </a:solidFill>
                <a:latin typeface="Avenir"/>
                <a:ea typeface="Avenir"/>
                <a:cs typeface="Avenir"/>
                <a:sym typeface="Avenir"/>
              </a:defRPr>
            </a:lvl8pPr>
            <a:lvl9pPr marL="0" marR="0" lvl="8" indent="0" algn="l">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cxnSp>
        <p:nvCxnSpPr>
          <p:cNvPr id="281" name="Google Shape;281;p59"/>
          <p:cNvCxnSpPr/>
          <p:nvPr/>
        </p:nvCxnSpPr>
        <p:spPr>
          <a:xfrm>
            <a:off x="838199" y="398033"/>
            <a:ext cx="1410149" cy="0"/>
          </a:xfrm>
          <a:prstGeom prst="straightConnector1">
            <a:avLst/>
          </a:prstGeom>
          <a:noFill/>
          <a:ln w="31750" cap="flat" cmpd="sng">
            <a:solidFill>
              <a:srgbClr val="F8981D"/>
            </a:solidFill>
            <a:prstDash val="solid"/>
            <a:miter lim="800000"/>
            <a:headEnd type="none" w="sm" len="sm"/>
            <a:tailEnd type="none" w="sm" len="sm"/>
          </a:ln>
        </p:spPr>
      </p:cxnSp>
      <p:sp>
        <p:nvSpPr>
          <p:cNvPr id="282" name="Google Shape;282;p59"/>
          <p:cNvSpPr txBox="1">
            <a:spLocks noGrp="1"/>
          </p:cNvSpPr>
          <p:nvPr>
            <p:ph type="title"/>
          </p:nvPr>
        </p:nvSpPr>
        <p:spPr>
          <a:xfrm>
            <a:off x="838200" y="559574"/>
            <a:ext cx="7183582" cy="676636"/>
          </a:xfrm>
          <a:prstGeom prst="rect">
            <a:avLst/>
          </a:prstGeom>
          <a:noFill/>
          <a:ln>
            <a:noFill/>
          </a:ln>
        </p:spPr>
        <p:txBody>
          <a:bodyPr spcFirstLastPara="1" wrap="square" lIns="0" tIns="45700" rIns="0" bIns="45700" anchor="b" anchorCtr="0">
            <a:normAutofit/>
          </a:bodyPr>
          <a:lstStyle>
            <a:lvl1pPr lvl="0" algn="l">
              <a:lnSpc>
                <a:spcPct val="90000"/>
              </a:lnSpc>
              <a:spcBef>
                <a:spcPts val="0"/>
              </a:spcBef>
              <a:spcAft>
                <a:spcPts val="0"/>
              </a:spcAft>
              <a:buClr>
                <a:schemeClr val="dk2"/>
              </a:buClr>
              <a:buSzPts val="3200"/>
              <a:buFont typeface="Paytone One"/>
              <a:buNone/>
              <a:defRPr sz="32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spTree>
      <p:nvGrpSpPr>
        <p:cNvPr id="1" name="Shape 283"/>
        <p:cNvGrpSpPr/>
        <p:nvPr/>
      </p:nvGrpSpPr>
      <p:grpSpPr>
        <a:xfrm>
          <a:off x="0" y="0"/>
          <a:ext cx="0" cy="0"/>
          <a:chOff x="0" y="0"/>
          <a:chExt cx="0" cy="0"/>
        </a:xfrm>
      </p:grpSpPr>
      <p:sp>
        <p:nvSpPr>
          <p:cNvPr id="284" name="Google Shape;284;p60"/>
          <p:cNvSpPr txBox="1">
            <a:spLocks noGrp="1"/>
          </p:cNvSpPr>
          <p:nvPr>
            <p:ph type="body" idx="1"/>
          </p:nvPr>
        </p:nvSpPr>
        <p:spPr>
          <a:xfrm>
            <a:off x="5183188" y="559575"/>
            <a:ext cx="6172200" cy="5301476"/>
          </a:xfrm>
          <a:prstGeom prst="rect">
            <a:avLst/>
          </a:prstGeom>
          <a:noFill/>
          <a:ln>
            <a:noFill/>
          </a:ln>
        </p:spPr>
        <p:txBody>
          <a:bodyPr spcFirstLastPara="1" wrap="square" lIns="0" tIns="0" rIns="0" bIns="0" anchor="t" anchorCtr="0">
            <a:normAutofit/>
          </a:bodyPr>
          <a:lstStyle>
            <a:lvl1pPr marL="457200" lvl="0" indent="-431800" algn="l">
              <a:lnSpc>
                <a:spcPct val="110000"/>
              </a:lnSpc>
              <a:spcBef>
                <a:spcPts val="0"/>
              </a:spcBef>
              <a:spcAft>
                <a:spcPts val="0"/>
              </a:spcAft>
              <a:buClr>
                <a:schemeClr val="dk1"/>
              </a:buClr>
              <a:buSzPts val="3200"/>
              <a:buChar char="•"/>
              <a:defRPr sz="3200" b="0" i="0"/>
            </a:lvl1pPr>
            <a:lvl2pPr marL="914400" lvl="1" indent="-406400" algn="l">
              <a:lnSpc>
                <a:spcPct val="110000"/>
              </a:lnSpc>
              <a:spcBef>
                <a:spcPts val="600"/>
              </a:spcBef>
              <a:spcAft>
                <a:spcPts val="0"/>
              </a:spcAft>
              <a:buSzPts val="2800"/>
              <a:buChar char="•"/>
              <a:defRPr sz="2800" b="0" i="0"/>
            </a:lvl2pPr>
            <a:lvl3pPr marL="1371600" lvl="2" indent="-381000" algn="l">
              <a:lnSpc>
                <a:spcPct val="110000"/>
              </a:lnSpc>
              <a:spcBef>
                <a:spcPts val="600"/>
              </a:spcBef>
              <a:spcAft>
                <a:spcPts val="0"/>
              </a:spcAft>
              <a:buClr>
                <a:schemeClr val="dk1"/>
              </a:buClr>
              <a:buSzPts val="2400"/>
              <a:buChar char="•"/>
              <a:defRPr sz="2400" b="0" i="0"/>
            </a:lvl3pPr>
            <a:lvl4pPr marL="1828800" lvl="3" indent="-355600" algn="l">
              <a:lnSpc>
                <a:spcPct val="110000"/>
              </a:lnSpc>
              <a:spcBef>
                <a:spcPts val="600"/>
              </a:spcBef>
              <a:spcAft>
                <a:spcPts val="0"/>
              </a:spcAft>
              <a:buClr>
                <a:schemeClr val="dk1"/>
              </a:buClr>
              <a:buSzPts val="2000"/>
              <a:buChar char="•"/>
              <a:defRPr sz="2000" b="0" i="0"/>
            </a:lvl4pPr>
            <a:lvl5pPr marL="2286000" lvl="4" indent="-355600" algn="l">
              <a:lnSpc>
                <a:spcPct val="110000"/>
              </a:lnSpc>
              <a:spcBef>
                <a:spcPts val="600"/>
              </a:spcBef>
              <a:spcAft>
                <a:spcPts val="0"/>
              </a:spcAft>
              <a:buClr>
                <a:schemeClr val="dk1"/>
              </a:buClr>
              <a:buSzPts val="2000"/>
              <a:buChar char="•"/>
              <a:defRPr sz="2000" b="0" i="0"/>
            </a:lvl5pPr>
            <a:lvl6pPr marL="2743200" lvl="5" indent="-355600" algn="l">
              <a:lnSpc>
                <a:spcPct val="90000"/>
              </a:lnSpc>
              <a:spcBef>
                <a:spcPts val="6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85" name="Google Shape;285;p60"/>
          <p:cNvSpPr txBox="1">
            <a:spLocks noGrp="1"/>
          </p:cNvSpPr>
          <p:nvPr>
            <p:ph type="body" idx="2"/>
          </p:nvPr>
        </p:nvSpPr>
        <p:spPr>
          <a:xfrm>
            <a:off x="839788" y="1397750"/>
            <a:ext cx="3932237" cy="447123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chemeClr val="dk1"/>
              </a:buClr>
              <a:buSzPts val="1600"/>
              <a:buNone/>
              <a:defRPr sz="1600" b="0" i="0"/>
            </a:lvl1pPr>
            <a:lvl2pPr marL="914400" lvl="1" indent="-228600" algn="l">
              <a:lnSpc>
                <a:spcPct val="110000"/>
              </a:lnSpc>
              <a:spcBef>
                <a:spcPts val="600"/>
              </a:spcBef>
              <a:spcAft>
                <a:spcPts val="0"/>
              </a:spcAft>
              <a:buSzPts val="1400"/>
              <a:buNone/>
              <a:defRPr sz="1400"/>
            </a:lvl2pPr>
            <a:lvl3pPr marL="1371600" lvl="2" indent="-228600" algn="l">
              <a:lnSpc>
                <a:spcPct val="110000"/>
              </a:lnSpc>
              <a:spcBef>
                <a:spcPts val="600"/>
              </a:spcBef>
              <a:spcAft>
                <a:spcPts val="0"/>
              </a:spcAft>
              <a:buClr>
                <a:schemeClr val="dk1"/>
              </a:buClr>
              <a:buSzPts val="1200"/>
              <a:buNone/>
              <a:defRPr sz="1200"/>
            </a:lvl3pPr>
            <a:lvl4pPr marL="1828800" lvl="3" indent="-228600" algn="l">
              <a:lnSpc>
                <a:spcPct val="110000"/>
              </a:lnSpc>
              <a:spcBef>
                <a:spcPts val="600"/>
              </a:spcBef>
              <a:spcAft>
                <a:spcPts val="0"/>
              </a:spcAft>
              <a:buClr>
                <a:schemeClr val="dk1"/>
              </a:buClr>
              <a:buSzPts val="1000"/>
              <a:buNone/>
              <a:defRPr sz="1000"/>
            </a:lvl4pPr>
            <a:lvl5pPr marL="2286000" lvl="4" indent="-228600" algn="l">
              <a:lnSpc>
                <a:spcPct val="110000"/>
              </a:lnSpc>
              <a:spcBef>
                <a:spcPts val="600"/>
              </a:spcBef>
              <a:spcAft>
                <a:spcPts val="0"/>
              </a:spcAft>
              <a:buClr>
                <a:schemeClr val="dk1"/>
              </a:buClr>
              <a:buSzPts val="10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6" name="Google Shape;286;p60"/>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Avenir"/>
                <a:ea typeface="Avenir"/>
                <a:cs typeface="Avenir"/>
                <a:sym typeface="Avenir"/>
              </a:defRPr>
            </a:lvl1pPr>
            <a:lvl2pPr marL="0" marR="0" lvl="1" indent="0" algn="l">
              <a:spcBef>
                <a:spcPts val="0"/>
              </a:spcBef>
              <a:buNone/>
              <a:defRPr sz="1400" b="0" i="0">
                <a:solidFill>
                  <a:schemeClr val="dk1"/>
                </a:solidFill>
                <a:latin typeface="Avenir"/>
                <a:ea typeface="Avenir"/>
                <a:cs typeface="Avenir"/>
                <a:sym typeface="Avenir"/>
              </a:defRPr>
            </a:lvl2pPr>
            <a:lvl3pPr marL="0" marR="0" lvl="2" indent="0" algn="l">
              <a:spcBef>
                <a:spcPts val="0"/>
              </a:spcBef>
              <a:buNone/>
              <a:defRPr sz="1400" b="0" i="0">
                <a:solidFill>
                  <a:schemeClr val="dk1"/>
                </a:solidFill>
                <a:latin typeface="Avenir"/>
                <a:ea typeface="Avenir"/>
                <a:cs typeface="Avenir"/>
                <a:sym typeface="Avenir"/>
              </a:defRPr>
            </a:lvl3pPr>
            <a:lvl4pPr marL="0" marR="0" lvl="3" indent="0" algn="l">
              <a:spcBef>
                <a:spcPts val="0"/>
              </a:spcBef>
              <a:buNone/>
              <a:defRPr sz="1400" b="0" i="0">
                <a:solidFill>
                  <a:schemeClr val="dk1"/>
                </a:solidFill>
                <a:latin typeface="Avenir"/>
                <a:ea typeface="Avenir"/>
                <a:cs typeface="Avenir"/>
                <a:sym typeface="Avenir"/>
              </a:defRPr>
            </a:lvl4pPr>
            <a:lvl5pPr marL="0" marR="0" lvl="4" indent="0" algn="l">
              <a:spcBef>
                <a:spcPts val="0"/>
              </a:spcBef>
              <a:buNone/>
              <a:defRPr sz="1400" b="0" i="0">
                <a:solidFill>
                  <a:schemeClr val="dk1"/>
                </a:solidFill>
                <a:latin typeface="Avenir"/>
                <a:ea typeface="Avenir"/>
                <a:cs typeface="Avenir"/>
                <a:sym typeface="Avenir"/>
              </a:defRPr>
            </a:lvl5pPr>
            <a:lvl6pPr marL="0" marR="0" lvl="5" indent="0" algn="l">
              <a:spcBef>
                <a:spcPts val="0"/>
              </a:spcBef>
              <a:buNone/>
              <a:defRPr sz="1400" b="0" i="0">
                <a:solidFill>
                  <a:schemeClr val="dk1"/>
                </a:solidFill>
                <a:latin typeface="Avenir"/>
                <a:ea typeface="Avenir"/>
                <a:cs typeface="Avenir"/>
                <a:sym typeface="Avenir"/>
              </a:defRPr>
            </a:lvl6pPr>
            <a:lvl7pPr marL="0" marR="0" lvl="6" indent="0" algn="l">
              <a:spcBef>
                <a:spcPts val="0"/>
              </a:spcBef>
              <a:buNone/>
              <a:defRPr sz="1400" b="0" i="0">
                <a:solidFill>
                  <a:schemeClr val="dk1"/>
                </a:solidFill>
                <a:latin typeface="Avenir"/>
                <a:ea typeface="Avenir"/>
                <a:cs typeface="Avenir"/>
                <a:sym typeface="Avenir"/>
              </a:defRPr>
            </a:lvl7pPr>
            <a:lvl8pPr marL="0" marR="0" lvl="7" indent="0" algn="l">
              <a:spcBef>
                <a:spcPts val="0"/>
              </a:spcBef>
              <a:buNone/>
              <a:defRPr sz="1400" b="0" i="0">
                <a:solidFill>
                  <a:schemeClr val="dk1"/>
                </a:solidFill>
                <a:latin typeface="Avenir"/>
                <a:ea typeface="Avenir"/>
                <a:cs typeface="Avenir"/>
                <a:sym typeface="Avenir"/>
              </a:defRPr>
            </a:lvl8pPr>
            <a:lvl9pPr marL="0" marR="0" lvl="8" indent="0" algn="l">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cxnSp>
        <p:nvCxnSpPr>
          <p:cNvPr id="287" name="Google Shape;287;p60"/>
          <p:cNvCxnSpPr/>
          <p:nvPr/>
        </p:nvCxnSpPr>
        <p:spPr>
          <a:xfrm>
            <a:off x="838199" y="398033"/>
            <a:ext cx="1410149" cy="0"/>
          </a:xfrm>
          <a:prstGeom prst="straightConnector1">
            <a:avLst/>
          </a:prstGeom>
          <a:noFill/>
          <a:ln w="31750" cap="flat" cmpd="sng">
            <a:solidFill>
              <a:srgbClr val="F8981D"/>
            </a:solidFill>
            <a:prstDash val="solid"/>
            <a:miter lim="800000"/>
            <a:headEnd type="none" w="sm" len="sm"/>
            <a:tailEnd type="none" w="sm" len="sm"/>
          </a:ln>
        </p:spPr>
      </p:cxnSp>
      <p:sp>
        <p:nvSpPr>
          <p:cNvPr id="288" name="Google Shape;288;p60"/>
          <p:cNvSpPr txBox="1">
            <a:spLocks noGrp="1"/>
          </p:cNvSpPr>
          <p:nvPr>
            <p:ph type="title"/>
          </p:nvPr>
        </p:nvSpPr>
        <p:spPr>
          <a:xfrm>
            <a:off x="838200" y="559574"/>
            <a:ext cx="3932237" cy="676636"/>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dk2"/>
              </a:buClr>
              <a:buSzPts val="3200"/>
              <a:buFont typeface="Paytone One"/>
              <a:buNone/>
              <a:defRPr sz="32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ver Slide 1" type="title">
  <p:cSld name="TITLE">
    <p:spTree>
      <p:nvGrpSpPr>
        <p:cNvPr id="1" name="Shape 34"/>
        <p:cNvGrpSpPr/>
        <p:nvPr/>
      </p:nvGrpSpPr>
      <p:grpSpPr>
        <a:xfrm>
          <a:off x="0" y="0"/>
          <a:ext cx="0" cy="0"/>
          <a:chOff x="0" y="0"/>
          <a:chExt cx="0" cy="0"/>
        </a:xfrm>
      </p:grpSpPr>
      <p:sp>
        <p:nvSpPr>
          <p:cNvPr id="35" name="Google Shape;35;p28"/>
          <p:cNvSpPr/>
          <p:nvPr/>
        </p:nvSpPr>
        <p:spPr>
          <a:xfrm>
            <a:off x="1073727" y="2132245"/>
            <a:ext cx="10044546" cy="2282464"/>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3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8" name="Google Shape;38;p28"/>
          <p:cNvPicPr preferRelativeResize="0"/>
          <p:nvPr/>
        </p:nvPicPr>
        <p:blipFill rotWithShape="1">
          <a:blip r:embed="rId2">
            <a:alphaModFix/>
          </a:blip>
          <a:srcRect/>
          <a:stretch/>
        </p:blipFill>
        <p:spPr>
          <a:xfrm>
            <a:off x="0" y="-105471"/>
            <a:ext cx="12192000" cy="228600"/>
          </a:xfrm>
          <a:prstGeom prst="rect">
            <a:avLst/>
          </a:prstGeom>
          <a:noFill/>
          <a:ln>
            <a:noFill/>
          </a:ln>
        </p:spPr>
      </p:pic>
      <p:pic>
        <p:nvPicPr>
          <p:cNvPr id="39" name="Google Shape;39;p28" descr="Logo&#10;&#10;Description automatically generated"/>
          <p:cNvPicPr preferRelativeResize="0"/>
          <p:nvPr/>
        </p:nvPicPr>
        <p:blipFill rotWithShape="1">
          <a:blip r:embed="rId3">
            <a:alphaModFix/>
          </a:blip>
          <a:srcRect/>
          <a:stretch/>
        </p:blipFill>
        <p:spPr>
          <a:xfrm>
            <a:off x="9767454" y="5583677"/>
            <a:ext cx="1385455" cy="557689"/>
          </a:xfrm>
          <a:prstGeom prst="rect">
            <a:avLst/>
          </a:prstGeom>
          <a:noFill/>
          <a:ln>
            <a:noFill/>
          </a:ln>
        </p:spPr>
      </p:pic>
      <p:pic>
        <p:nvPicPr>
          <p:cNvPr id="40" name="Google Shape;40;p28" descr="A picture containing shape&#10;&#10;Description automatically generated"/>
          <p:cNvPicPr preferRelativeResize="0"/>
          <p:nvPr/>
        </p:nvPicPr>
        <p:blipFill rotWithShape="1">
          <a:blip r:embed="rId4">
            <a:alphaModFix/>
          </a:blip>
          <a:srcRect/>
          <a:stretch/>
        </p:blipFill>
        <p:spPr>
          <a:xfrm>
            <a:off x="9790656" y="716634"/>
            <a:ext cx="1855354" cy="189720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Content + Image">
  <p:cSld name="Title, Content + Image">
    <p:spTree>
      <p:nvGrpSpPr>
        <p:cNvPr id="1" name="Shape 289"/>
        <p:cNvGrpSpPr/>
        <p:nvPr/>
      </p:nvGrpSpPr>
      <p:grpSpPr>
        <a:xfrm>
          <a:off x="0" y="0"/>
          <a:ext cx="0" cy="0"/>
          <a:chOff x="0" y="0"/>
          <a:chExt cx="0" cy="0"/>
        </a:xfrm>
      </p:grpSpPr>
      <p:sp>
        <p:nvSpPr>
          <p:cNvPr id="290" name="Google Shape;290;p61"/>
          <p:cNvSpPr txBox="1">
            <a:spLocks noGrp="1"/>
          </p:cNvSpPr>
          <p:nvPr>
            <p:ph type="title"/>
          </p:nvPr>
        </p:nvSpPr>
        <p:spPr>
          <a:xfrm>
            <a:off x="838200" y="657209"/>
            <a:ext cx="5257800" cy="126906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3200"/>
              <a:buFont typeface="Paytone One"/>
              <a:buNone/>
              <a:defRPr sz="3200" b="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 name="Google Shape;291;p61"/>
          <p:cNvSpPr txBox="1">
            <a:spLocks noGrp="1"/>
          </p:cNvSpPr>
          <p:nvPr>
            <p:ph type="body" idx="1"/>
          </p:nvPr>
        </p:nvSpPr>
        <p:spPr>
          <a:xfrm>
            <a:off x="838200" y="2119225"/>
            <a:ext cx="5257800" cy="3944022"/>
          </a:xfrm>
          <a:prstGeom prst="rect">
            <a:avLst/>
          </a:prstGeom>
          <a:noFill/>
          <a:ln>
            <a:noFill/>
          </a:ln>
        </p:spPr>
        <p:txBody>
          <a:bodyPr spcFirstLastPara="1" wrap="square" lIns="0" tIns="0" rIns="0" bIns="0" anchor="t" anchorCtr="0">
            <a:normAutofit/>
          </a:bodyPr>
          <a:lstStyle>
            <a:lvl1pPr marL="457200" lvl="0" indent="-355600" algn="l">
              <a:lnSpc>
                <a:spcPct val="110000"/>
              </a:lnSpc>
              <a:spcBef>
                <a:spcPts val="0"/>
              </a:spcBef>
              <a:spcAft>
                <a:spcPts val="0"/>
              </a:spcAft>
              <a:buClr>
                <a:schemeClr val="dk1"/>
              </a:buClr>
              <a:buSzPts val="2000"/>
              <a:buChar char="•"/>
              <a:defRPr b="0" i="0"/>
            </a:lvl1pPr>
            <a:lvl2pPr marL="914400" lvl="1" indent="-342900" algn="l">
              <a:lnSpc>
                <a:spcPct val="110000"/>
              </a:lnSpc>
              <a:spcBef>
                <a:spcPts val="600"/>
              </a:spcBef>
              <a:spcAft>
                <a:spcPts val="0"/>
              </a:spcAft>
              <a:buSzPts val="1800"/>
              <a:buChar char="•"/>
              <a:defRPr b="0" i="0"/>
            </a:lvl2pPr>
            <a:lvl3pPr marL="1371600" lvl="2" indent="-330200" algn="l">
              <a:lnSpc>
                <a:spcPct val="110000"/>
              </a:lnSpc>
              <a:spcBef>
                <a:spcPts val="600"/>
              </a:spcBef>
              <a:spcAft>
                <a:spcPts val="0"/>
              </a:spcAft>
              <a:buClr>
                <a:schemeClr val="dk1"/>
              </a:buClr>
              <a:buSzPts val="1600"/>
              <a:buChar char="•"/>
              <a:defRPr b="0" i="0"/>
            </a:lvl3pPr>
            <a:lvl4pPr marL="1828800" lvl="3" indent="-317500" algn="l">
              <a:lnSpc>
                <a:spcPct val="110000"/>
              </a:lnSpc>
              <a:spcBef>
                <a:spcPts val="600"/>
              </a:spcBef>
              <a:spcAft>
                <a:spcPts val="0"/>
              </a:spcAft>
              <a:buClr>
                <a:schemeClr val="dk1"/>
              </a:buClr>
              <a:buSzPts val="1400"/>
              <a:buChar char="•"/>
              <a:defRPr b="0" i="0"/>
            </a:lvl4pPr>
            <a:lvl5pPr marL="2286000" lvl="4" indent="-317500" algn="l">
              <a:lnSpc>
                <a:spcPct val="110000"/>
              </a:lnSpc>
              <a:spcBef>
                <a:spcPts val="600"/>
              </a:spcBef>
              <a:spcAft>
                <a:spcPts val="0"/>
              </a:spcAft>
              <a:buClr>
                <a:schemeClr val="dk1"/>
              </a:buClr>
              <a:buSzPts val="1400"/>
              <a:buChar char="•"/>
              <a:defRPr b="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61"/>
          <p:cNvSpPr>
            <a:spLocks noGrp="1"/>
          </p:cNvSpPr>
          <p:nvPr>
            <p:ph type="pic" idx="2"/>
          </p:nvPr>
        </p:nvSpPr>
        <p:spPr>
          <a:xfrm>
            <a:off x="6623050" y="657209"/>
            <a:ext cx="5568950" cy="5406038"/>
          </a:xfrm>
          <a:prstGeom prst="rect">
            <a:avLst/>
          </a:prstGeom>
          <a:noFill/>
          <a:ln>
            <a:noFill/>
          </a:ln>
        </p:spPr>
      </p:sp>
      <p:sp>
        <p:nvSpPr>
          <p:cNvPr id="293" name="Google Shape;293;p61"/>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Avenir"/>
                <a:ea typeface="Avenir"/>
                <a:cs typeface="Avenir"/>
                <a:sym typeface="Avenir"/>
              </a:defRPr>
            </a:lvl1pPr>
            <a:lvl2pPr marL="0" marR="0" lvl="1" indent="0" algn="l">
              <a:spcBef>
                <a:spcPts val="0"/>
              </a:spcBef>
              <a:buNone/>
              <a:defRPr sz="1400" b="0" i="0">
                <a:solidFill>
                  <a:schemeClr val="dk1"/>
                </a:solidFill>
                <a:latin typeface="Avenir"/>
                <a:ea typeface="Avenir"/>
                <a:cs typeface="Avenir"/>
                <a:sym typeface="Avenir"/>
              </a:defRPr>
            </a:lvl2pPr>
            <a:lvl3pPr marL="0" marR="0" lvl="2" indent="0" algn="l">
              <a:spcBef>
                <a:spcPts val="0"/>
              </a:spcBef>
              <a:buNone/>
              <a:defRPr sz="1400" b="0" i="0">
                <a:solidFill>
                  <a:schemeClr val="dk1"/>
                </a:solidFill>
                <a:latin typeface="Avenir"/>
                <a:ea typeface="Avenir"/>
                <a:cs typeface="Avenir"/>
                <a:sym typeface="Avenir"/>
              </a:defRPr>
            </a:lvl3pPr>
            <a:lvl4pPr marL="0" marR="0" lvl="3" indent="0" algn="l">
              <a:spcBef>
                <a:spcPts val="0"/>
              </a:spcBef>
              <a:buNone/>
              <a:defRPr sz="1400" b="0" i="0">
                <a:solidFill>
                  <a:schemeClr val="dk1"/>
                </a:solidFill>
                <a:latin typeface="Avenir"/>
                <a:ea typeface="Avenir"/>
                <a:cs typeface="Avenir"/>
                <a:sym typeface="Avenir"/>
              </a:defRPr>
            </a:lvl4pPr>
            <a:lvl5pPr marL="0" marR="0" lvl="4" indent="0" algn="l">
              <a:spcBef>
                <a:spcPts val="0"/>
              </a:spcBef>
              <a:buNone/>
              <a:defRPr sz="1400" b="0" i="0">
                <a:solidFill>
                  <a:schemeClr val="dk1"/>
                </a:solidFill>
                <a:latin typeface="Avenir"/>
                <a:ea typeface="Avenir"/>
                <a:cs typeface="Avenir"/>
                <a:sym typeface="Avenir"/>
              </a:defRPr>
            </a:lvl5pPr>
            <a:lvl6pPr marL="0" marR="0" lvl="5" indent="0" algn="l">
              <a:spcBef>
                <a:spcPts val="0"/>
              </a:spcBef>
              <a:buNone/>
              <a:defRPr sz="1400" b="0" i="0">
                <a:solidFill>
                  <a:schemeClr val="dk1"/>
                </a:solidFill>
                <a:latin typeface="Avenir"/>
                <a:ea typeface="Avenir"/>
                <a:cs typeface="Avenir"/>
                <a:sym typeface="Avenir"/>
              </a:defRPr>
            </a:lvl6pPr>
            <a:lvl7pPr marL="0" marR="0" lvl="6" indent="0" algn="l">
              <a:spcBef>
                <a:spcPts val="0"/>
              </a:spcBef>
              <a:buNone/>
              <a:defRPr sz="1400" b="0" i="0">
                <a:solidFill>
                  <a:schemeClr val="dk1"/>
                </a:solidFill>
                <a:latin typeface="Avenir"/>
                <a:ea typeface="Avenir"/>
                <a:cs typeface="Avenir"/>
                <a:sym typeface="Avenir"/>
              </a:defRPr>
            </a:lvl7pPr>
            <a:lvl8pPr marL="0" marR="0" lvl="7" indent="0" algn="l">
              <a:spcBef>
                <a:spcPts val="0"/>
              </a:spcBef>
              <a:buNone/>
              <a:defRPr sz="1400" b="0" i="0">
                <a:solidFill>
                  <a:schemeClr val="dk1"/>
                </a:solidFill>
                <a:latin typeface="Avenir"/>
                <a:ea typeface="Avenir"/>
                <a:cs typeface="Avenir"/>
                <a:sym typeface="Avenir"/>
              </a:defRPr>
            </a:lvl8pPr>
            <a:lvl9pPr marL="0" marR="0" lvl="8" indent="0" algn="l">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294"/>
        <p:cNvGrpSpPr/>
        <p:nvPr/>
      </p:nvGrpSpPr>
      <p:grpSpPr>
        <a:xfrm>
          <a:off x="0" y="0"/>
          <a:ext cx="0" cy="0"/>
          <a:chOff x="0" y="0"/>
          <a:chExt cx="0" cy="0"/>
        </a:xfrm>
      </p:grpSpPr>
      <p:sp>
        <p:nvSpPr>
          <p:cNvPr id="295" name="Google Shape;295;p62"/>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800" b="0" i="0">
                <a:solidFill>
                  <a:srgbClr val="888888"/>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6" name="Google Shape;296;p62"/>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a:solidFill>
                  <a:srgbClr val="888888"/>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7" name="Google Shape;297;p62"/>
          <p:cNvSpPr txBox="1">
            <a:spLocks noGrp="1"/>
          </p:cNvSpPr>
          <p:nvPr>
            <p:ph type="sldNum" idx="12"/>
          </p:nvPr>
        </p:nvSpPr>
        <p:spPr>
          <a:xfrm>
            <a:off x="301752" y="6356350"/>
            <a:ext cx="2743200" cy="365125"/>
          </a:xfrm>
          <a:prstGeom prst="rect">
            <a:avLst/>
          </a:prstGeom>
          <a:noFill/>
          <a:ln>
            <a:noFill/>
          </a:ln>
        </p:spPr>
        <p:txBody>
          <a:bodyPr spcFirstLastPara="1" wrap="square" lIns="0" tIns="0" rIns="0" bIns="0" anchor="t" anchorCtr="0">
            <a:noAutofit/>
          </a:bodyPr>
          <a:lstStyle>
            <a:lvl1pPr marL="0" marR="0" lvl="0" indent="0" algn="r">
              <a:spcBef>
                <a:spcPts val="0"/>
              </a:spcBef>
              <a:buNone/>
              <a:defRPr>
                <a:solidFill>
                  <a:srgbClr val="888888"/>
                </a:solidFill>
              </a:defRPr>
            </a:lvl1pPr>
            <a:lvl2pPr marL="0" marR="0" lvl="1" indent="0" algn="r">
              <a:spcBef>
                <a:spcPts val="0"/>
              </a:spcBef>
              <a:buNone/>
              <a:defRPr>
                <a:solidFill>
                  <a:srgbClr val="888888"/>
                </a:solidFill>
              </a:defRPr>
            </a:lvl2pPr>
            <a:lvl3pPr marL="0" marR="0" lvl="2" indent="0" algn="r">
              <a:spcBef>
                <a:spcPts val="0"/>
              </a:spcBef>
              <a:buNone/>
              <a:defRPr>
                <a:solidFill>
                  <a:srgbClr val="888888"/>
                </a:solidFill>
              </a:defRPr>
            </a:lvl3pPr>
            <a:lvl4pPr marL="0" marR="0" lvl="3" indent="0" algn="r">
              <a:spcBef>
                <a:spcPts val="0"/>
              </a:spcBef>
              <a:buNone/>
              <a:defRPr>
                <a:solidFill>
                  <a:srgbClr val="888888"/>
                </a:solidFill>
              </a:defRPr>
            </a:lvl4pPr>
            <a:lvl5pPr marL="0" marR="0" lvl="4" indent="0" algn="r">
              <a:spcBef>
                <a:spcPts val="0"/>
              </a:spcBef>
              <a:buNone/>
              <a:defRPr>
                <a:solidFill>
                  <a:srgbClr val="888888"/>
                </a:solidFill>
              </a:defRPr>
            </a:lvl5pPr>
            <a:lvl6pPr marL="0" marR="0" lvl="5" indent="0" algn="r">
              <a:spcBef>
                <a:spcPts val="0"/>
              </a:spcBef>
              <a:buNone/>
              <a:defRPr>
                <a:solidFill>
                  <a:srgbClr val="888888"/>
                </a:solidFill>
              </a:defRPr>
            </a:lvl6pPr>
            <a:lvl7pPr marL="0" marR="0" lvl="6" indent="0" algn="r">
              <a:spcBef>
                <a:spcPts val="0"/>
              </a:spcBef>
              <a:buNone/>
              <a:defRPr>
                <a:solidFill>
                  <a:srgbClr val="888888"/>
                </a:solidFill>
              </a:defRPr>
            </a:lvl7pPr>
            <a:lvl8pPr marL="0" marR="0" lvl="7" indent="0" algn="r">
              <a:spcBef>
                <a:spcPts val="0"/>
              </a:spcBef>
              <a:buNone/>
              <a:defRPr>
                <a:solidFill>
                  <a:srgbClr val="888888"/>
                </a:solidFill>
              </a:defRPr>
            </a:lvl8pPr>
            <a:lvl9pPr marL="0" marR="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MA"/>
              <a:t>‹#›</a:t>
            </a:fld>
            <a:endParaRPr sz="1400" b="0" i="0">
              <a:latin typeface="Avenir"/>
              <a:ea typeface="Avenir"/>
              <a:cs typeface="Avenir"/>
              <a:sym typeface="Aveni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ver Slide_One Line">
  <p:cSld name="Cover Slide_One Line">
    <p:spTree>
      <p:nvGrpSpPr>
        <p:cNvPr id="1" name="Shape 41"/>
        <p:cNvGrpSpPr/>
        <p:nvPr/>
      </p:nvGrpSpPr>
      <p:grpSpPr>
        <a:xfrm>
          <a:off x="0" y="0"/>
          <a:ext cx="0" cy="0"/>
          <a:chOff x="0" y="0"/>
          <a:chExt cx="0" cy="0"/>
        </a:xfrm>
      </p:grpSpPr>
      <p:sp>
        <p:nvSpPr>
          <p:cNvPr id="42" name="Google Shape;42;p29"/>
          <p:cNvSpPr/>
          <p:nvPr/>
        </p:nvSpPr>
        <p:spPr>
          <a:xfrm>
            <a:off x="1073727" y="2132245"/>
            <a:ext cx="10044546" cy="2282464"/>
          </a:xfrm>
          <a:prstGeom prst="rect">
            <a:avLst/>
          </a:prstGeom>
          <a:solidFill>
            <a:srgbClr val="F8F8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29"/>
          <p:cNvSpPr txBox="1">
            <a:spLocks noGrp="1"/>
          </p:cNvSpPr>
          <p:nvPr>
            <p:ph type="ctrTitle"/>
          </p:nvPr>
        </p:nvSpPr>
        <p:spPr>
          <a:xfrm>
            <a:off x="1524000" y="2886828"/>
            <a:ext cx="9144000" cy="7732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4" name="Google Shape;44;p29"/>
          <p:cNvPicPr preferRelativeResize="0"/>
          <p:nvPr/>
        </p:nvPicPr>
        <p:blipFill rotWithShape="1">
          <a:blip r:embed="rId2">
            <a:alphaModFix/>
          </a:blip>
          <a:srcRect/>
          <a:stretch/>
        </p:blipFill>
        <p:spPr>
          <a:xfrm>
            <a:off x="0" y="-105471"/>
            <a:ext cx="12192000" cy="228600"/>
          </a:xfrm>
          <a:prstGeom prst="rect">
            <a:avLst/>
          </a:prstGeom>
          <a:noFill/>
          <a:ln>
            <a:noFill/>
          </a:ln>
        </p:spPr>
      </p:pic>
      <p:pic>
        <p:nvPicPr>
          <p:cNvPr id="45" name="Google Shape;45;p29" descr="A picture containing shape&#10;&#10;Description automatically generated"/>
          <p:cNvPicPr preferRelativeResize="0"/>
          <p:nvPr/>
        </p:nvPicPr>
        <p:blipFill rotWithShape="1">
          <a:blip r:embed="rId3">
            <a:alphaModFix/>
          </a:blip>
          <a:srcRect/>
          <a:stretch/>
        </p:blipFill>
        <p:spPr>
          <a:xfrm>
            <a:off x="9790656" y="716634"/>
            <a:ext cx="1855354" cy="1897204"/>
          </a:xfrm>
          <a:prstGeom prst="rect">
            <a:avLst/>
          </a:prstGeom>
          <a:noFill/>
          <a:ln>
            <a:noFill/>
          </a:ln>
        </p:spPr>
      </p:pic>
      <p:pic>
        <p:nvPicPr>
          <p:cNvPr id="46" name="Google Shape;46;p29" descr="Logo&#10;&#10;Description automatically generated"/>
          <p:cNvPicPr preferRelativeResize="0"/>
          <p:nvPr/>
        </p:nvPicPr>
        <p:blipFill rotWithShape="1">
          <a:blip r:embed="rId4">
            <a:alphaModFix/>
          </a:blip>
          <a:srcRect/>
          <a:stretch/>
        </p:blipFill>
        <p:spPr>
          <a:xfrm>
            <a:off x="9767454" y="5583677"/>
            <a:ext cx="1385455" cy="55768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47"/>
        <p:cNvGrpSpPr/>
        <p:nvPr/>
      </p:nvGrpSpPr>
      <p:grpSpPr>
        <a:xfrm>
          <a:off x="0" y="0"/>
          <a:ext cx="0" cy="0"/>
          <a:chOff x="0" y="0"/>
          <a:chExt cx="0" cy="0"/>
        </a:xfrm>
      </p:grpSpPr>
      <p:sp>
        <p:nvSpPr>
          <p:cNvPr id="48" name="Google Shape;48;p30"/>
          <p:cNvSpPr txBox="1">
            <a:spLocks noGrp="1"/>
          </p:cNvSpPr>
          <p:nvPr>
            <p:ph type="title"/>
          </p:nvPr>
        </p:nvSpPr>
        <p:spPr>
          <a:xfrm>
            <a:off x="838200" y="559574"/>
            <a:ext cx="7183582" cy="676636"/>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0"/>
          <p:cNvSpPr txBox="1">
            <a:spLocks noGrp="1"/>
          </p:cNvSpPr>
          <p:nvPr>
            <p:ph type="body" idx="1"/>
          </p:nvPr>
        </p:nvSpPr>
        <p:spPr>
          <a:xfrm>
            <a:off x="838200" y="1504841"/>
            <a:ext cx="10515600" cy="435133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0"/>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Play"/>
                <a:ea typeface="Play"/>
                <a:cs typeface="Play"/>
                <a:sym typeface="Play"/>
              </a:defRPr>
            </a:lvl1pPr>
            <a:lvl2pPr marL="0" marR="0" lvl="1" indent="0" algn="l">
              <a:spcBef>
                <a:spcPts val="0"/>
              </a:spcBef>
              <a:buNone/>
              <a:defRPr sz="1400" b="0" i="0">
                <a:solidFill>
                  <a:schemeClr val="dk1"/>
                </a:solidFill>
                <a:latin typeface="Play"/>
                <a:ea typeface="Play"/>
                <a:cs typeface="Play"/>
                <a:sym typeface="Play"/>
              </a:defRPr>
            </a:lvl2pPr>
            <a:lvl3pPr marL="0" marR="0" lvl="2" indent="0" algn="l">
              <a:spcBef>
                <a:spcPts val="0"/>
              </a:spcBef>
              <a:buNone/>
              <a:defRPr sz="1400" b="0" i="0">
                <a:solidFill>
                  <a:schemeClr val="dk1"/>
                </a:solidFill>
                <a:latin typeface="Play"/>
                <a:ea typeface="Play"/>
                <a:cs typeface="Play"/>
                <a:sym typeface="Play"/>
              </a:defRPr>
            </a:lvl3pPr>
            <a:lvl4pPr marL="0" marR="0" lvl="3" indent="0" algn="l">
              <a:spcBef>
                <a:spcPts val="0"/>
              </a:spcBef>
              <a:buNone/>
              <a:defRPr sz="1400" b="0" i="0">
                <a:solidFill>
                  <a:schemeClr val="dk1"/>
                </a:solidFill>
                <a:latin typeface="Play"/>
                <a:ea typeface="Play"/>
                <a:cs typeface="Play"/>
                <a:sym typeface="Play"/>
              </a:defRPr>
            </a:lvl4pPr>
            <a:lvl5pPr marL="0" marR="0" lvl="4" indent="0" algn="l">
              <a:spcBef>
                <a:spcPts val="0"/>
              </a:spcBef>
              <a:buNone/>
              <a:defRPr sz="1400" b="0" i="0">
                <a:solidFill>
                  <a:schemeClr val="dk1"/>
                </a:solidFill>
                <a:latin typeface="Play"/>
                <a:ea typeface="Play"/>
                <a:cs typeface="Play"/>
                <a:sym typeface="Play"/>
              </a:defRPr>
            </a:lvl5pPr>
            <a:lvl6pPr marL="0" marR="0" lvl="5" indent="0" algn="l">
              <a:spcBef>
                <a:spcPts val="0"/>
              </a:spcBef>
              <a:buNone/>
              <a:defRPr sz="1400" b="0" i="0">
                <a:solidFill>
                  <a:schemeClr val="dk1"/>
                </a:solidFill>
                <a:latin typeface="Play"/>
                <a:ea typeface="Play"/>
                <a:cs typeface="Play"/>
                <a:sym typeface="Play"/>
              </a:defRPr>
            </a:lvl6pPr>
            <a:lvl7pPr marL="0" marR="0" lvl="6" indent="0" algn="l">
              <a:spcBef>
                <a:spcPts val="0"/>
              </a:spcBef>
              <a:buNone/>
              <a:defRPr sz="1400" b="0" i="0">
                <a:solidFill>
                  <a:schemeClr val="dk1"/>
                </a:solidFill>
                <a:latin typeface="Play"/>
                <a:ea typeface="Play"/>
                <a:cs typeface="Play"/>
                <a:sym typeface="Play"/>
              </a:defRPr>
            </a:lvl7pPr>
            <a:lvl8pPr marL="0" marR="0" lvl="7" indent="0" algn="l">
              <a:spcBef>
                <a:spcPts val="0"/>
              </a:spcBef>
              <a:buNone/>
              <a:defRPr sz="1400" b="0" i="0">
                <a:solidFill>
                  <a:schemeClr val="dk1"/>
                </a:solidFill>
                <a:latin typeface="Play"/>
                <a:ea typeface="Play"/>
                <a:cs typeface="Play"/>
                <a:sym typeface="Play"/>
              </a:defRPr>
            </a:lvl8pPr>
            <a:lvl9pPr marL="0" marR="0" lvl="8" indent="0" algn="l">
              <a:spcBef>
                <a:spcPts val="0"/>
              </a:spcBef>
              <a:buNone/>
              <a:defRPr sz="1400" b="0" i="0">
                <a:solidFill>
                  <a:schemeClr val="dk1"/>
                </a:solidFill>
                <a:latin typeface="Play"/>
                <a:ea typeface="Play"/>
                <a:cs typeface="Play"/>
                <a:sym typeface="Play"/>
              </a:defRPr>
            </a:lvl9pPr>
          </a:lstStyle>
          <a:p>
            <a:pPr marL="0" lvl="0" indent="0" algn="l" rtl="0">
              <a:spcBef>
                <a:spcPts val="0"/>
              </a:spcBef>
              <a:spcAft>
                <a:spcPts val="0"/>
              </a:spcAft>
              <a:buNone/>
            </a:pPr>
            <a:fld id="{00000000-1234-1234-1234-123412341234}" type="slidenum">
              <a:rPr lang="fr-MA"/>
              <a:t>‹#›</a:t>
            </a:fld>
            <a:endParaRPr/>
          </a:p>
        </p:txBody>
      </p:sp>
      <p:pic>
        <p:nvPicPr>
          <p:cNvPr id="51" name="Google Shape;51;p30"/>
          <p:cNvPicPr preferRelativeResize="0"/>
          <p:nvPr/>
        </p:nvPicPr>
        <p:blipFill rotWithShape="1">
          <a:blip r:embed="rId2">
            <a:alphaModFix/>
          </a:blip>
          <a:srcRect/>
          <a:stretch/>
        </p:blipFill>
        <p:spPr>
          <a:xfrm>
            <a:off x="838199" y="6393442"/>
            <a:ext cx="10026445" cy="187996"/>
          </a:xfrm>
          <a:prstGeom prst="rect">
            <a:avLst/>
          </a:prstGeom>
          <a:noFill/>
          <a:ln>
            <a:noFill/>
          </a:ln>
        </p:spPr>
      </p:pic>
      <p:pic>
        <p:nvPicPr>
          <p:cNvPr id="52" name="Google Shape;52;p30" descr="Logo&#10;&#10;Description automatically generated"/>
          <p:cNvPicPr preferRelativeResize="0"/>
          <p:nvPr/>
        </p:nvPicPr>
        <p:blipFill rotWithShape="1">
          <a:blip r:embed="rId3">
            <a:alphaModFix/>
          </a:blip>
          <a:srcRect/>
          <a:stretch/>
        </p:blipFill>
        <p:spPr>
          <a:xfrm>
            <a:off x="11133786" y="6366601"/>
            <a:ext cx="754426" cy="303680"/>
          </a:xfrm>
          <a:prstGeom prst="rect">
            <a:avLst/>
          </a:prstGeom>
          <a:noFill/>
          <a:ln>
            <a:noFill/>
          </a:ln>
        </p:spPr>
      </p:pic>
      <p:cxnSp>
        <p:nvCxnSpPr>
          <p:cNvPr id="53" name="Google Shape;53;p30"/>
          <p:cNvCxnSpPr/>
          <p:nvPr/>
        </p:nvCxnSpPr>
        <p:spPr>
          <a:xfrm>
            <a:off x="838199" y="398033"/>
            <a:ext cx="1410149" cy="0"/>
          </a:xfrm>
          <a:prstGeom prst="straightConnector1">
            <a:avLst/>
          </a:prstGeom>
          <a:noFill/>
          <a:ln w="31750" cap="flat" cmpd="sng">
            <a:solidFill>
              <a:srgbClr val="F8981D"/>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Content_Centered ">
  <p:cSld name="Title and Content_Centered ">
    <p:spTree>
      <p:nvGrpSpPr>
        <p:cNvPr id="1" name="Shape 54"/>
        <p:cNvGrpSpPr/>
        <p:nvPr/>
      </p:nvGrpSpPr>
      <p:grpSpPr>
        <a:xfrm>
          <a:off x="0" y="0"/>
          <a:ext cx="0" cy="0"/>
          <a:chOff x="0" y="0"/>
          <a:chExt cx="0" cy="0"/>
        </a:xfrm>
      </p:grpSpPr>
      <p:sp>
        <p:nvSpPr>
          <p:cNvPr id="55" name="Google Shape;55;p31"/>
          <p:cNvSpPr txBox="1">
            <a:spLocks noGrp="1"/>
          </p:cNvSpPr>
          <p:nvPr>
            <p:ph type="title"/>
          </p:nvPr>
        </p:nvSpPr>
        <p:spPr>
          <a:xfrm>
            <a:off x="838200" y="2575944"/>
            <a:ext cx="4745019" cy="1039138"/>
          </a:xfrm>
          <a:prstGeom prst="rect">
            <a:avLst/>
          </a:prstGeom>
          <a:noFill/>
          <a:ln>
            <a:noFill/>
          </a:ln>
        </p:spPr>
        <p:txBody>
          <a:bodyPr spcFirstLastPara="1" wrap="square" lIns="0" tIns="0" rIns="0" bIns="0" anchor="t" anchorCtr="0">
            <a:normAutofit/>
          </a:bodyPr>
          <a:lstStyle>
            <a:lvl1pPr lvl="0" algn="r">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1"/>
          <p:cNvSpPr txBox="1">
            <a:spLocks noGrp="1"/>
          </p:cNvSpPr>
          <p:nvPr>
            <p:ph type="body" idx="1"/>
          </p:nvPr>
        </p:nvSpPr>
        <p:spPr>
          <a:xfrm>
            <a:off x="6511382" y="1123502"/>
            <a:ext cx="5257800" cy="3941064"/>
          </a:xfrm>
          <a:prstGeom prst="rect">
            <a:avLst/>
          </a:prstGeom>
          <a:noFill/>
          <a:ln>
            <a:noFill/>
          </a:ln>
        </p:spPr>
        <p:txBody>
          <a:bodyPr spcFirstLastPara="1" wrap="square" lIns="0" tIns="0" rIns="0" bIns="0" anchor="ctr"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1"/>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Play"/>
                <a:ea typeface="Play"/>
                <a:cs typeface="Play"/>
                <a:sym typeface="Play"/>
              </a:defRPr>
            </a:lvl1pPr>
            <a:lvl2pPr marL="0" marR="0" lvl="1" indent="0" algn="l">
              <a:spcBef>
                <a:spcPts val="0"/>
              </a:spcBef>
              <a:buNone/>
              <a:defRPr sz="1400" b="0" i="0">
                <a:solidFill>
                  <a:schemeClr val="dk1"/>
                </a:solidFill>
                <a:latin typeface="Play"/>
                <a:ea typeface="Play"/>
                <a:cs typeface="Play"/>
                <a:sym typeface="Play"/>
              </a:defRPr>
            </a:lvl2pPr>
            <a:lvl3pPr marL="0" marR="0" lvl="2" indent="0" algn="l">
              <a:spcBef>
                <a:spcPts val="0"/>
              </a:spcBef>
              <a:buNone/>
              <a:defRPr sz="1400" b="0" i="0">
                <a:solidFill>
                  <a:schemeClr val="dk1"/>
                </a:solidFill>
                <a:latin typeface="Play"/>
                <a:ea typeface="Play"/>
                <a:cs typeface="Play"/>
                <a:sym typeface="Play"/>
              </a:defRPr>
            </a:lvl3pPr>
            <a:lvl4pPr marL="0" marR="0" lvl="3" indent="0" algn="l">
              <a:spcBef>
                <a:spcPts val="0"/>
              </a:spcBef>
              <a:buNone/>
              <a:defRPr sz="1400" b="0" i="0">
                <a:solidFill>
                  <a:schemeClr val="dk1"/>
                </a:solidFill>
                <a:latin typeface="Play"/>
                <a:ea typeface="Play"/>
                <a:cs typeface="Play"/>
                <a:sym typeface="Play"/>
              </a:defRPr>
            </a:lvl4pPr>
            <a:lvl5pPr marL="0" marR="0" lvl="4" indent="0" algn="l">
              <a:spcBef>
                <a:spcPts val="0"/>
              </a:spcBef>
              <a:buNone/>
              <a:defRPr sz="1400" b="0" i="0">
                <a:solidFill>
                  <a:schemeClr val="dk1"/>
                </a:solidFill>
                <a:latin typeface="Play"/>
                <a:ea typeface="Play"/>
                <a:cs typeface="Play"/>
                <a:sym typeface="Play"/>
              </a:defRPr>
            </a:lvl5pPr>
            <a:lvl6pPr marL="0" marR="0" lvl="5" indent="0" algn="l">
              <a:spcBef>
                <a:spcPts val="0"/>
              </a:spcBef>
              <a:buNone/>
              <a:defRPr sz="1400" b="0" i="0">
                <a:solidFill>
                  <a:schemeClr val="dk1"/>
                </a:solidFill>
                <a:latin typeface="Play"/>
                <a:ea typeface="Play"/>
                <a:cs typeface="Play"/>
                <a:sym typeface="Play"/>
              </a:defRPr>
            </a:lvl6pPr>
            <a:lvl7pPr marL="0" marR="0" lvl="6" indent="0" algn="l">
              <a:spcBef>
                <a:spcPts val="0"/>
              </a:spcBef>
              <a:buNone/>
              <a:defRPr sz="1400" b="0" i="0">
                <a:solidFill>
                  <a:schemeClr val="dk1"/>
                </a:solidFill>
                <a:latin typeface="Play"/>
                <a:ea typeface="Play"/>
                <a:cs typeface="Play"/>
                <a:sym typeface="Play"/>
              </a:defRPr>
            </a:lvl7pPr>
            <a:lvl8pPr marL="0" marR="0" lvl="7" indent="0" algn="l">
              <a:spcBef>
                <a:spcPts val="0"/>
              </a:spcBef>
              <a:buNone/>
              <a:defRPr sz="1400" b="0" i="0">
                <a:solidFill>
                  <a:schemeClr val="dk1"/>
                </a:solidFill>
                <a:latin typeface="Play"/>
                <a:ea typeface="Play"/>
                <a:cs typeface="Play"/>
                <a:sym typeface="Play"/>
              </a:defRPr>
            </a:lvl8pPr>
            <a:lvl9pPr marL="0" marR="0" lvl="8" indent="0" algn="l">
              <a:spcBef>
                <a:spcPts val="0"/>
              </a:spcBef>
              <a:buNone/>
              <a:defRPr sz="1400" b="0" i="0">
                <a:solidFill>
                  <a:schemeClr val="dk1"/>
                </a:solidFill>
                <a:latin typeface="Play"/>
                <a:ea typeface="Play"/>
                <a:cs typeface="Play"/>
                <a:sym typeface="Play"/>
              </a:defRPr>
            </a:lvl9pPr>
          </a:lstStyle>
          <a:p>
            <a:pPr marL="0" lvl="0" indent="0" algn="l" rtl="0">
              <a:spcBef>
                <a:spcPts val="0"/>
              </a:spcBef>
              <a:spcAft>
                <a:spcPts val="0"/>
              </a:spcAft>
              <a:buNone/>
            </a:pPr>
            <a:fld id="{00000000-1234-1234-1234-123412341234}" type="slidenum">
              <a:rPr lang="fr-MA"/>
              <a:t>‹#›</a:t>
            </a:fld>
            <a:endParaRPr/>
          </a:p>
        </p:txBody>
      </p:sp>
      <p:pic>
        <p:nvPicPr>
          <p:cNvPr id="58" name="Google Shape;58;p31"/>
          <p:cNvPicPr preferRelativeResize="0"/>
          <p:nvPr/>
        </p:nvPicPr>
        <p:blipFill rotWithShape="1">
          <a:blip r:embed="rId2">
            <a:alphaModFix/>
          </a:blip>
          <a:srcRect/>
          <a:stretch/>
        </p:blipFill>
        <p:spPr>
          <a:xfrm>
            <a:off x="838199" y="6393442"/>
            <a:ext cx="10026445" cy="187996"/>
          </a:xfrm>
          <a:prstGeom prst="rect">
            <a:avLst/>
          </a:prstGeom>
          <a:noFill/>
          <a:ln>
            <a:noFill/>
          </a:ln>
        </p:spPr>
      </p:pic>
      <p:pic>
        <p:nvPicPr>
          <p:cNvPr id="59" name="Google Shape;59;p31" descr="Logo&#10;&#10;Description automatically generated"/>
          <p:cNvPicPr preferRelativeResize="0"/>
          <p:nvPr/>
        </p:nvPicPr>
        <p:blipFill rotWithShape="1">
          <a:blip r:embed="rId3">
            <a:alphaModFix/>
          </a:blip>
          <a:srcRect/>
          <a:stretch/>
        </p:blipFill>
        <p:spPr>
          <a:xfrm>
            <a:off x="11133786" y="6366601"/>
            <a:ext cx="754426" cy="303680"/>
          </a:xfrm>
          <a:prstGeom prst="rect">
            <a:avLst/>
          </a:prstGeom>
          <a:noFill/>
          <a:ln>
            <a:noFill/>
          </a:ln>
        </p:spPr>
      </p:pic>
      <p:cxnSp>
        <p:nvCxnSpPr>
          <p:cNvPr id="60" name="Google Shape;60;p31"/>
          <p:cNvCxnSpPr/>
          <p:nvPr/>
        </p:nvCxnSpPr>
        <p:spPr>
          <a:xfrm>
            <a:off x="6096000" y="1624405"/>
            <a:ext cx="0" cy="2926080"/>
          </a:xfrm>
          <a:prstGeom prst="straightConnector1">
            <a:avLst/>
          </a:prstGeom>
          <a:noFill/>
          <a:ln w="31750" cap="flat" cmpd="sng">
            <a:solidFill>
              <a:srgbClr val="F8981D"/>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mall Title">
  <p:cSld name="Small Title">
    <p:spTree>
      <p:nvGrpSpPr>
        <p:cNvPr id="1" name="Shape 61"/>
        <p:cNvGrpSpPr/>
        <p:nvPr/>
      </p:nvGrpSpPr>
      <p:grpSpPr>
        <a:xfrm>
          <a:off x="0" y="0"/>
          <a:ext cx="0" cy="0"/>
          <a:chOff x="0" y="0"/>
          <a:chExt cx="0" cy="0"/>
        </a:xfrm>
      </p:grpSpPr>
      <p:sp>
        <p:nvSpPr>
          <p:cNvPr id="62" name="Google Shape;62;p32"/>
          <p:cNvSpPr txBox="1">
            <a:spLocks noGrp="1"/>
          </p:cNvSpPr>
          <p:nvPr>
            <p:ph type="title"/>
          </p:nvPr>
        </p:nvSpPr>
        <p:spPr>
          <a:xfrm>
            <a:off x="838200" y="559574"/>
            <a:ext cx="4019550" cy="365095"/>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1"/>
              </a:buClr>
              <a:buSzPts val="2000"/>
              <a:buFont typeface="Arial"/>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2"/>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Play"/>
                <a:ea typeface="Play"/>
                <a:cs typeface="Play"/>
                <a:sym typeface="Play"/>
              </a:defRPr>
            </a:lvl1pPr>
            <a:lvl2pPr marL="0" marR="0" lvl="1" indent="0" algn="l">
              <a:spcBef>
                <a:spcPts val="0"/>
              </a:spcBef>
              <a:buNone/>
              <a:defRPr sz="1400" b="0" i="0">
                <a:solidFill>
                  <a:schemeClr val="dk1"/>
                </a:solidFill>
                <a:latin typeface="Play"/>
                <a:ea typeface="Play"/>
                <a:cs typeface="Play"/>
                <a:sym typeface="Play"/>
              </a:defRPr>
            </a:lvl2pPr>
            <a:lvl3pPr marL="0" marR="0" lvl="2" indent="0" algn="l">
              <a:spcBef>
                <a:spcPts val="0"/>
              </a:spcBef>
              <a:buNone/>
              <a:defRPr sz="1400" b="0" i="0">
                <a:solidFill>
                  <a:schemeClr val="dk1"/>
                </a:solidFill>
                <a:latin typeface="Play"/>
                <a:ea typeface="Play"/>
                <a:cs typeface="Play"/>
                <a:sym typeface="Play"/>
              </a:defRPr>
            </a:lvl3pPr>
            <a:lvl4pPr marL="0" marR="0" lvl="3" indent="0" algn="l">
              <a:spcBef>
                <a:spcPts val="0"/>
              </a:spcBef>
              <a:buNone/>
              <a:defRPr sz="1400" b="0" i="0">
                <a:solidFill>
                  <a:schemeClr val="dk1"/>
                </a:solidFill>
                <a:latin typeface="Play"/>
                <a:ea typeface="Play"/>
                <a:cs typeface="Play"/>
                <a:sym typeface="Play"/>
              </a:defRPr>
            </a:lvl4pPr>
            <a:lvl5pPr marL="0" marR="0" lvl="4" indent="0" algn="l">
              <a:spcBef>
                <a:spcPts val="0"/>
              </a:spcBef>
              <a:buNone/>
              <a:defRPr sz="1400" b="0" i="0">
                <a:solidFill>
                  <a:schemeClr val="dk1"/>
                </a:solidFill>
                <a:latin typeface="Play"/>
                <a:ea typeface="Play"/>
                <a:cs typeface="Play"/>
                <a:sym typeface="Play"/>
              </a:defRPr>
            </a:lvl5pPr>
            <a:lvl6pPr marL="0" marR="0" lvl="5" indent="0" algn="l">
              <a:spcBef>
                <a:spcPts val="0"/>
              </a:spcBef>
              <a:buNone/>
              <a:defRPr sz="1400" b="0" i="0">
                <a:solidFill>
                  <a:schemeClr val="dk1"/>
                </a:solidFill>
                <a:latin typeface="Play"/>
                <a:ea typeface="Play"/>
                <a:cs typeface="Play"/>
                <a:sym typeface="Play"/>
              </a:defRPr>
            </a:lvl6pPr>
            <a:lvl7pPr marL="0" marR="0" lvl="6" indent="0" algn="l">
              <a:spcBef>
                <a:spcPts val="0"/>
              </a:spcBef>
              <a:buNone/>
              <a:defRPr sz="1400" b="0" i="0">
                <a:solidFill>
                  <a:schemeClr val="dk1"/>
                </a:solidFill>
                <a:latin typeface="Play"/>
                <a:ea typeface="Play"/>
                <a:cs typeface="Play"/>
                <a:sym typeface="Play"/>
              </a:defRPr>
            </a:lvl7pPr>
            <a:lvl8pPr marL="0" marR="0" lvl="7" indent="0" algn="l">
              <a:spcBef>
                <a:spcPts val="0"/>
              </a:spcBef>
              <a:buNone/>
              <a:defRPr sz="1400" b="0" i="0">
                <a:solidFill>
                  <a:schemeClr val="dk1"/>
                </a:solidFill>
                <a:latin typeface="Play"/>
                <a:ea typeface="Play"/>
                <a:cs typeface="Play"/>
                <a:sym typeface="Play"/>
              </a:defRPr>
            </a:lvl8pPr>
            <a:lvl9pPr marL="0" marR="0" lvl="8" indent="0" algn="l">
              <a:spcBef>
                <a:spcPts val="0"/>
              </a:spcBef>
              <a:buNone/>
              <a:defRPr sz="1400" b="0" i="0">
                <a:solidFill>
                  <a:schemeClr val="dk1"/>
                </a:solidFill>
                <a:latin typeface="Play"/>
                <a:ea typeface="Play"/>
                <a:cs typeface="Play"/>
                <a:sym typeface="Play"/>
              </a:defRPr>
            </a:lvl9pPr>
          </a:lstStyle>
          <a:p>
            <a:pPr marL="0" lvl="0" indent="0" algn="l" rtl="0">
              <a:spcBef>
                <a:spcPts val="0"/>
              </a:spcBef>
              <a:spcAft>
                <a:spcPts val="0"/>
              </a:spcAft>
              <a:buNone/>
            </a:pPr>
            <a:fld id="{00000000-1234-1234-1234-123412341234}" type="slidenum">
              <a:rPr lang="fr-MA"/>
              <a:t>‹#›</a:t>
            </a:fld>
            <a:endParaRPr/>
          </a:p>
        </p:txBody>
      </p:sp>
      <p:pic>
        <p:nvPicPr>
          <p:cNvPr id="64" name="Google Shape;64;p32"/>
          <p:cNvPicPr preferRelativeResize="0"/>
          <p:nvPr/>
        </p:nvPicPr>
        <p:blipFill rotWithShape="1">
          <a:blip r:embed="rId2">
            <a:alphaModFix/>
          </a:blip>
          <a:srcRect/>
          <a:stretch/>
        </p:blipFill>
        <p:spPr>
          <a:xfrm>
            <a:off x="838199" y="6393442"/>
            <a:ext cx="10026445" cy="187996"/>
          </a:xfrm>
          <a:prstGeom prst="rect">
            <a:avLst/>
          </a:prstGeom>
          <a:noFill/>
          <a:ln>
            <a:noFill/>
          </a:ln>
        </p:spPr>
      </p:pic>
      <p:pic>
        <p:nvPicPr>
          <p:cNvPr id="65" name="Google Shape;65;p32" descr="Logo&#10;&#10;Description automatically generated"/>
          <p:cNvPicPr preferRelativeResize="0"/>
          <p:nvPr/>
        </p:nvPicPr>
        <p:blipFill rotWithShape="1">
          <a:blip r:embed="rId3">
            <a:alphaModFix/>
          </a:blip>
          <a:srcRect/>
          <a:stretch/>
        </p:blipFill>
        <p:spPr>
          <a:xfrm>
            <a:off x="11133786" y="6366601"/>
            <a:ext cx="754426" cy="303680"/>
          </a:xfrm>
          <a:prstGeom prst="rect">
            <a:avLst/>
          </a:prstGeom>
          <a:noFill/>
          <a:ln>
            <a:noFill/>
          </a:ln>
        </p:spPr>
      </p:pic>
      <p:cxnSp>
        <p:nvCxnSpPr>
          <p:cNvPr id="66" name="Google Shape;66;p32"/>
          <p:cNvCxnSpPr/>
          <p:nvPr/>
        </p:nvCxnSpPr>
        <p:spPr>
          <a:xfrm>
            <a:off x="838199" y="398033"/>
            <a:ext cx="1410149" cy="0"/>
          </a:xfrm>
          <a:prstGeom prst="straightConnector1">
            <a:avLst/>
          </a:prstGeom>
          <a:noFill/>
          <a:ln w="31750" cap="flat" cmpd="sng">
            <a:solidFill>
              <a:srgbClr val="F8981D"/>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eam">
  <p:cSld name="Team">
    <p:spTree>
      <p:nvGrpSpPr>
        <p:cNvPr id="1" name="Shape 67"/>
        <p:cNvGrpSpPr/>
        <p:nvPr/>
      </p:nvGrpSpPr>
      <p:grpSpPr>
        <a:xfrm>
          <a:off x="0" y="0"/>
          <a:ext cx="0" cy="0"/>
          <a:chOff x="0" y="0"/>
          <a:chExt cx="0" cy="0"/>
        </a:xfrm>
      </p:grpSpPr>
      <p:sp>
        <p:nvSpPr>
          <p:cNvPr id="68" name="Google Shape;68;p33"/>
          <p:cNvSpPr txBox="1">
            <a:spLocks noGrp="1"/>
          </p:cNvSpPr>
          <p:nvPr>
            <p:ph type="title"/>
          </p:nvPr>
        </p:nvSpPr>
        <p:spPr>
          <a:xfrm>
            <a:off x="838200" y="559574"/>
            <a:ext cx="3115962" cy="365095"/>
          </a:xfrm>
          <a:prstGeom prst="rect">
            <a:avLst/>
          </a:prstGeom>
          <a:noFill/>
          <a:ln>
            <a:noFill/>
          </a:ln>
        </p:spPr>
        <p:txBody>
          <a:bodyPr spcFirstLastPara="1" wrap="square" lIns="0" tIns="45700" rIns="0" bIns="45700" anchor="t" anchorCtr="0">
            <a:normAutofit/>
          </a:bodyPr>
          <a:lstStyle>
            <a:lvl1pPr lvl="0" algn="l">
              <a:lnSpc>
                <a:spcPct val="90000"/>
              </a:lnSpc>
              <a:spcBef>
                <a:spcPts val="0"/>
              </a:spcBef>
              <a:spcAft>
                <a:spcPts val="0"/>
              </a:spcAft>
              <a:buClr>
                <a:schemeClr val="dk1"/>
              </a:buClr>
              <a:buSzPts val="2000"/>
              <a:buFont typeface="Arial"/>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3"/>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400" b="0" i="0">
                <a:solidFill>
                  <a:schemeClr val="dk1"/>
                </a:solidFill>
                <a:latin typeface="Play"/>
                <a:ea typeface="Play"/>
                <a:cs typeface="Play"/>
                <a:sym typeface="Play"/>
              </a:defRPr>
            </a:lvl1pPr>
            <a:lvl2pPr marL="0" marR="0" lvl="1" indent="0" algn="l">
              <a:spcBef>
                <a:spcPts val="0"/>
              </a:spcBef>
              <a:buNone/>
              <a:defRPr sz="1400" b="0" i="0">
                <a:solidFill>
                  <a:schemeClr val="dk1"/>
                </a:solidFill>
                <a:latin typeface="Play"/>
                <a:ea typeface="Play"/>
                <a:cs typeface="Play"/>
                <a:sym typeface="Play"/>
              </a:defRPr>
            </a:lvl2pPr>
            <a:lvl3pPr marL="0" marR="0" lvl="2" indent="0" algn="l">
              <a:spcBef>
                <a:spcPts val="0"/>
              </a:spcBef>
              <a:buNone/>
              <a:defRPr sz="1400" b="0" i="0">
                <a:solidFill>
                  <a:schemeClr val="dk1"/>
                </a:solidFill>
                <a:latin typeface="Play"/>
                <a:ea typeface="Play"/>
                <a:cs typeface="Play"/>
                <a:sym typeface="Play"/>
              </a:defRPr>
            </a:lvl3pPr>
            <a:lvl4pPr marL="0" marR="0" lvl="3" indent="0" algn="l">
              <a:spcBef>
                <a:spcPts val="0"/>
              </a:spcBef>
              <a:buNone/>
              <a:defRPr sz="1400" b="0" i="0">
                <a:solidFill>
                  <a:schemeClr val="dk1"/>
                </a:solidFill>
                <a:latin typeface="Play"/>
                <a:ea typeface="Play"/>
                <a:cs typeface="Play"/>
                <a:sym typeface="Play"/>
              </a:defRPr>
            </a:lvl4pPr>
            <a:lvl5pPr marL="0" marR="0" lvl="4" indent="0" algn="l">
              <a:spcBef>
                <a:spcPts val="0"/>
              </a:spcBef>
              <a:buNone/>
              <a:defRPr sz="1400" b="0" i="0">
                <a:solidFill>
                  <a:schemeClr val="dk1"/>
                </a:solidFill>
                <a:latin typeface="Play"/>
                <a:ea typeface="Play"/>
                <a:cs typeface="Play"/>
                <a:sym typeface="Play"/>
              </a:defRPr>
            </a:lvl5pPr>
            <a:lvl6pPr marL="0" marR="0" lvl="5" indent="0" algn="l">
              <a:spcBef>
                <a:spcPts val="0"/>
              </a:spcBef>
              <a:buNone/>
              <a:defRPr sz="1400" b="0" i="0">
                <a:solidFill>
                  <a:schemeClr val="dk1"/>
                </a:solidFill>
                <a:latin typeface="Play"/>
                <a:ea typeface="Play"/>
                <a:cs typeface="Play"/>
                <a:sym typeface="Play"/>
              </a:defRPr>
            </a:lvl6pPr>
            <a:lvl7pPr marL="0" marR="0" lvl="6" indent="0" algn="l">
              <a:spcBef>
                <a:spcPts val="0"/>
              </a:spcBef>
              <a:buNone/>
              <a:defRPr sz="1400" b="0" i="0">
                <a:solidFill>
                  <a:schemeClr val="dk1"/>
                </a:solidFill>
                <a:latin typeface="Play"/>
                <a:ea typeface="Play"/>
                <a:cs typeface="Play"/>
                <a:sym typeface="Play"/>
              </a:defRPr>
            </a:lvl7pPr>
            <a:lvl8pPr marL="0" marR="0" lvl="7" indent="0" algn="l">
              <a:spcBef>
                <a:spcPts val="0"/>
              </a:spcBef>
              <a:buNone/>
              <a:defRPr sz="1400" b="0" i="0">
                <a:solidFill>
                  <a:schemeClr val="dk1"/>
                </a:solidFill>
                <a:latin typeface="Play"/>
                <a:ea typeface="Play"/>
                <a:cs typeface="Play"/>
                <a:sym typeface="Play"/>
              </a:defRPr>
            </a:lvl8pPr>
            <a:lvl9pPr marL="0" marR="0" lvl="8" indent="0" algn="l">
              <a:spcBef>
                <a:spcPts val="0"/>
              </a:spcBef>
              <a:buNone/>
              <a:defRPr sz="1400" b="0" i="0">
                <a:solidFill>
                  <a:schemeClr val="dk1"/>
                </a:solidFill>
                <a:latin typeface="Play"/>
                <a:ea typeface="Play"/>
                <a:cs typeface="Play"/>
                <a:sym typeface="Play"/>
              </a:defRPr>
            </a:lvl9pPr>
          </a:lstStyle>
          <a:p>
            <a:pPr marL="0" lvl="0" indent="0" algn="l" rtl="0">
              <a:spcBef>
                <a:spcPts val="0"/>
              </a:spcBef>
              <a:spcAft>
                <a:spcPts val="0"/>
              </a:spcAft>
              <a:buNone/>
            </a:pPr>
            <a:fld id="{00000000-1234-1234-1234-123412341234}" type="slidenum">
              <a:rPr lang="fr-MA"/>
              <a:t>‹#›</a:t>
            </a:fld>
            <a:endParaRPr/>
          </a:p>
        </p:txBody>
      </p:sp>
      <p:pic>
        <p:nvPicPr>
          <p:cNvPr id="70" name="Google Shape;70;p33"/>
          <p:cNvPicPr preferRelativeResize="0"/>
          <p:nvPr/>
        </p:nvPicPr>
        <p:blipFill rotWithShape="1">
          <a:blip r:embed="rId2">
            <a:alphaModFix/>
          </a:blip>
          <a:srcRect/>
          <a:stretch/>
        </p:blipFill>
        <p:spPr>
          <a:xfrm>
            <a:off x="838199" y="6393442"/>
            <a:ext cx="10026445" cy="187996"/>
          </a:xfrm>
          <a:prstGeom prst="rect">
            <a:avLst/>
          </a:prstGeom>
          <a:noFill/>
          <a:ln>
            <a:noFill/>
          </a:ln>
        </p:spPr>
      </p:pic>
      <p:pic>
        <p:nvPicPr>
          <p:cNvPr id="71" name="Google Shape;71;p33" descr="Logo&#10;&#10;Description automatically generated"/>
          <p:cNvPicPr preferRelativeResize="0"/>
          <p:nvPr/>
        </p:nvPicPr>
        <p:blipFill rotWithShape="1">
          <a:blip r:embed="rId3">
            <a:alphaModFix/>
          </a:blip>
          <a:srcRect/>
          <a:stretch/>
        </p:blipFill>
        <p:spPr>
          <a:xfrm>
            <a:off x="11133786" y="6366601"/>
            <a:ext cx="754426" cy="303680"/>
          </a:xfrm>
          <a:prstGeom prst="rect">
            <a:avLst/>
          </a:prstGeom>
          <a:noFill/>
          <a:ln>
            <a:noFill/>
          </a:ln>
        </p:spPr>
      </p:pic>
      <p:cxnSp>
        <p:nvCxnSpPr>
          <p:cNvPr id="72" name="Google Shape;72;p33"/>
          <p:cNvCxnSpPr/>
          <p:nvPr/>
        </p:nvCxnSpPr>
        <p:spPr>
          <a:xfrm>
            <a:off x="838199" y="398033"/>
            <a:ext cx="1410149" cy="0"/>
          </a:xfrm>
          <a:prstGeom prst="straightConnector1">
            <a:avLst/>
          </a:prstGeom>
          <a:noFill/>
          <a:ln w="31750" cap="flat" cmpd="sng">
            <a:solidFill>
              <a:srgbClr val="F8981D"/>
            </a:solidFill>
            <a:prstDash val="solid"/>
            <a:miter lim="800000"/>
            <a:headEnd type="none" w="sm" len="sm"/>
            <a:tailEnd type="none" w="sm" len="sm"/>
          </a:ln>
        </p:spPr>
      </p:cxnSp>
      <p:sp>
        <p:nvSpPr>
          <p:cNvPr id="73" name="Google Shape;73;p33"/>
          <p:cNvSpPr txBox="1"/>
          <p:nvPr/>
        </p:nvSpPr>
        <p:spPr>
          <a:xfrm>
            <a:off x="833362" y="3026732"/>
            <a:ext cx="1711049"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1900"/>
              <a:buFont typeface="Georgia"/>
              <a:buNone/>
            </a:pPr>
            <a:r>
              <a:rPr lang="fr-MA" sz="1900">
                <a:solidFill>
                  <a:schemeClr val="dk1"/>
                </a:solidFill>
                <a:latin typeface="Georgia"/>
                <a:ea typeface="Georgia"/>
                <a:cs typeface="Georgia"/>
                <a:sym typeface="Georgia"/>
              </a:rPr>
              <a:t>Name </a:t>
            </a:r>
            <a:endParaRPr/>
          </a:p>
          <a:p>
            <a:pPr marL="0" marR="0" lvl="0" indent="0" algn="l" rtl="0">
              <a:lnSpc>
                <a:spcPct val="115000"/>
              </a:lnSpc>
              <a:spcBef>
                <a:spcPts val="0"/>
              </a:spcBef>
              <a:spcAft>
                <a:spcPts val="0"/>
              </a:spcAft>
              <a:buClr>
                <a:schemeClr val="dk1"/>
              </a:buClr>
              <a:buSzPts val="900"/>
              <a:buFont typeface="Arial"/>
              <a:buNone/>
            </a:pPr>
            <a:r>
              <a:rPr lang="fr-MA" sz="900" b="1" i="0">
                <a:solidFill>
                  <a:schemeClr val="dk1"/>
                </a:solidFill>
                <a:latin typeface="Arial"/>
                <a:ea typeface="Arial"/>
                <a:cs typeface="Arial"/>
                <a:sym typeface="Arial"/>
              </a:rPr>
              <a:t>POSITION</a:t>
            </a:r>
            <a:endParaRPr sz="900" b="1" i="0">
              <a:solidFill>
                <a:schemeClr val="dk1"/>
              </a:solidFill>
              <a:latin typeface="Arial"/>
              <a:ea typeface="Arial"/>
              <a:cs typeface="Arial"/>
              <a:sym typeface="Arial"/>
            </a:endParaRPr>
          </a:p>
        </p:txBody>
      </p:sp>
      <p:sp>
        <p:nvSpPr>
          <p:cNvPr id="74" name="Google Shape;74;p33"/>
          <p:cNvSpPr/>
          <p:nvPr/>
        </p:nvSpPr>
        <p:spPr>
          <a:xfrm>
            <a:off x="833362" y="1357630"/>
            <a:ext cx="1604400" cy="1604400"/>
          </a:xfrm>
          <a:prstGeom prst="rect">
            <a:avLst/>
          </a:prstGeom>
          <a:solidFill>
            <a:srgbClr val="37B67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5" name="Google Shape;75;p33"/>
          <p:cNvSpPr/>
          <p:nvPr/>
        </p:nvSpPr>
        <p:spPr>
          <a:xfrm>
            <a:off x="6376855" y="1357666"/>
            <a:ext cx="1604400" cy="1604400"/>
          </a:xfrm>
          <a:prstGeom prst="rect">
            <a:avLst/>
          </a:prstGeom>
          <a:solidFill>
            <a:srgbClr val="29874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6" name="Google Shape;76;p33"/>
          <p:cNvSpPr txBox="1"/>
          <p:nvPr/>
        </p:nvSpPr>
        <p:spPr>
          <a:xfrm>
            <a:off x="6376855" y="3026732"/>
            <a:ext cx="2042772"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MA" sz="1900">
                <a:solidFill>
                  <a:schemeClr val="dk1"/>
                </a:solidFill>
                <a:latin typeface="Georgia"/>
                <a:ea typeface="Georgia"/>
                <a:cs typeface="Georgia"/>
                <a:sym typeface="Georgia"/>
              </a:rPr>
              <a:t>Name</a:t>
            </a:r>
            <a:endParaRPr/>
          </a:p>
          <a:p>
            <a:pPr marL="0" marR="0" lvl="0" indent="0" algn="l" rtl="0">
              <a:lnSpc>
                <a:spcPct val="115000"/>
              </a:lnSpc>
              <a:spcBef>
                <a:spcPts val="0"/>
              </a:spcBef>
              <a:spcAft>
                <a:spcPts val="0"/>
              </a:spcAft>
              <a:buNone/>
            </a:pPr>
            <a:r>
              <a:rPr lang="fr-MA" sz="900" b="1" i="0">
                <a:solidFill>
                  <a:schemeClr val="dk1"/>
                </a:solidFill>
                <a:latin typeface="Arial"/>
                <a:ea typeface="Arial"/>
                <a:cs typeface="Arial"/>
                <a:sym typeface="Arial"/>
              </a:rPr>
              <a:t>POSITION</a:t>
            </a:r>
            <a:endParaRPr sz="900" b="0" i="0">
              <a:solidFill>
                <a:schemeClr val="dk1"/>
              </a:solidFill>
              <a:latin typeface="Play"/>
              <a:ea typeface="Play"/>
              <a:cs typeface="Play"/>
              <a:sym typeface="Play"/>
            </a:endParaRPr>
          </a:p>
        </p:txBody>
      </p:sp>
      <p:sp>
        <p:nvSpPr>
          <p:cNvPr id="77" name="Google Shape;77;p33"/>
          <p:cNvSpPr txBox="1"/>
          <p:nvPr/>
        </p:nvSpPr>
        <p:spPr>
          <a:xfrm>
            <a:off x="3668302" y="3026732"/>
            <a:ext cx="2230424"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MA" sz="1900">
                <a:solidFill>
                  <a:schemeClr val="dk1"/>
                </a:solidFill>
                <a:latin typeface="Georgia"/>
                <a:ea typeface="Georgia"/>
                <a:cs typeface="Georgia"/>
                <a:sym typeface="Georgia"/>
              </a:rPr>
              <a:t>Name </a:t>
            </a:r>
            <a:endParaRPr/>
          </a:p>
          <a:p>
            <a:pPr marL="0" marR="0" lvl="0" indent="0" algn="l" rtl="0">
              <a:lnSpc>
                <a:spcPct val="115000"/>
              </a:lnSpc>
              <a:spcBef>
                <a:spcPts val="0"/>
              </a:spcBef>
              <a:spcAft>
                <a:spcPts val="0"/>
              </a:spcAft>
              <a:buNone/>
            </a:pPr>
            <a:r>
              <a:rPr lang="fr-MA" sz="900" b="1" i="0">
                <a:solidFill>
                  <a:schemeClr val="dk1"/>
                </a:solidFill>
                <a:latin typeface="Arial"/>
                <a:ea typeface="Arial"/>
                <a:cs typeface="Arial"/>
                <a:sym typeface="Arial"/>
              </a:rPr>
              <a:t>POSITION</a:t>
            </a:r>
            <a:endParaRPr sz="900" b="0" i="0">
              <a:solidFill>
                <a:schemeClr val="dk1"/>
              </a:solidFill>
              <a:latin typeface="Play"/>
              <a:ea typeface="Play"/>
              <a:cs typeface="Play"/>
              <a:sym typeface="Play"/>
            </a:endParaRPr>
          </a:p>
        </p:txBody>
      </p:sp>
      <p:sp>
        <p:nvSpPr>
          <p:cNvPr id="78" name="Google Shape;78;p33"/>
          <p:cNvSpPr/>
          <p:nvPr/>
        </p:nvSpPr>
        <p:spPr>
          <a:xfrm>
            <a:off x="3668302" y="1353562"/>
            <a:ext cx="1604400" cy="1604400"/>
          </a:xfrm>
          <a:prstGeom prst="rect">
            <a:avLst/>
          </a:prstGeom>
          <a:solidFill>
            <a:srgbClr val="D4474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9" name="Google Shape;79;p33"/>
          <p:cNvSpPr/>
          <p:nvPr/>
        </p:nvSpPr>
        <p:spPr>
          <a:xfrm>
            <a:off x="833362" y="3919386"/>
            <a:ext cx="1604400" cy="1604400"/>
          </a:xfrm>
          <a:prstGeom prst="rect">
            <a:avLst/>
          </a:prstGeom>
          <a:solidFill>
            <a:srgbClr val="FED7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80" name="Google Shape;80;p33"/>
          <p:cNvSpPr txBox="1"/>
          <p:nvPr/>
        </p:nvSpPr>
        <p:spPr>
          <a:xfrm>
            <a:off x="833362" y="5599892"/>
            <a:ext cx="2235608"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1900"/>
              <a:buFont typeface="Georgia"/>
              <a:buNone/>
            </a:pPr>
            <a:r>
              <a:rPr lang="fr-MA" sz="1900">
                <a:solidFill>
                  <a:schemeClr val="dk1"/>
                </a:solidFill>
                <a:latin typeface="Georgia"/>
                <a:ea typeface="Georgia"/>
                <a:cs typeface="Georgia"/>
                <a:sym typeface="Georgia"/>
              </a:rPr>
              <a:t>Name </a:t>
            </a:r>
            <a:endParaRPr/>
          </a:p>
          <a:p>
            <a:pPr marL="0" marR="0" lvl="0" indent="0" algn="l" rtl="0">
              <a:lnSpc>
                <a:spcPct val="115000"/>
              </a:lnSpc>
              <a:spcBef>
                <a:spcPts val="0"/>
              </a:spcBef>
              <a:spcAft>
                <a:spcPts val="0"/>
              </a:spcAft>
              <a:buClr>
                <a:schemeClr val="dk1"/>
              </a:buClr>
              <a:buSzPts val="900"/>
              <a:buFont typeface="Arial"/>
              <a:buNone/>
            </a:pPr>
            <a:r>
              <a:rPr lang="fr-MA" sz="900" b="1" i="0">
                <a:solidFill>
                  <a:schemeClr val="dk1"/>
                </a:solidFill>
                <a:latin typeface="Arial"/>
                <a:ea typeface="Arial"/>
                <a:cs typeface="Arial"/>
                <a:sym typeface="Arial"/>
              </a:rPr>
              <a:t>POSITION</a:t>
            </a:r>
            <a:endParaRPr sz="900" b="0" i="0">
              <a:solidFill>
                <a:schemeClr val="dk1"/>
              </a:solidFill>
              <a:latin typeface="Play"/>
              <a:ea typeface="Play"/>
              <a:cs typeface="Play"/>
              <a:sym typeface="Play"/>
            </a:endParaRPr>
          </a:p>
        </p:txBody>
      </p:sp>
      <p:sp>
        <p:nvSpPr>
          <p:cNvPr id="81" name="Google Shape;81;p33"/>
          <p:cNvSpPr txBox="1"/>
          <p:nvPr/>
        </p:nvSpPr>
        <p:spPr>
          <a:xfrm>
            <a:off x="3668302" y="5599892"/>
            <a:ext cx="2089422"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1900"/>
              <a:buFont typeface="Georgia"/>
              <a:buNone/>
            </a:pPr>
            <a:r>
              <a:rPr lang="fr-MA" sz="1900">
                <a:solidFill>
                  <a:schemeClr val="dk1"/>
                </a:solidFill>
                <a:latin typeface="Georgia"/>
                <a:ea typeface="Georgia"/>
                <a:cs typeface="Georgia"/>
                <a:sym typeface="Georgia"/>
              </a:rPr>
              <a:t>Name </a:t>
            </a:r>
            <a:endParaRPr/>
          </a:p>
          <a:p>
            <a:pPr marL="0" marR="0" lvl="0" indent="0" algn="l" rtl="0">
              <a:lnSpc>
                <a:spcPct val="115000"/>
              </a:lnSpc>
              <a:spcBef>
                <a:spcPts val="0"/>
              </a:spcBef>
              <a:spcAft>
                <a:spcPts val="0"/>
              </a:spcAft>
              <a:buClr>
                <a:schemeClr val="dk1"/>
              </a:buClr>
              <a:buSzPts val="800"/>
              <a:buFont typeface="Arial"/>
              <a:buNone/>
            </a:pPr>
            <a:r>
              <a:rPr lang="fr-MA" sz="800" b="1" i="0">
                <a:solidFill>
                  <a:schemeClr val="dk1"/>
                </a:solidFill>
                <a:latin typeface="Arial"/>
                <a:ea typeface="Arial"/>
                <a:cs typeface="Arial"/>
                <a:sym typeface="Arial"/>
              </a:rPr>
              <a:t>POSITION</a:t>
            </a:r>
            <a:endParaRPr sz="800" b="0" i="0">
              <a:solidFill>
                <a:schemeClr val="dk1"/>
              </a:solidFill>
              <a:latin typeface="Play"/>
              <a:ea typeface="Play"/>
              <a:cs typeface="Play"/>
              <a:sym typeface="Play"/>
            </a:endParaRPr>
          </a:p>
        </p:txBody>
      </p:sp>
      <p:sp>
        <p:nvSpPr>
          <p:cNvPr id="82" name="Google Shape;82;p33"/>
          <p:cNvSpPr/>
          <p:nvPr/>
        </p:nvSpPr>
        <p:spPr>
          <a:xfrm>
            <a:off x="3668302" y="3919386"/>
            <a:ext cx="1604400" cy="1604400"/>
          </a:xfrm>
          <a:prstGeom prst="rect">
            <a:avLst/>
          </a:prstGeom>
          <a:solidFill>
            <a:srgbClr val="123DB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83" name="Google Shape;83;p33"/>
          <p:cNvSpPr/>
          <p:nvPr/>
        </p:nvSpPr>
        <p:spPr>
          <a:xfrm>
            <a:off x="6376855" y="3919386"/>
            <a:ext cx="1604400" cy="1604400"/>
          </a:xfrm>
          <a:prstGeom prst="rect">
            <a:avLst/>
          </a:prstGeom>
          <a:solidFill>
            <a:srgbClr val="8F037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84" name="Google Shape;84;p33"/>
          <p:cNvSpPr txBox="1"/>
          <p:nvPr/>
        </p:nvSpPr>
        <p:spPr>
          <a:xfrm>
            <a:off x="6376855" y="5599892"/>
            <a:ext cx="2088000"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MA" sz="1900">
                <a:solidFill>
                  <a:schemeClr val="dk1"/>
                </a:solidFill>
                <a:latin typeface="Georgia"/>
                <a:ea typeface="Georgia"/>
                <a:cs typeface="Georgia"/>
                <a:sym typeface="Georgia"/>
              </a:rPr>
              <a:t>Name</a:t>
            </a:r>
            <a:endParaRPr/>
          </a:p>
          <a:p>
            <a:pPr marL="0" marR="0" lvl="0" indent="0" algn="l" rtl="0">
              <a:lnSpc>
                <a:spcPct val="115000"/>
              </a:lnSpc>
              <a:spcBef>
                <a:spcPts val="0"/>
              </a:spcBef>
              <a:spcAft>
                <a:spcPts val="0"/>
              </a:spcAft>
              <a:buNone/>
            </a:pPr>
            <a:r>
              <a:rPr lang="fr-MA" sz="800" b="1" i="0">
                <a:solidFill>
                  <a:schemeClr val="dk1"/>
                </a:solidFill>
                <a:latin typeface="Arial"/>
                <a:ea typeface="Arial"/>
                <a:cs typeface="Arial"/>
                <a:sym typeface="Arial"/>
              </a:rPr>
              <a:t>POSITION</a:t>
            </a:r>
            <a:endParaRPr sz="800" b="0" i="0">
              <a:solidFill>
                <a:schemeClr val="dk1"/>
              </a:solidFill>
              <a:latin typeface="Play"/>
              <a:ea typeface="Play"/>
              <a:cs typeface="Play"/>
              <a:sym typeface="Play"/>
            </a:endParaRPr>
          </a:p>
        </p:txBody>
      </p:sp>
      <p:sp>
        <p:nvSpPr>
          <p:cNvPr id="85" name="Google Shape;85;p33"/>
          <p:cNvSpPr>
            <a:spLocks noGrp="1"/>
          </p:cNvSpPr>
          <p:nvPr>
            <p:ph type="pic" idx="2"/>
          </p:nvPr>
        </p:nvSpPr>
        <p:spPr>
          <a:xfrm>
            <a:off x="974767" y="1196916"/>
            <a:ext cx="1589897" cy="1595696"/>
          </a:xfrm>
          <a:prstGeom prst="rect">
            <a:avLst/>
          </a:prstGeom>
          <a:noFill/>
          <a:ln>
            <a:noFill/>
          </a:ln>
        </p:spPr>
      </p:sp>
      <p:sp>
        <p:nvSpPr>
          <p:cNvPr id="86" name="Google Shape;86;p33"/>
          <p:cNvSpPr>
            <a:spLocks noGrp="1"/>
          </p:cNvSpPr>
          <p:nvPr>
            <p:ph type="pic" idx="3"/>
          </p:nvPr>
        </p:nvSpPr>
        <p:spPr>
          <a:xfrm>
            <a:off x="3807026" y="1196916"/>
            <a:ext cx="1589897" cy="1595696"/>
          </a:xfrm>
          <a:prstGeom prst="rect">
            <a:avLst/>
          </a:prstGeom>
          <a:noFill/>
          <a:ln>
            <a:noFill/>
          </a:ln>
        </p:spPr>
      </p:sp>
      <p:sp>
        <p:nvSpPr>
          <p:cNvPr id="87" name="Google Shape;87;p33"/>
          <p:cNvSpPr>
            <a:spLocks noGrp="1"/>
          </p:cNvSpPr>
          <p:nvPr>
            <p:ph type="pic" idx="4"/>
          </p:nvPr>
        </p:nvSpPr>
        <p:spPr>
          <a:xfrm>
            <a:off x="6514703" y="1196916"/>
            <a:ext cx="1589897" cy="1595696"/>
          </a:xfrm>
          <a:prstGeom prst="rect">
            <a:avLst/>
          </a:prstGeom>
          <a:noFill/>
          <a:ln>
            <a:noFill/>
          </a:ln>
        </p:spPr>
      </p:sp>
      <p:sp>
        <p:nvSpPr>
          <p:cNvPr id="88" name="Google Shape;88;p33"/>
          <p:cNvSpPr>
            <a:spLocks noGrp="1"/>
          </p:cNvSpPr>
          <p:nvPr>
            <p:ph type="pic" idx="5"/>
          </p:nvPr>
        </p:nvSpPr>
        <p:spPr>
          <a:xfrm>
            <a:off x="974767" y="3756808"/>
            <a:ext cx="1589897" cy="1595696"/>
          </a:xfrm>
          <a:prstGeom prst="rect">
            <a:avLst/>
          </a:prstGeom>
          <a:noFill/>
          <a:ln>
            <a:noFill/>
          </a:ln>
        </p:spPr>
      </p:sp>
      <p:sp>
        <p:nvSpPr>
          <p:cNvPr id="89" name="Google Shape;89;p33"/>
          <p:cNvSpPr>
            <a:spLocks noGrp="1"/>
          </p:cNvSpPr>
          <p:nvPr>
            <p:ph type="pic" idx="6"/>
          </p:nvPr>
        </p:nvSpPr>
        <p:spPr>
          <a:xfrm>
            <a:off x="3807026" y="3756808"/>
            <a:ext cx="1589897" cy="1595696"/>
          </a:xfrm>
          <a:prstGeom prst="rect">
            <a:avLst/>
          </a:prstGeom>
          <a:noFill/>
          <a:ln>
            <a:noFill/>
          </a:ln>
        </p:spPr>
      </p:sp>
      <p:sp>
        <p:nvSpPr>
          <p:cNvPr id="90" name="Google Shape;90;p33"/>
          <p:cNvSpPr>
            <a:spLocks noGrp="1"/>
          </p:cNvSpPr>
          <p:nvPr>
            <p:ph type="pic" idx="7"/>
          </p:nvPr>
        </p:nvSpPr>
        <p:spPr>
          <a:xfrm>
            <a:off x="6514703" y="3756808"/>
            <a:ext cx="1589897" cy="1595696"/>
          </a:xfrm>
          <a:prstGeom prst="rect">
            <a:avLst/>
          </a:prstGeom>
          <a:noFill/>
          <a:ln>
            <a:noFill/>
          </a:ln>
        </p:spPr>
      </p:sp>
      <p:sp>
        <p:nvSpPr>
          <p:cNvPr id="91" name="Google Shape;91;p33"/>
          <p:cNvSpPr/>
          <p:nvPr/>
        </p:nvSpPr>
        <p:spPr>
          <a:xfrm>
            <a:off x="9208919" y="1353562"/>
            <a:ext cx="1604400" cy="1604400"/>
          </a:xfrm>
          <a:prstGeom prst="rect">
            <a:avLst/>
          </a:prstGeom>
          <a:solidFill>
            <a:srgbClr val="661D7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92" name="Google Shape;92;p33"/>
          <p:cNvSpPr txBox="1"/>
          <p:nvPr/>
        </p:nvSpPr>
        <p:spPr>
          <a:xfrm>
            <a:off x="9208919" y="3022628"/>
            <a:ext cx="2042772"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MA" sz="1900">
                <a:solidFill>
                  <a:schemeClr val="dk1"/>
                </a:solidFill>
                <a:latin typeface="Georgia"/>
                <a:ea typeface="Georgia"/>
                <a:cs typeface="Georgia"/>
                <a:sym typeface="Georgia"/>
              </a:rPr>
              <a:t>Name</a:t>
            </a:r>
            <a:endParaRPr/>
          </a:p>
          <a:p>
            <a:pPr marL="0" marR="0" lvl="0" indent="0" algn="l" rtl="0">
              <a:lnSpc>
                <a:spcPct val="115000"/>
              </a:lnSpc>
              <a:spcBef>
                <a:spcPts val="0"/>
              </a:spcBef>
              <a:spcAft>
                <a:spcPts val="0"/>
              </a:spcAft>
              <a:buNone/>
            </a:pPr>
            <a:r>
              <a:rPr lang="fr-MA" sz="900" b="1" i="0">
                <a:solidFill>
                  <a:schemeClr val="dk1"/>
                </a:solidFill>
                <a:latin typeface="Arial"/>
                <a:ea typeface="Arial"/>
                <a:cs typeface="Arial"/>
                <a:sym typeface="Arial"/>
              </a:rPr>
              <a:t>POSITION</a:t>
            </a:r>
            <a:endParaRPr sz="900" b="0" i="0">
              <a:solidFill>
                <a:schemeClr val="dk1"/>
              </a:solidFill>
              <a:latin typeface="Play"/>
              <a:ea typeface="Play"/>
              <a:cs typeface="Play"/>
              <a:sym typeface="Play"/>
            </a:endParaRPr>
          </a:p>
        </p:txBody>
      </p:sp>
      <p:sp>
        <p:nvSpPr>
          <p:cNvPr id="93" name="Google Shape;93;p33"/>
          <p:cNvSpPr/>
          <p:nvPr/>
        </p:nvSpPr>
        <p:spPr>
          <a:xfrm>
            <a:off x="9208919" y="3915282"/>
            <a:ext cx="1604400" cy="1604400"/>
          </a:xfrm>
          <a:prstGeom prst="rect">
            <a:avLst/>
          </a:prstGeom>
          <a:solidFill>
            <a:srgbClr val="29A6E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94" name="Google Shape;94;p33"/>
          <p:cNvSpPr txBox="1"/>
          <p:nvPr/>
        </p:nvSpPr>
        <p:spPr>
          <a:xfrm>
            <a:off x="9208919" y="5595788"/>
            <a:ext cx="2088000" cy="49552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fr-MA" sz="1900">
                <a:solidFill>
                  <a:schemeClr val="dk1"/>
                </a:solidFill>
                <a:latin typeface="Georgia"/>
                <a:ea typeface="Georgia"/>
                <a:cs typeface="Georgia"/>
                <a:sym typeface="Georgia"/>
              </a:rPr>
              <a:t>Name</a:t>
            </a:r>
            <a:endParaRPr/>
          </a:p>
          <a:p>
            <a:pPr marL="0" marR="0" lvl="0" indent="0" algn="l" rtl="0">
              <a:lnSpc>
                <a:spcPct val="115000"/>
              </a:lnSpc>
              <a:spcBef>
                <a:spcPts val="0"/>
              </a:spcBef>
              <a:spcAft>
                <a:spcPts val="0"/>
              </a:spcAft>
              <a:buNone/>
            </a:pPr>
            <a:r>
              <a:rPr lang="fr-MA" sz="800" b="1" i="0">
                <a:solidFill>
                  <a:schemeClr val="dk1"/>
                </a:solidFill>
                <a:latin typeface="Arial"/>
                <a:ea typeface="Arial"/>
                <a:cs typeface="Arial"/>
                <a:sym typeface="Arial"/>
              </a:rPr>
              <a:t>POSITION</a:t>
            </a:r>
            <a:endParaRPr sz="800" b="0" i="0">
              <a:solidFill>
                <a:schemeClr val="dk1"/>
              </a:solidFill>
              <a:latin typeface="Play"/>
              <a:ea typeface="Play"/>
              <a:cs typeface="Play"/>
              <a:sym typeface="Play"/>
            </a:endParaRPr>
          </a:p>
        </p:txBody>
      </p:sp>
      <p:sp>
        <p:nvSpPr>
          <p:cNvPr id="95" name="Google Shape;95;p33"/>
          <p:cNvSpPr>
            <a:spLocks noGrp="1"/>
          </p:cNvSpPr>
          <p:nvPr>
            <p:ph type="pic" idx="8"/>
          </p:nvPr>
        </p:nvSpPr>
        <p:spPr>
          <a:xfrm>
            <a:off x="9346767" y="1192812"/>
            <a:ext cx="1589897" cy="1595696"/>
          </a:xfrm>
          <a:prstGeom prst="rect">
            <a:avLst/>
          </a:prstGeom>
          <a:noFill/>
          <a:ln>
            <a:noFill/>
          </a:ln>
        </p:spPr>
      </p:sp>
      <p:sp>
        <p:nvSpPr>
          <p:cNvPr id="96" name="Google Shape;96;p33"/>
          <p:cNvSpPr>
            <a:spLocks noGrp="1"/>
          </p:cNvSpPr>
          <p:nvPr>
            <p:ph type="pic" idx="9"/>
          </p:nvPr>
        </p:nvSpPr>
        <p:spPr>
          <a:xfrm>
            <a:off x="9346767" y="3752704"/>
            <a:ext cx="1589897" cy="1595696"/>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2.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F8981D"/>
              </a:buClr>
              <a:buSzPts val="2400"/>
              <a:buFont typeface="NTR"/>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sldNum" idx="12"/>
          </p:nvPr>
        </p:nvSpPr>
        <p:spPr>
          <a:xfrm>
            <a:off x="301752"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400" b="0" i="0" u="none" strike="noStrike" cap="none">
                <a:solidFill>
                  <a:schemeClr val="dk1"/>
                </a:solidFill>
                <a:latin typeface="Play"/>
                <a:ea typeface="Play"/>
                <a:cs typeface="Play"/>
                <a:sym typeface="Play"/>
              </a:defRPr>
            </a:lvl1pPr>
            <a:lvl2pPr marL="0" marR="0" lvl="1" indent="0" algn="l" rtl="0">
              <a:spcBef>
                <a:spcPts val="0"/>
              </a:spcBef>
              <a:buNone/>
              <a:defRPr sz="1400" b="0" i="0" u="none" strike="noStrike" cap="none">
                <a:solidFill>
                  <a:schemeClr val="dk1"/>
                </a:solidFill>
                <a:latin typeface="Play"/>
                <a:ea typeface="Play"/>
                <a:cs typeface="Play"/>
                <a:sym typeface="Play"/>
              </a:defRPr>
            </a:lvl2pPr>
            <a:lvl3pPr marL="0" marR="0" lvl="2" indent="0" algn="l" rtl="0">
              <a:spcBef>
                <a:spcPts val="0"/>
              </a:spcBef>
              <a:buNone/>
              <a:defRPr sz="1400" b="0" i="0" u="none" strike="noStrike" cap="none">
                <a:solidFill>
                  <a:schemeClr val="dk1"/>
                </a:solidFill>
                <a:latin typeface="Play"/>
                <a:ea typeface="Play"/>
                <a:cs typeface="Play"/>
                <a:sym typeface="Play"/>
              </a:defRPr>
            </a:lvl3pPr>
            <a:lvl4pPr marL="0" marR="0" lvl="3" indent="0" algn="l" rtl="0">
              <a:spcBef>
                <a:spcPts val="0"/>
              </a:spcBef>
              <a:buNone/>
              <a:defRPr sz="1400" b="0" i="0" u="none" strike="noStrike" cap="none">
                <a:solidFill>
                  <a:schemeClr val="dk1"/>
                </a:solidFill>
                <a:latin typeface="Play"/>
                <a:ea typeface="Play"/>
                <a:cs typeface="Play"/>
                <a:sym typeface="Play"/>
              </a:defRPr>
            </a:lvl4pPr>
            <a:lvl5pPr marL="0" marR="0" lvl="4" indent="0" algn="l" rtl="0">
              <a:spcBef>
                <a:spcPts val="0"/>
              </a:spcBef>
              <a:buNone/>
              <a:defRPr sz="1400" b="0" i="0" u="none" strike="noStrike" cap="none">
                <a:solidFill>
                  <a:schemeClr val="dk1"/>
                </a:solidFill>
                <a:latin typeface="Play"/>
                <a:ea typeface="Play"/>
                <a:cs typeface="Play"/>
                <a:sym typeface="Play"/>
              </a:defRPr>
            </a:lvl5pPr>
            <a:lvl6pPr marL="0" marR="0" lvl="5" indent="0" algn="l" rtl="0">
              <a:spcBef>
                <a:spcPts val="0"/>
              </a:spcBef>
              <a:buNone/>
              <a:defRPr sz="1400" b="0" i="0" u="none" strike="noStrike" cap="none">
                <a:solidFill>
                  <a:schemeClr val="dk1"/>
                </a:solidFill>
                <a:latin typeface="Play"/>
                <a:ea typeface="Play"/>
                <a:cs typeface="Play"/>
                <a:sym typeface="Play"/>
              </a:defRPr>
            </a:lvl6pPr>
            <a:lvl7pPr marL="0" marR="0" lvl="6" indent="0" algn="l" rtl="0">
              <a:spcBef>
                <a:spcPts val="0"/>
              </a:spcBef>
              <a:buNone/>
              <a:defRPr sz="1400" b="0" i="0" u="none" strike="noStrike" cap="none">
                <a:solidFill>
                  <a:schemeClr val="dk1"/>
                </a:solidFill>
                <a:latin typeface="Play"/>
                <a:ea typeface="Play"/>
                <a:cs typeface="Play"/>
                <a:sym typeface="Play"/>
              </a:defRPr>
            </a:lvl7pPr>
            <a:lvl8pPr marL="0" marR="0" lvl="7" indent="0" algn="l" rtl="0">
              <a:spcBef>
                <a:spcPts val="0"/>
              </a:spcBef>
              <a:buNone/>
              <a:defRPr sz="1400" b="0" i="0" u="none" strike="noStrike" cap="none">
                <a:solidFill>
                  <a:schemeClr val="dk1"/>
                </a:solidFill>
                <a:latin typeface="Play"/>
                <a:ea typeface="Play"/>
                <a:cs typeface="Play"/>
                <a:sym typeface="Play"/>
              </a:defRPr>
            </a:lvl8pPr>
            <a:lvl9pPr marL="0" marR="0" lvl="8" indent="0" algn="l" rtl="0">
              <a:spcBef>
                <a:spcPts val="0"/>
              </a:spcBef>
              <a:buNone/>
              <a:defRPr sz="1400" b="0" i="0" u="none" strike="noStrike" cap="none">
                <a:solidFill>
                  <a:schemeClr val="dk1"/>
                </a:solidFill>
                <a:latin typeface="Play"/>
                <a:ea typeface="Play"/>
                <a:cs typeface="Play"/>
                <a:sym typeface="Play"/>
              </a:defRPr>
            </a:lvl9pPr>
          </a:lstStyle>
          <a:p>
            <a:pPr marL="0" lvl="0" indent="0" algn="l" rtl="0">
              <a:spcBef>
                <a:spcPts val="0"/>
              </a:spcBef>
              <a:spcAft>
                <a:spcPts val="0"/>
              </a:spcAft>
              <a:buNone/>
            </a:pPr>
            <a:fld id="{00000000-1234-1234-1234-123412341234}" type="slidenum">
              <a:rPr lang="fr-M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000"/>
              <a:buFont typeface="Paytone One"/>
              <a:buNone/>
              <a:defRPr sz="4000" b="0" i="0" u="none" strike="noStrike" cap="none">
                <a:solidFill>
                  <a:schemeClr val="dk2"/>
                </a:solidFill>
                <a:latin typeface="Paytone One"/>
                <a:ea typeface="Paytone One"/>
                <a:cs typeface="Paytone One"/>
                <a:sym typeface="Paytone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0" name="Google Shape;160;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10000"/>
              </a:lnSpc>
              <a:spcBef>
                <a:spcPts val="0"/>
              </a:spcBef>
              <a:spcAft>
                <a:spcPts val="0"/>
              </a:spcAft>
              <a:buClr>
                <a:schemeClr val="dk1"/>
              </a:buClr>
              <a:buSzPts val="2000"/>
              <a:buFont typeface="Arial"/>
              <a:buChar char="•"/>
              <a:defRPr sz="2000" b="0" i="0" u="none" strike="noStrike" cap="none">
                <a:solidFill>
                  <a:schemeClr val="dk1"/>
                </a:solidFill>
                <a:latin typeface="Avenir"/>
                <a:ea typeface="Avenir"/>
                <a:cs typeface="Avenir"/>
                <a:sym typeface="Avenir"/>
              </a:defRPr>
            </a:lvl1pPr>
            <a:lvl2pPr marL="914400" marR="0" lvl="1" indent="-342900" algn="l" rtl="0">
              <a:lnSpc>
                <a:spcPct val="110000"/>
              </a:lnSpc>
              <a:spcBef>
                <a:spcPts val="6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2pPr>
            <a:lvl3pPr marL="1371600" marR="0" lvl="2" indent="-330200" algn="l" rtl="0">
              <a:lnSpc>
                <a:spcPct val="110000"/>
              </a:lnSpc>
              <a:spcBef>
                <a:spcPts val="600"/>
              </a:spcBef>
              <a:spcAft>
                <a:spcPts val="0"/>
              </a:spcAft>
              <a:buClr>
                <a:schemeClr val="dk1"/>
              </a:buClr>
              <a:buSzPts val="1600"/>
              <a:buFont typeface="Arial"/>
              <a:buChar char="•"/>
              <a:defRPr sz="1600" b="0" i="0" u="none" strike="noStrike" cap="none">
                <a:solidFill>
                  <a:schemeClr val="dk1"/>
                </a:solidFill>
                <a:latin typeface="Avenir"/>
                <a:ea typeface="Avenir"/>
                <a:cs typeface="Avenir"/>
                <a:sym typeface="Avenir"/>
              </a:defRPr>
            </a:lvl3pPr>
            <a:lvl4pPr marL="1828800" marR="0" lvl="3"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4pPr>
            <a:lvl5pPr marL="2286000" marR="0" lvl="4"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sldNum" idx="12"/>
          </p:nvPr>
        </p:nvSpPr>
        <p:spPr>
          <a:xfrm>
            <a:off x="301752"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400" b="0" i="0">
                <a:solidFill>
                  <a:schemeClr val="dk1"/>
                </a:solidFill>
                <a:latin typeface="Avenir"/>
                <a:ea typeface="Avenir"/>
                <a:cs typeface="Avenir"/>
                <a:sym typeface="Avenir"/>
              </a:defRPr>
            </a:lvl1pPr>
            <a:lvl2pPr marL="0" marR="0" lvl="1" indent="0" algn="l" rtl="0">
              <a:spcBef>
                <a:spcPts val="0"/>
              </a:spcBef>
              <a:buNone/>
              <a:defRPr sz="1400" b="0" i="0">
                <a:solidFill>
                  <a:schemeClr val="dk1"/>
                </a:solidFill>
                <a:latin typeface="Avenir"/>
                <a:ea typeface="Avenir"/>
                <a:cs typeface="Avenir"/>
                <a:sym typeface="Avenir"/>
              </a:defRPr>
            </a:lvl2pPr>
            <a:lvl3pPr marL="0" marR="0" lvl="2" indent="0" algn="l" rtl="0">
              <a:spcBef>
                <a:spcPts val="0"/>
              </a:spcBef>
              <a:buNone/>
              <a:defRPr sz="1400" b="0" i="0">
                <a:solidFill>
                  <a:schemeClr val="dk1"/>
                </a:solidFill>
                <a:latin typeface="Avenir"/>
                <a:ea typeface="Avenir"/>
                <a:cs typeface="Avenir"/>
                <a:sym typeface="Avenir"/>
              </a:defRPr>
            </a:lvl3pPr>
            <a:lvl4pPr marL="0" marR="0" lvl="3" indent="0" algn="l" rtl="0">
              <a:spcBef>
                <a:spcPts val="0"/>
              </a:spcBef>
              <a:buNone/>
              <a:defRPr sz="1400" b="0" i="0">
                <a:solidFill>
                  <a:schemeClr val="dk1"/>
                </a:solidFill>
                <a:latin typeface="Avenir"/>
                <a:ea typeface="Avenir"/>
                <a:cs typeface="Avenir"/>
                <a:sym typeface="Avenir"/>
              </a:defRPr>
            </a:lvl4pPr>
            <a:lvl5pPr marL="0" marR="0" lvl="4" indent="0" algn="l" rtl="0">
              <a:spcBef>
                <a:spcPts val="0"/>
              </a:spcBef>
              <a:buNone/>
              <a:defRPr sz="1400" b="0" i="0">
                <a:solidFill>
                  <a:schemeClr val="dk1"/>
                </a:solidFill>
                <a:latin typeface="Avenir"/>
                <a:ea typeface="Avenir"/>
                <a:cs typeface="Avenir"/>
                <a:sym typeface="Avenir"/>
              </a:defRPr>
            </a:lvl5pPr>
            <a:lvl6pPr marL="0" marR="0" lvl="5" indent="0" algn="l" rtl="0">
              <a:spcBef>
                <a:spcPts val="0"/>
              </a:spcBef>
              <a:buNone/>
              <a:defRPr sz="1400" b="0" i="0">
                <a:solidFill>
                  <a:schemeClr val="dk1"/>
                </a:solidFill>
                <a:latin typeface="Avenir"/>
                <a:ea typeface="Avenir"/>
                <a:cs typeface="Avenir"/>
                <a:sym typeface="Avenir"/>
              </a:defRPr>
            </a:lvl6pPr>
            <a:lvl7pPr marL="0" marR="0" lvl="6" indent="0" algn="l" rtl="0">
              <a:spcBef>
                <a:spcPts val="0"/>
              </a:spcBef>
              <a:buNone/>
              <a:defRPr sz="1400" b="0" i="0">
                <a:solidFill>
                  <a:schemeClr val="dk1"/>
                </a:solidFill>
                <a:latin typeface="Avenir"/>
                <a:ea typeface="Avenir"/>
                <a:cs typeface="Avenir"/>
                <a:sym typeface="Avenir"/>
              </a:defRPr>
            </a:lvl7pPr>
            <a:lvl8pPr marL="0" marR="0" lvl="7" indent="0" algn="l" rtl="0">
              <a:spcBef>
                <a:spcPts val="0"/>
              </a:spcBef>
              <a:buNone/>
              <a:defRPr sz="1400" b="0" i="0">
                <a:solidFill>
                  <a:schemeClr val="dk1"/>
                </a:solidFill>
                <a:latin typeface="Avenir"/>
                <a:ea typeface="Avenir"/>
                <a:cs typeface="Avenir"/>
                <a:sym typeface="Avenir"/>
              </a:defRPr>
            </a:lvl8pPr>
            <a:lvl9pPr marL="0" marR="0" lvl="8" indent="0" algn="l" rtl="0">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
        <p:cNvGrpSpPr/>
        <p:nvPr/>
      </p:nvGrpSpPr>
      <p:grpSpPr>
        <a:xfrm>
          <a:off x="0" y="0"/>
          <a:ext cx="0" cy="0"/>
          <a:chOff x="0" y="0"/>
          <a:chExt cx="0" cy="0"/>
        </a:xfrm>
      </p:grpSpPr>
      <p:sp>
        <p:nvSpPr>
          <p:cNvPr id="227" name="Google Shape;227;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000"/>
              <a:buFont typeface="Paytone One"/>
              <a:buNone/>
              <a:defRPr sz="4000" b="0" i="0" u="none" strike="noStrike" cap="none">
                <a:solidFill>
                  <a:schemeClr val="dk2"/>
                </a:solidFill>
                <a:latin typeface="Paytone One"/>
                <a:ea typeface="Paytone One"/>
                <a:cs typeface="Paytone One"/>
                <a:sym typeface="Paytone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8" name="Google Shape;228;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10000"/>
              </a:lnSpc>
              <a:spcBef>
                <a:spcPts val="0"/>
              </a:spcBef>
              <a:spcAft>
                <a:spcPts val="0"/>
              </a:spcAft>
              <a:buClr>
                <a:schemeClr val="dk1"/>
              </a:buClr>
              <a:buSzPts val="2000"/>
              <a:buFont typeface="Arial"/>
              <a:buChar char="•"/>
              <a:defRPr sz="2000" b="0" i="0" u="none" strike="noStrike" cap="none">
                <a:solidFill>
                  <a:schemeClr val="dk1"/>
                </a:solidFill>
                <a:latin typeface="Avenir"/>
                <a:ea typeface="Avenir"/>
                <a:cs typeface="Avenir"/>
                <a:sym typeface="Avenir"/>
              </a:defRPr>
            </a:lvl1pPr>
            <a:lvl2pPr marL="914400" marR="0" lvl="1" indent="-342900" algn="l" rtl="0">
              <a:lnSpc>
                <a:spcPct val="110000"/>
              </a:lnSpc>
              <a:spcBef>
                <a:spcPts val="6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2pPr>
            <a:lvl3pPr marL="1371600" marR="0" lvl="2" indent="-330200" algn="l" rtl="0">
              <a:lnSpc>
                <a:spcPct val="110000"/>
              </a:lnSpc>
              <a:spcBef>
                <a:spcPts val="600"/>
              </a:spcBef>
              <a:spcAft>
                <a:spcPts val="0"/>
              </a:spcAft>
              <a:buClr>
                <a:schemeClr val="dk1"/>
              </a:buClr>
              <a:buSzPts val="1600"/>
              <a:buFont typeface="Arial"/>
              <a:buChar char="•"/>
              <a:defRPr sz="1600" b="0" i="0" u="none" strike="noStrike" cap="none">
                <a:solidFill>
                  <a:schemeClr val="dk1"/>
                </a:solidFill>
                <a:latin typeface="Avenir"/>
                <a:ea typeface="Avenir"/>
                <a:cs typeface="Avenir"/>
                <a:sym typeface="Avenir"/>
              </a:defRPr>
            </a:lvl3pPr>
            <a:lvl4pPr marL="1828800" marR="0" lvl="3"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4pPr>
            <a:lvl5pPr marL="2286000" marR="0" lvl="4"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Google Shape;229;p25"/>
          <p:cNvSpPr txBox="1">
            <a:spLocks noGrp="1"/>
          </p:cNvSpPr>
          <p:nvPr>
            <p:ph type="sldNum" idx="12"/>
          </p:nvPr>
        </p:nvSpPr>
        <p:spPr>
          <a:xfrm>
            <a:off x="301752"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400" b="0" i="0">
                <a:solidFill>
                  <a:schemeClr val="dk1"/>
                </a:solidFill>
                <a:latin typeface="Avenir"/>
                <a:ea typeface="Avenir"/>
                <a:cs typeface="Avenir"/>
                <a:sym typeface="Avenir"/>
              </a:defRPr>
            </a:lvl1pPr>
            <a:lvl2pPr marL="0" marR="0" lvl="1" indent="0" algn="l" rtl="0">
              <a:spcBef>
                <a:spcPts val="0"/>
              </a:spcBef>
              <a:buNone/>
              <a:defRPr sz="1400" b="0" i="0">
                <a:solidFill>
                  <a:schemeClr val="dk1"/>
                </a:solidFill>
                <a:latin typeface="Avenir"/>
                <a:ea typeface="Avenir"/>
                <a:cs typeface="Avenir"/>
                <a:sym typeface="Avenir"/>
              </a:defRPr>
            </a:lvl2pPr>
            <a:lvl3pPr marL="0" marR="0" lvl="2" indent="0" algn="l" rtl="0">
              <a:spcBef>
                <a:spcPts val="0"/>
              </a:spcBef>
              <a:buNone/>
              <a:defRPr sz="1400" b="0" i="0">
                <a:solidFill>
                  <a:schemeClr val="dk1"/>
                </a:solidFill>
                <a:latin typeface="Avenir"/>
                <a:ea typeface="Avenir"/>
                <a:cs typeface="Avenir"/>
                <a:sym typeface="Avenir"/>
              </a:defRPr>
            </a:lvl3pPr>
            <a:lvl4pPr marL="0" marR="0" lvl="3" indent="0" algn="l" rtl="0">
              <a:spcBef>
                <a:spcPts val="0"/>
              </a:spcBef>
              <a:buNone/>
              <a:defRPr sz="1400" b="0" i="0">
                <a:solidFill>
                  <a:schemeClr val="dk1"/>
                </a:solidFill>
                <a:latin typeface="Avenir"/>
                <a:ea typeface="Avenir"/>
                <a:cs typeface="Avenir"/>
                <a:sym typeface="Avenir"/>
              </a:defRPr>
            </a:lvl4pPr>
            <a:lvl5pPr marL="0" marR="0" lvl="4" indent="0" algn="l" rtl="0">
              <a:spcBef>
                <a:spcPts val="0"/>
              </a:spcBef>
              <a:buNone/>
              <a:defRPr sz="1400" b="0" i="0">
                <a:solidFill>
                  <a:schemeClr val="dk1"/>
                </a:solidFill>
                <a:latin typeface="Avenir"/>
                <a:ea typeface="Avenir"/>
                <a:cs typeface="Avenir"/>
                <a:sym typeface="Avenir"/>
              </a:defRPr>
            </a:lvl5pPr>
            <a:lvl6pPr marL="0" marR="0" lvl="5" indent="0" algn="l" rtl="0">
              <a:spcBef>
                <a:spcPts val="0"/>
              </a:spcBef>
              <a:buNone/>
              <a:defRPr sz="1400" b="0" i="0">
                <a:solidFill>
                  <a:schemeClr val="dk1"/>
                </a:solidFill>
                <a:latin typeface="Avenir"/>
                <a:ea typeface="Avenir"/>
                <a:cs typeface="Avenir"/>
                <a:sym typeface="Avenir"/>
              </a:defRPr>
            </a:lvl6pPr>
            <a:lvl7pPr marL="0" marR="0" lvl="6" indent="0" algn="l" rtl="0">
              <a:spcBef>
                <a:spcPts val="0"/>
              </a:spcBef>
              <a:buNone/>
              <a:defRPr sz="1400" b="0" i="0">
                <a:solidFill>
                  <a:schemeClr val="dk1"/>
                </a:solidFill>
                <a:latin typeface="Avenir"/>
                <a:ea typeface="Avenir"/>
                <a:cs typeface="Avenir"/>
                <a:sym typeface="Avenir"/>
              </a:defRPr>
            </a:lvl7pPr>
            <a:lvl8pPr marL="0" marR="0" lvl="7" indent="0" algn="l" rtl="0">
              <a:spcBef>
                <a:spcPts val="0"/>
              </a:spcBef>
              <a:buNone/>
              <a:defRPr sz="1400" b="0" i="0">
                <a:solidFill>
                  <a:schemeClr val="dk1"/>
                </a:solidFill>
                <a:latin typeface="Avenir"/>
                <a:ea typeface="Avenir"/>
                <a:cs typeface="Avenir"/>
                <a:sym typeface="Avenir"/>
              </a:defRPr>
            </a:lvl8pPr>
            <a:lvl9pPr marL="0" marR="0" lvl="8" indent="0" algn="l" rtl="0">
              <a:spcBef>
                <a:spcPts val="0"/>
              </a:spcBef>
              <a:buNone/>
              <a:defRPr sz="1400" b="0" i="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fr-MA"/>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hyperlink" Target="https://www.linkedin.com/company/healthy-mothers-healthy-babies-consortium/" TargetMode="External"/><Relationship Id="rId18" Type="http://schemas.openxmlformats.org/officeDocument/2006/relationships/image" Target="../media/image40.png"/><Relationship Id="rId3" Type="http://schemas.openxmlformats.org/officeDocument/2006/relationships/hyperlink" Target="http://furtherwith15.org/" TargetMode="External"/><Relationship Id="rId7" Type="http://schemas.openxmlformats.org/officeDocument/2006/relationships/image" Target="../media/image36.png"/><Relationship Id="rId12" Type="http://schemas.openxmlformats.org/officeDocument/2006/relationships/hyperlink" Target="https://www.instagram.com/hmhbconsortium/" TargetMode="External"/><Relationship Id="rId17" Type="http://schemas.openxmlformats.org/officeDocument/2006/relationships/image" Target="../media/image39.png"/><Relationship Id="rId2" Type="http://schemas.openxmlformats.org/officeDocument/2006/relationships/notesSlide" Target="../notesSlides/notesSlide10.xml"/><Relationship Id="rId16" Type="http://schemas.openxmlformats.org/officeDocument/2006/relationships/image" Target="../media/image17.png"/><Relationship Id="rId1" Type="http://schemas.openxmlformats.org/officeDocument/2006/relationships/slideLayout" Target="../slideLayouts/slideLayout31.xml"/><Relationship Id="rId6" Type="http://schemas.openxmlformats.org/officeDocument/2006/relationships/image" Target="../media/image35.png"/><Relationship Id="rId11" Type="http://schemas.openxmlformats.org/officeDocument/2006/relationships/hyperlink" Target="https://www.facebook.com/HMHBConsortium" TargetMode="External"/><Relationship Id="rId5" Type="http://schemas.openxmlformats.org/officeDocument/2006/relationships/image" Target="../media/image34.png"/><Relationship Id="rId15" Type="http://schemas.openxmlformats.org/officeDocument/2006/relationships/hyperlink" Target="https://www.youtube.com/channel/UCpY-zzkoyWsAvNmRM16P3Tw" TargetMode="External"/><Relationship Id="rId10" Type="http://schemas.openxmlformats.org/officeDocument/2006/relationships/hyperlink" Target="https://hmhbconsortium.org/" TargetMode="External"/><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hyperlink" Target="https://twitter.com/HMHBConsortium"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www.livessavedtool.org/" TargetMode="External"/><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hyperlink" Target="http://furtherwith15.org/" TargetMode="External"/><Relationship Id="rId5" Type="http://schemas.openxmlformats.org/officeDocument/2006/relationships/hyperlink" Target="https://hmhbconsortium.org/advocacy-resource-center/" TargetMode="External"/><Relationship Id="rId4" Type="http://schemas.openxmlformats.org/officeDocument/2006/relationships/hyperlink" Target="https://hmhbconsortium.org/knowledge-hub/" TargetMode="External"/><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hyperlink" Target="https://hmhbconsortium.org/womens-voices/" TargetMode="External"/><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hyperlink" Target="http://furtherwith15.org/" TargetMode="External"/><Relationship Id="rId4" Type="http://schemas.openxmlformats.org/officeDocument/2006/relationships/hyperlink" Target="https://www.devex.com/news/sponsored/why-access-to-prenatal-vitamins-is-a-health-equity-issue-107136"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hmhbconsortium.org/knowledge-hub/mms-advocacy-slide-deck-complete/" TargetMode="External"/><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hmhbconsortium.org/knowledge-hub/faq-and-advocacy-brief-for-inclusion-of-mms-into-the-whos-model-list-of-essential-medicines/" TargetMode="External"/><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hyperlink" Target="https://hmhbconsortium.org/knowledge-hub/introducing-and-scaling-multiple-micronutrient-supplementation-programming-frequently-asked-questions-for-decision-makers/" TargetMode="External"/><Relationship Id="rId5" Type="http://schemas.openxmlformats.org/officeDocument/2006/relationships/hyperlink" Target="https://hmhbconsortium.org/knowledge-hub/hmhb-mms-frequently-asked-questions-brief/" TargetMode="External"/><Relationship Id="rId10" Type="http://schemas.openxmlformats.org/officeDocument/2006/relationships/image" Target="../media/image52.png"/><Relationship Id="rId4" Type="http://schemas.openxmlformats.org/officeDocument/2006/relationships/hyperlink" Target="https://hmhbconsortium.org/knowledge-hub/hmhb-mms-advocacy-brief/" TargetMode="External"/><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nutritionintl.org/learning-resources-home/mms-cost-benefit-tool/" TargetMode="External"/><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hyperlink" Target="http://furtherwith15.org/" TargetMode="External"/><Relationship Id="rId5" Type="http://schemas.openxmlformats.org/officeDocument/2006/relationships/hyperlink" Target="https://r4d.org/resources/multiple-micronutrient-supplements-costing-tool/" TargetMode="External"/><Relationship Id="rId4" Type="http://schemas.openxmlformats.org/officeDocument/2006/relationships/hyperlink" Target="https://www.nutritionintl.org/learning-resource/cost-inaction-tool/" TargetMode="External"/><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hmhbconsortium.org/knowledge-hub/mms-global-investment-roadmap/" TargetMode="External"/><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hyperlink" Target="https://www.youtube.com/watch?v=eraaTSeDUng" TargetMode="External"/><Relationship Id="rId5" Type="http://schemas.openxmlformats.org/officeDocument/2006/relationships/hyperlink" Target="https://hmhbconsortium.org/brief-mms-copenhagen-consensus/" TargetMode="External"/><Relationship Id="rId10" Type="http://schemas.openxmlformats.org/officeDocument/2006/relationships/image" Target="../media/image59.png"/><Relationship Id="rId4" Type="http://schemas.openxmlformats.org/officeDocument/2006/relationships/hyperlink" Target="https://hmhbconsortium.org/knowledge-hub/brief-investment-roadmap-mms/" TargetMode="External"/><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hyperlink" Target="mailto:HMHB@micronutrientforum.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hyperlink" Target="https://pubmed.ncbi.nlm.nih.gov/29025632/" TargetMode="External"/><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doi.org/10.1016/S2214-109X(24)00449-2"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apps.who.int/iris/bitstream/handle/10665/333561/9789240007789-eng.pdf" TargetMode="External"/><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hyperlink" Target="https://www.who.int/docs/default-source/nutritionlibrary/preventing-and-controlling-micronutrient-deficiencies-in-populations-affected-by-an-emergency.pdf?sfvrsn=e17f6dff_2" TargetMode="External"/><Relationship Id="rId4" Type="http://schemas.openxmlformats.org/officeDocument/2006/relationships/hyperlink" Target="https://www.who.int/publications/i/item/WHO-MHP-HPS-EML-2023.02" TargetMode="External"/><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hyperlink" Target="https://copenhagenconsensus.com/sites/default/files/2023-03/Nutrition%20Best%20Investment%20Manuscript%20230211.pdf"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301"/>
        <p:cNvGrpSpPr/>
        <p:nvPr/>
      </p:nvGrpSpPr>
      <p:grpSpPr>
        <a:xfrm>
          <a:off x="0" y="0"/>
          <a:ext cx="0" cy="0"/>
          <a:chOff x="0" y="0"/>
          <a:chExt cx="0" cy="0"/>
        </a:xfrm>
      </p:grpSpPr>
      <p:sp>
        <p:nvSpPr>
          <p:cNvPr id="302" name="Google Shape;302;p1"/>
          <p:cNvSpPr txBox="1"/>
          <p:nvPr/>
        </p:nvSpPr>
        <p:spPr>
          <a:xfrm>
            <a:off x="10189781" y="3561894"/>
            <a:ext cx="21336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MA" sz="1600" b="0" i="0" u="none" strike="noStrike" cap="none">
                <a:solidFill>
                  <a:srgbClr val="FCFDFD"/>
                </a:solidFill>
                <a:latin typeface="Calibri"/>
                <a:ea typeface="Calibri"/>
                <a:cs typeface="Calibri"/>
                <a:sym typeface="Calibri"/>
              </a:rPr>
              <a:t>les femmes et les bébés,</a:t>
            </a:r>
            <a:endParaRPr/>
          </a:p>
        </p:txBody>
      </p:sp>
      <p:pic>
        <p:nvPicPr>
          <p:cNvPr id="303" name="Google Shape;303;p1" descr="A person and child walking in the desert&#10;&#10;AI-generated content may be incorrect."/>
          <p:cNvPicPr preferRelativeResize="0"/>
          <p:nvPr/>
        </p:nvPicPr>
        <p:blipFill rotWithShape="1">
          <a:blip r:embed="rId3">
            <a:alphaModFix/>
          </a:blip>
          <a:srcRect/>
          <a:stretch/>
        </p:blipFill>
        <p:spPr>
          <a:xfrm>
            <a:off x="-13663" y="1417266"/>
            <a:ext cx="8161102" cy="5440734"/>
          </a:xfrm>
          <a:prstGeom prst="rect">
            <a:avLst/>
          </a:prstGeom>
          <a:noFill/>
          <a:ln>
            <a:noFill/>
          </a:ln>
        </p:spPr>
      </p:pic>
      <p:sp>
        <p:nvSpPr>
          <p:cNvPr id="304" name="Google Shape;304;p1"/>
          <p:cNvSpPr/>
          <p:nvPr/>
        </p:nvSpPr>
        <p:spPr>
          <a:xfrm>
            <a:off x="-21075" y="1"/>
            <a:ext cx="12208077" cy="6203576"/>
          </a:xfrm>
          <a:custGeom>
            <a:avLst/>
            <a:gdLst/>
            <a:ahLst/>
            <a:cxnLst/>
            <a:rect l="l" t="t" r="r" b="b"/>
            <a:pathLst>
              <a:path w="12208077" h="6333067" extrusionOk="0">
                <a:moveTo>
                  <a:pt x="0" y="0"/>
                </a:moveTo>
                <a:lnTo>
                  <a:pt x="12208077" y="0"/>
                </a:lnTo>
                <a:cubicBezTo>
                  <a:pt x="12208077" y="1360311"/>
                  <a:pt x="12191142" y="4972756"/>
                  <a:pt x="12191142" y="6333067"/>
                </a:cubicBezTo>
                <a:lnTo>
                  <a:pt x="16934" y="1439333"/>
                </a:lnTo>
                <a:lnTo>
                  <a:pt x="0" y="0"/>
                </a:lnTo>
                <a:close/>
              </a:path>
            </a:pathLst>
          </a:custGeom>
          <a:solidFill>
            <a:srgbClr val="4049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venir"/>
              <a:ea typeface="Avenir"/>
              <a:cs typeface="Avenir"/>
              <a:sym typeface="Avenir"/>
            </a:endParaRPr>
          </a:p>
        </p:txBody>
      </p:sp>
      <p:sp>
        <p:nvSpPr>
          <p:cNvPr id="305" name="Google Shape;305;p1"/>
          <p:cNvSpPr/>
          <p:nvPr/>
        </p:nvSpPr>
        <p:spPr>
          <a:xfrm>
            <a:off x="2444161" y="-4"/>
            <a:ext cx="9837409" cy="6333067"/>
          </a:xfrm>
          <a:custGeom>
            <a:avLst/>
            <a:gdLst/>
            <a:ahLst/>
            <a:cxnLst/>
            <a:rect l="l" t="t" r="r" b="b"/>
            <a:pathLst>
              <a:path w="9837409" h="6333067" extrusionOk="0">
                <a:moveTo>
                  <a:pt x="1320799" y="0"/>
                </a:moveTo>
                <a:lnTo>
                  <a:pt x="9837409" y="0"/>
                </a:lnTo>
                <a:cubicBezTo>
                  <a:pt x="9837409" y="1360311"/>
                  <a:pt x="9820474" y="4972756"/>
                  <a:pt x="9820474" y="6333067"/>
                </a:cubicBezTo>
                <a:lnTo>
                  <a:pt x="0" y="2387599"/>
                </a:lnTo>
                <a:lnTo>
                  <a:pt x="1320799" y="0"/>
                </a:lnTo>
                <a:close/>
              </a:path>
            </a:pathLst>
          </a:custGeom>
          <a:solidFill>
            <a:srgbClr val="FEBB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venir"/>
              <a:ea typeface="Avenir"/>
              <a:cs typeface="Avenir"/>
              <a:sym typeface="Avenir"/>
            </a:endParaRPr>
          </a:p>
        </p:txBody>
      </p:sp>
      <p:sp>
        <p:nvSpPr>
          <p:cNvPr id="306" name="Google Shape;306;p1"/>
          <p:cNvSpPr/>
          <p:nvPr/>
        </p:nvSpPr>
        <p:spPr>
          <a:xfrm>
            <a:off x="5554989" y="-2"/>
            <a:ext cx="6768391" cy="6858000"/>
          </a:xfrm>
          <a:prstGeom prst="rect">
            <a:avLst/>
          </a:prstGeom>
          <a:solidFill>
            <a:srgbClr val="EB36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venir"/>
              <a:ea typeface="Avenir"/>
              <a:cs typeface="Avenir"/>
              <a:sym typeface="Avenir"/>
            </a:endParaRPr>
          </a:p>
        </p:txBody>
      </p:sp>
      <p:sp>
        <p:nvSpPr>
          <p:cNvPr id="307" name="Google Shape;307;p1"/>
          <p:cNvSpPr/>
          <p:nvPr/>
        </p:nvSpPr>
        <p:spPr>
          <a:xfrm>
            <a:off x="10273863" y="3584027"/>
            <a:ext cx="825061" cy="273269"/>
          </a:xfrm>
          <a:prstGeom prst="rect">
            <a:avLst/>
          </a:prstGeom>
          <a:solidFill>
            <a:srgbClr val="ED4B8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venir"/>
              <a:ea typeface="Avenir"/>
              <a:cs typeface="Avenir"/>
              <a:sym typeface="Avenir"/>
            </a:endParaRPr>
          </a:p>
        </p:txBody>
      </p:sp>
      <p:pic>
        <p:nvPicPr>
          <p:cNvPr id="308" name="Google Shape;308;p1"/>
          <p:cNvPicPr preferRelativeResize="0"/>
          <p:nvPr/>
        </p:nvPicPr>
        <p:blipFill rotWithShape="1">
          <a:blip r:embed="rId4">
            <a:alphaModFix/>
          </a:blip>
          <a:srcRect/>
          <a:stretch/>
        </p:blipFill>
        <p:spPr>
          <a:xfrm>
            <a:off x="846666" y="477576"/>
            <a:ext cx="838495" cy="792424"/>
          </a:xfrm>
          <a:prstGeom prst="rect">
            <a:avLst/>
          </a:prstGeom>
          <a:noFill/>
          <a:ln>
            <a:noFill/>
          </a:ln>
        </p:spPr>
      </p:pic>
      <p:pic>
        <p:nvPicPr>
          <p:cNvPr id="309" name="Google Shape;309;p1" descr="A purple and white text&#10;&#10;AI-generated content may be incorrect."/>
          <p:cNvPicPr preferRelativeResize="0"/>
          <p:nvPr/>
        </p:nvPicPr>
        <p:blipFill rotWithShape="1">
          <a:blip r:embed="rId5">
            <a:alphaModFix/>
          </a:blip>
          <a:srcRect/>
          <a:stretch/>
        </p:blipFill>
        <p:spPr>
          <a:xfrm>
            <a:off x="6015993" y="1073531"/>
            <a:ext cx="5532406" cy="1855844"/>
          </a:xfrm>
          <a:prstGeom prst="rect">
            <a:avLst/>
          </a:prstGeom>
          <a:noFill/>
          <a:ln>
            <a:noFill/>
          </a:ln>
        </p:spPr>
      </p:pic>
      <p:sp>
        <p:nvSpPr>
          <p:cNvPr id="310" name="Google Shape;310;p1"/>
          <p:cNvSpPr txBox="1"/>
          <p:nvPr/>
        </p:nvSpPr>
        <p:spPr>
          <a:xfrm>
            <a:off x="301752" y="6356350"/>
            <a:ext cx="2743200" cy="365125"/>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888888"/>
              </a:buClr>
              <a:buSzPts val="1400"/>
              <a:buFont typeface="Avenir"/>
              <a:buNone/>
            </a:pPr>
            <a:fld id="{00000000-1234-1234-1234-123412341234}" type="slidenum">
              <a:rPr lang="fr-MA" sz="1400" b="0" i="0" u="none" strike="noStrike" cap="none">
                <a:solidFill>
                  <a:srgbClr val="888888"/>
                </a:solidFill>
                <a:latin typeface="Avenir"/>
                <a:ea typeface="Avenir"/>
                <a:cs typeface="Avenir"/>
                <a:sym typeface="Avenir"/>
              </a:rPr>
              <a:t>1</a:t>
            </a:fld>
            <a:endParaRPr sz="1400" b="0" i="0" u="none" strike="noStrike" cap="none">
              <a:solidFill>
                <a:srgbClr val="888888"/>
              </a:solidFill>
              <a:latin typeface="Avenir"/>
              <a:ea typeface="Avenir"/>
              <a:cs typeface="Avenir"/>
              <a:sym typeface="Avenir"/>
            </a:endParaRPr>
          </a:p>
        </p:txBody>
      </p:sp>
      <p:pic>
        <p:nvPicPr>
          <p:cNvPr id="311" name="Google Shape;311;p1" descr="A pink background with white text&#10;&#10;AI-generated content may be incorrect."/>
          <p:cNvPicPr preferRelativeResize="0"/>
          <p:nvPr/>
        </p:nvPicPr>
        <p:blipFill rotWithShape="1">
          <a:blip r:embed="rId6">
            <a:alphaModFix/>
          </a:blip>
          <a:srcRect/>
          <a:stretch/>
        </p:blipFill>
        <p:spPr>
          <a:xfrm>
            <a:off x="5554987" y="-6"/>
            <a:ext cx="6768391" cy="6845597"/>
          </a:xfrm>
          <a:prstGeom prst="rect">
            <a:avLst/>
          </a:prstGeom>
          <a:noFill/>
          <a:ln>
            <a:noFill/>
          </a:ln>
        </p:spPr>
      </p:pic>
      <p:sp>
        <p:nvSpPr>
          <p:cNvPr id="312" name="Google Shape;312;p1"/>
          <p:cNvSpPr txBox="1"/>
          <p:nvPr/>
        </p:nvSpPr>
        <p:spPr>
          <a:xfrm>
            <a:off x="6846527" y="3374619"/>
            <a:ext cx="4205715" cy="29546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MA" sz="2400" b="0" i="0" u="none" strike="noStrike" cap="none">
                <a:solidFill>
                  <a:srgbClr val="FFFFFF"/>
                </a:solidFill>
                <a:latin typeface="Avenir"/>
                <a:ea typeface="Avenir"/>
                <a:cs typeface="Avenir"/>
                <a:sym typeface="Avenir"/>
              </a:rPr>
              <a:t>Le mouvement mondial visant à améliorer la nutrition maternelle et la santé des nouveau-nés a commencé.</a:t>
            </a:r>
            <a:endParaRPr/>
          </a:p>
          <a:p>
            <a:pPr marL="0" marR="0" lvl="0" indent="0" algn="l" rtl="0">
              <a:spcBef>
                <a:spcPts val="0"/>
              </a:spcBef>
              <a:spcAft>
                <a:spcPts val="0"/>
              </a:spcAft>
              <a:buNone/>
            </a:pPr>
            <a:endParaRPr sz="2400">
              <a:solidFill>
                <a:srgbClr val="FFFFFF"/>
              </a:solidFill>
              <a:latin typeface="Avenir"/>
              <a:ea typeface="Avenir"/>
              <a:cs typeface="Avenir"/>
              <a:sym typeface="Avenir"/>
            </a:endParaRPr>
          </a:p>
          <a:p>
            <a:pPr marL="0" marR="0" lvl="0" indent="0" algn="ctr" rtl="0">
              <a:spcBef>
                <a:spcPts val="0"/>
              </a:spcBef>
              <a:spcAft>
                <a:spcPts val="0"/>
              </a:spcAft>
              <a:buNone/>
            </a:pPr>
            <a:r>
              <a:rPr lang="fr-MA" sz="2400" b="1">
                <a:solidFill>
                  <a:srgbClr val="FFFFFF"/>
                </a:solidFill>
                <a:latin typeface="Avenir"/>
                <a:ea typeface="Avenir"/>
                <a:cs typeface="Avenir"/>
                <a:sym typeface="Avenir"/>
              </a:rPr>
              <a:t>Ensemble, allons plus loin avec #FurtherWith15</a:t>
            </a:r>
            <a:endParaRPr sz="2400">
              <a:solidFill>
                <a:srgbClr val="000000"/>
              </a:solidFill>
              <a:latin typeface="Avenir"/>
              <a:ea typeface="Avenir"/>
              <a:cs typeface="Avenir"/>
              <a:sym typeface="Aveni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20"/>
        <p:cNvGrpSpPr/>
        <p:nvPr/>
      </p:nvGrpSpPr>
      <p:grpSpPr>
        <a:xfrm>
          <a:off x="0" y="0"/>
          <a:ext cx="0" cy="0"/>
          <a:chOff x="0" y="0"/>
          <a:chExt cx="0" cy="0"/>
        </a:xfrm>
      </p:grpSpPr>
      <p:sp>
        <p:nvSpPr>
          <p:cNvPr id="421" name="Google Shape;421;p10"/>
          <p:cNvSpPr/>
          <p:nvPr/>
        </p:nvSpPr>
        <p:spPr>
          <a:xfrm>
            <a:off x="0" y="3823964"/>
            <a:ext cx="12192000" cy="303403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2" name="Google Shape;422;p10"/>
          <p:cNvSpPr txBox="1">
            <a:spLocks noGrp="1"/>
          </p:cNvSpPr>
          <p:nvPr>
            <p:ph type="title"/>
          </p:nvPr>
        </p:nvSpPr>
        <p:spPr>
          <a:xfrm>
            <a:off x="838200" y="1254550"/>
            <a:ext cx="7183582" cy="676636"/>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lt1"/>
              </a:buClr>
              <a:buSzPts val="3200"/>
              <a:buFont typeface="Avenir"/>
              <a:buNone/>
            </a:pPr>
            <a:r>
              <a:rPr lang="fr-MA" b="1">
                <a:solidFill>
                  <a:schemeClr val="lt1"/>
                </a:solidFill>
                <a:latin typeface="Avenir"/>
                <a:ea typeface="Avenir"/>
                <a:cs typeface="Avenir"/>
                <a:sym typeface="Avenir"/>
              </a:rPr>
              <a:t>Voir aussi </a:t>
            </a:r>
            <a:endParaRPr/>
          </a:p>
        </p:txBody>
      </p:sp>
      <p:sp>
        <p:nvSpPr>
          <p:cNvPr id="423" name="Google Shape;423;p10"/>
          <p:cNvSpPr txBox="1">
            <a:spLocks noGrp="1"/>
          </p:cNvSpPr>
          <p:nvPr>
            <p:ph type="body" idx="1"/>
          </p:nvPr>
        </p:nvSpPr>
        <p:spPr>
          <a:xfrm>
            <a:off x="838200" y="2044541"/>
            <a:ext cx="10515600" cy="1217856"/>
          </a:xfrm>
          <a:prstGeom prst="rect">
            <a:avLst/>
          </a:prstGeom>
          <a:noFill/>
          <a:ln>
            <a:noFill/>
          </a:ln>
        </p:spPr>
        <p:txBody>
          <a:bodyPr spcFirstLastPara="1" wrap="square" lIns="0" tIns="0" rIns="0" bIns="0" anchor="t" anchorCtr="0">
            <a:normAutofit lnSpcReduction="10000"/>
          </a:bodyPr>
          <a:lstStyle/>
          <a:p>
            <a:pPr marL="0" lvl="0" indent="0" algn="l" rtl="0">
              <a:lnSpc>
                <a:spcPct val="110000"/>
              </a:lnSpc>
              <a:spcBef>
                <a:spcPts val="0"/>
              </a:spcBef>
              <a:spcAft>
                <a:spcPts val="0"/>
              </a:spcAft>
              <a:buClr>
                <a:schemeClr val="lt1"/>
              </a:buClr>
              <a:buSzPts val="2000"/>
              <a:buNone/>
            </a:pPr>
            <a:r>
              <a:rPr lang="fr-MA">
                <a:solidFill>
                  <a:schemeClr val="lt1"/>
                </a:solidFill>
              </a:rPr>
              <a:t>Ressources ciblées pour :</a:t>
            </a:r>
            <a:endParaRPr/>
          </a:p>
          <a:p>
            <a:pPr marL="347472" lvl="0" indent="-347472" algn="l" rtl="0">
              <a:lnSpc>
                <a:spcPct val="110000"/>
              </a:lnSpc>
              <a:spcBef>
                <a:spcPts val="600"/>
              </a:spcBef>
              <a:spcAft>
                <a:spcPts val="0"/>
              </a:spcAft>
              <a:buClr>
                <a:schemeClr val="lt1"/>
              </a:buClr>
              <a:buSzPts val="2000"/>
              <a:buChar char="•"/>
            </a:pPr>
            <a:r>
              <a:rPr lang="fr-MA">
                <a:solidFill>
                  <a:schemeClr val="lt1"/>
                </a:solidFill>
              </a:rPr>
              <a:t>Des investissements abordables pour des économies plus fortes et une main-d'œuvre productive</a:t>
            </a:r>
            <a:endParaRPr/>
          </a:p>
          <a:p>
            <a:pPr marL="347472" lvl="0" indent="-347472" algn="l" rtl="0">
              <a:lnSpc>
                <a:spcPct val="110000"/>
              </a:lnSpc>
              <a:spcBef>
                <a:spcPts val="600"/>
              </a:spcBef>
              <a:spcAft>
                <a:spcPts val="0"/>
              </a:spcAft>
              <a:buClr>
                <a:schemeClr val="lt1"/>
              </a:buClr>
              <a:buSzPts val="2000"/>
              <a:buChar char="•"/>
            </a:pPr>
            <a:r>
              <a:rPr lang="fr-MA">
                <a:solidFill>
                  <a:schemeClr val="lt1"/>
                </a:solidFill>
              </a:rPr>
              <a:t>Les pays sont déjà à l’action : mise à l'échelle, financement, approvisionnement et fabrication</a:t>
            </a:r>
            <a:endParaRPr/>
          </a:p>
          <a:p>
            <a:pPr marL="347472" lvl="0" indent="-220472" algn="l" rtl="0">
              <a:lnSpc>
                <a:spcPct val="110000"/>
              </a:lnSpc>
              <a:spcBef>
                <a:spcPts val="600"/>
              </a:spcBef>
              <a:spcAft>
                <a:spcPts val="0"/>
              </a:spcAft>
              <a:buClr>
                <a:schemeClr val="dk1"/>
              </a:buClr>
              <a:buSzPts val="2000"/>
              <a:buNone/>
            </a:pPr>
            <a:endParaRPr>
              <a:solidFill>
                <a:schemeClr val="lt1"/>
              </a:solidFill>
            </a:endParaRPr>
          </a:p>
          <a:p>
            <a:pPr marL="0" lvl="0" indent="0" algn="l" rtl="0">
              <a:lnSpc>
                <a:spcPct val="110000"/>
              </a:lnSpc>
              <a:spcBef>
                <a:spcPts val="600"/>
              </a:spcBef>
              <a:spcAft>
                <a:spcPts val="0"/>
              </a:spcAft>
              <a:buClr>
                <a:schemeClr val="dk1"/>
              </a:buClr>
              <a:buSzPts val="2000"/>
              <a:buNone/>
            </a:pPr>
            <a:endParaRPr>
              <a:solidFill>
                <a:schemeClr val="lt1"/>
              </a:solidFill>
            </a:endParaRPr>
          </a:p>
        </p:txBody>
      </p:sp>
      <p:sp>
        <p:nvSpPr>
          <p:cNvPr id="424" name="Google Shape;424;p10"/>
          <p:cNvSpPr/>
          <p:nvPr/>
        </p:nvSpPr>
        <p:spPr>
          <a:xfrm>
            <a:off x="0" y="3716893"/>
            <a:ext cx="12192000" cy="6766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5" name="Google Shape;425;p10"/>
          <p:cNvSpPr txBox="1"/>
          <p:nvPr/>
        </p:nvSpPr>
        <p:spPr>
          <a:xfrm>
            <a:off x="838200" y="3932927"/>
            <a:ext cx="102327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10A75"/>
              </a:buClr>
              <a:buSzPts val="2000"/>
              <a:buFont typeface="Avenir"/>
              <a:buNone/>
            </a:pPr>
            <a:r>
              <a:rPr lang="fr-MA" sz="2000" b="1">
                <a:solidFill>
                  <a:srgbClr val="510A75"/>
                </a:solidFill>
                <a:latin typeface="Avenir"/>
                <a:ea typeface="Avenir"/>
                <a:cs typeface="Avenir"/>
                <a:sym typeface="Avenir"/>
              </a:rPr>
              <a:t>Pour plus d’informations, consultez</a:t>
            </a:r>
            <a:r>
              <a:rPr lang="fr-MA" sz="2000" b="1" i="0" u="none" strike="noStrike" cap="none">
                <a:solidFill>
                  <a:srgbClr val="510A75"/>
                </a:solidFill>
                <a:latin typeface="Avenir"/>
                <a:ea typeface="Avenir"/>
                <a:cs typeface="Avenir"/>
                <a:sym typeface="Avenir"/>
              </a:rPr>
              <a:t> ces pages sur le site </a:t>
            </a:r>
            <a:r>
              <a:rPr lang="fr-MA" sz="2000" b="1" i="0" u="sng" strike="noStrike" cap="none">
                <a:solidFill>
                  <a:srgbClr val="510A75"/>
                </a:solidFill>
                <a:latin typeface="Avenir"/>
                <a:ea typeface="Avenir"/>
                <a:cs typeface="Avenir"/>
                <a:sym typeface="Avenir"/>
                <a:hlinkClick r:id="rId3">
                  <a:extLst>
                    <a:ext uri="{A12FA001-AC4F-418D-AE19-62706E023703}">
                      <ahyp:hlinkClr xmlns:ahyp="http://schemas.microsoft.com/office/drawing/2018/hyperlinkcolor" val="tx"/>
                    </a:ext>
                  </a:extLst>
                </a:hlinkClick>
              </a:rPr>
              <a:t>FurtherWith15.org</a:t>
            </a:r>
            <a:endParaRPr/>
          </a:p>
        </p:txBody>
      </p:sp>
      <p:pic>
        <p:nvPicPr>
          <p:cNvPr id="426" name="Google Shape;426;p10"/>
          <p:cNvPicPr preferRelativeResize="0"/>
          <p:nvPr/>
        </p:nvPicPr>
        <p:blipFill rotWithShape="1">
          <a:blip r:embed="rId4">
            <a:alphaModFix/>
          </a:blip>
          <a:srcRect/>
          <a:stretch/>
        </p:blipFill>
        <p:spPr>
          <a:xfrm>
            <a:off x="1642862" y="4877137"/>
            <a:ext cx="2556965" cy="710268"/>
          </a:xfrm>
          <a:prstGeom prst="rect">
            <a:avLst/>
          </a:prstGeom>
          <a:noFill/>
          <a:ln>
            <a:noFill/>
          </a:ln>
        </p:spPr>
      </p:pic>
      <p:pic>
        <p:nvPicPr>
          <p:cNvPr id="427" name="Google Shape;427;p10"/>
          <p:cNvPicPr preferRelativeResize="0"/>
          <p:nvPr/>
        </p:nvPicPr>
        <p:blipFill rotWithShape="1">
          <a:blip r:embed="rId5">
            <a:alphaModFix/>
          </a:blip>
          <a:srcRect/>
          <a:stretch/>
        </p:blipFill>
        <p:spPr>
          <a:xfrm>
            <a:off x="4835266" y="4926814"/>
            <a:ext cx="568458" cy="568457"/>
          </a:xfrm>
          <a:prstGeom prst="rect">
            <a:avLst/>
          </a:prstGeom>
          <a:noFill/>
          <a:ln>
            <a:noFill/>
          </a:ln>
        </p:spPr>
      </p:pic>
      <p:grpSp>
        <p:nvGrpSpPr>
          <p:cNvPr id="428" name="Google Shape;428;p10"/>
          <p:cNvGrpSpPr/>
          <p:nvPr/>
        </p:nvGrpSpPr>
        <p:grpSpPr>
          <a:xfrm>
            <a:off x="6039163" y="4947696"/>
            <a:ext cx="564915" cy="564915"/>
            <a:chOff x="4914232" y="4677724"/>
            <a:chExt cx="834887" cy="834887"/>
          </a:xfrm>
        </p:grpSpPr>
        <p:sp>
          <p:nvSpPr>
            <p:cNvPr id="429" name="Google Shape;429;p10"/>
            <p:cNvSpPr/>
            <p:nvPr/>
          </p:nvSpPr>
          <p:spPr>
            <a:xfrm>
              <a:off x="4914232" y="4677724"/>
              <a:ext cx="834887" cy="83488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30" name="Google Shape;430;p10"/>
            <p:cNvPicPr preferRelativeResize="0"/>
            <p:nvPr/>
          </p:nvPicPr>
          <p:blipFill rotWithShape="1">
            <a:blip r:embed="rId6">
              <a:alphaModFix/>
            </a:blip>
            <a:srcRect/>
            <a:stretch/>
          </p:blipFill>
          <p:spPr>
            <a:xfrm>
              <a:off x="5054891" y="4821511"/>
              <a:ext cx="553571" cy="553571"/>
            </a:xfrm>
            <a:prstGeom prst="rect">
              <a:avLst/>
            </a:prstGeom>
            <a:noFill/>
            <a:ln>
              <a:noFill/>
            </a:ln>
          </p:spPr>
        </p:pic>
      </p:grpSp>
      <p:grpSp>
        <p:nvGrpSpPr>
          <p:cNvPr id="431" name="Google Shape;431;p10"/>
          <p:cNvGrpSpPr/>
          <p:nvPr/>
        </p:nvGrpSpPr>
        <p:grpSpPr>
          <a:xfrm>
            <a:off x="7239517" y="4947696"/>
            <a:ext cx="564915" cy="564915"/>
            <a:chOff x="6017476" y="4677724"/>
            <a:chExt cx="834887" cy="834887"/>
          </a:xfrm>
        </p:grpSpPr>
        <p:sp>
          <p:nvSpPr>
            <p:cNvPr id="432" name="Google Shape;432;p10"/>
            <p:cNvSpPr/>
            <p:nvPr/>
          </p:nvSpPr>
          <p:spPr>
            <a:xfrm>
              <a:off x="6017476" y="4677724"/>
              <a:ext cx="834887" cy="83488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33" name="Google Shape;433;p10"/>
            <p:cNvPicPr preferRelativeResize="0"/>
            <p:nvPr/>
          </p:nvPicPr>
          <p:blipFill rotWithShape="1">
            <a:blip r:embed="rId7">
              <a:alphaModFix/>
            </a:blip>
            <a:srcRect/>
            <a:stretch/>
          </p:blipFill>
          <p:spPr>
            <a:xfrm>
              <a:off x="6192079" y="4858838"/>
              <a:ext cx="456196" cy="456196"/>
            </a:xfrm>
            <a:prstGeom prst="rect">
              <a:avLst/>
            </a:prstGeom>
            <a:noFill/>
            <a:ln>
              <a:noFill/>
            </a:ln>
          </p:spPr>
        </p:pic>
      </p:grpSp>
      <p:grpSp>
        <p:nvGrpSpPr>
          <p:cNvPr id="434" name="Google Shape;434;p10"/>
          <p:cNvGrpSpPr/>
          <p:nvPr/>
        </p:nvGrpSpPr>
        <p:grpSpPr>
          <a:xfrm>
            <a:off x="8439871" y="4947696"/>
            <a:ext cx="564915" cy="564915"/>
            <a:chOff x="7080963" y="4677724"/>
            <a:chExt cx="834887" cy="834887"/>
          </a:xfrm>
        </p:grpSpPr>
        <p:sp>
          <p:nvSpPr>
            <p:cNvPr id="435" name="Google Shape;435;p10"/>
            <p:cNvSpPr/>
            <p:nvPr/>
          </p:nvSpPr>
          <p:spPr>
            <a:xfrm>
              <a:off x="7080963" y="4677724"/>
              <a:ext cx="834887" cy="83488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36" name="Google Shape;436;p10"/>
            <p:cNvPicPr preferRelativeResize="0"/>
            <p:nvPr/>
          </p:nvPicPr>
          <p:blipFill rotWithShape="1">
            <a:blip r:embed="rId8">
              <a:alphaModFix/>
            </a:blip>
            <a:srcRect/>
            <a:stretch/>
          </p:blipFill>
          <p:spPr>
            <a:xfrm>
              <a:off x="7279496" y="4870174"/>
              <a:ext cx="440206" cy="449988"/>
            </a:xfrm>
            <a:prstGeom prst="rect">
              <a:avLst/>
            </a:prstGeom>
            <a:noFill/>
            <a:ln>
              <a:noFill/>
            </a:ln>
          </p:spPr>
        </p:pic>
      </p:grpSp>
      <p:grpSp>
        <p:nvGrpSpPr>
          <p:cNvPr id="437" name="Google Shape;437;p10"/>
          <p:cNvGrpSpPr/>
          <p:nvPr/>
        </p:nvGrpSpPr>
        <p:grpSpPr>
          <a:xfrm>
            <a:off x="9640224" y="4947696"/>
            <a:ext cx="564915" cy="564915"/>
            <a:chOff x="8253781" y="4677724"/>
            <a:chExt cx="834887" cy="834887"/>
          </a:xfrm>
        </p:grpSpPr>
        <p:sp>
          <p:nvSpPr>
            <p:cNvPr id="438" name="Google Shape;438;p10"/>
            <p:cNvSpPr/>
            <p:nvPr/>
          </p:nvSpPr>
          <p:spPr>
            <a:xfrm>
              <a:off x="8253781" y="4677724"/>
              <a:ext cx="834887" cy="83488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39" name="Google Shape;439;p10"/>
            <p:cNvPicPr preferRelativeResize="0"/>
            <p:nvPr/>
          </p:nvPicPr>
          <p:blipFill rotWithShape="1">
            <a:blip r:embed="rId9">
              <a:alphaModFix/>
            </a:blip>
            <a:srcRect/>
            <a:stretch/>
          </p:blipFill>
          <p:spPr>
            <a:xfrm>
              <a:off x="8383944" y="4875271"/>
              <a:ext cx="601030" cy="422600"/>
            </a:xfrm>
            <a:prstGeom prst="rect">
              <a:avLst/>
            </a:prstGeom>
            <a:noFill/>
            <a:ln>
              <a:noFill/>
            </a:ln>
          </p:spPr>
        </p:pic>
      </p:grpSp>
      <p:sp>
        <p:nvSpPr>
          <p:cNvPr id="440" name="Google Shape;440;p10">
            <a:hlinkClick r:id="rId10"/>
          </p:cNvPr>
          <p:cNvSpPr/>
          <p:nvPr/>
        </p:nvSpPr>
        <p:spPr>
          <a:xfrm>
            <a:off x="1642862" y="4659189"/>
            <a:ext cx="2652351" cy="1124923"/>
          </a:xfrm>
          <a:prstGeom prst="rect">
            <a:avLst/>
          </a:prstGeom>
          <a:solidFill>
            <a:srgbClr val="00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1" name="Google Shape;441;p10">
            <a:hlinkClick r:id="rId11"/>
          </p:cNvPr>
          <p:cNvSpPr/>
          <p:nvPr/>
        </p:nvSpPr>
        <p:spPr>
          <a:xfrm>
            <a:off x="4592925" y="4659189"/>
            <a:ext cx="914400" cy="1124923"/>
          </a:xfrm>
          <a:prstGeom prst="rect">
            <a:avLst/>
          </a:prstGeom>
          <a:solidFill>
            <a:srgbClr val="00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2" name="Google Shape;442;p10">
            <a:hlinkClick r:id="rId12"/>
          </p:cNvPr>
          <p:cNvSpPr/>
          <p:nvPr/>
        </p:nvSpPr>
        <p:spPr>
          <a:xfrm>
            <a:off x="5869516" y="4659189"/>
            <a:ext cx="914400" cy="1124923"/>
          </a:xfrm>
          <a:prstGeom prst="rect">
            <a:avLst/>
          </a:prstGeom>
          <a:solidFill>
            <a:srgbClr val="00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3" name="Google Shape;443;p10">
            <a:hlinkClick r:id="rId13"/>
          </p:cNvPr>
          <p:cNvSpPr/>
          <p:nvPr/>
        </p:nvSpPr>
        <p:spPr>
          <a:xfrm>
            <a:off x="7059679" y="4659189"/>
            <a:ext cx="914400" cy="1124923"/>
          </a:xfrm>
          <a:prstGeom prst="rect">
            <a:avLst/>
          </a:prstGeom>
          <a:solidFill>
            <a:srgbClr val="00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4" name="Google Shape;444;p10">
            <a:hlinkClick r:id="rId14"/>
          </p:cNvPr>
          <p:cNvSpPr/>
          <p:nvPr/>
        </p:nvSpPr>
        <p:spPr>
          <a:xfrm>
            <a:off x="8250525" y="4659189"/>
            <a:ext cx="914400" cy="1124923"/>
          </a:xfrm>
          <a:prstGeom prst="rect">
            <a:avLst/>
          </a:prstGeom>
          <a:solidFill>
            <a:srgbClr val="00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5" name="Google Shape;445;p10">
            <a:hlinkClick r:id="rId15"/>
          </p:cNvPr>
          <p:cNvSpPr/>
          <p:nvPr/>
        </p:nvSpPr>
        <p:spPr>
          <a:xfrm>
            <a:off x="9462637" y="4659189"/>
            <a:ext cx="914400" cy="1124923"/>
          </a:xfrm>
          <a:prstGeom prst="rect">
            <a:avLst/>
          </a:prstGeom>
          <a:solidFill>
            <a:srgbClr val="0000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46" name="Google Shape;446;p10"/>
          <p:cNvPicPr preferRelativeResize="0"/>
          <p:nvPr/>
        </p:nvPicPr>
        <p:blipFill rotWithShape="1">
          <a:blip r:embed="rId16">
            <a:alphaModFix/>
          </a:blip>
          <a:srcRect/>
          <a:stretch/>
        </p:blipFill>
        <p:spPr>
          <a:xfrm>
            <a:off x="748555" y="730385"/>
            <a:ext cx="5075981" cy="614149"/>
          </a:xfrm>
          <a:prstGeom prst="rect">
            <a:avLst/>
          </a:prstGeom>
          <a:noFill/>
          <a:ln>
            <a:noFill/>
          </a:ln>
        </p:spPr>
      </p:pic>
      <p:pic>
        <p:nvPicPr>
          <p:cNvPr id="447" name="Google Shape;447;p10"/>
          <p:cNvPicPr preferRelativeResize="0"/>
          <p:nvPr/>
        </p:nvPicPr>
        <p:blipFill rotWithShape="1">
          <a:blip r:embed="rId17">
            <a:alphaModFix/>
          </a:blip>
          <a:srcRect/>
          <a:stretch/>
        </p:blipFill>
        <p:spPr>
          <a:xfrm flipH="1">
            <a:off x="6339417" y="-19050"/>
            <a:ext cx="5852583" cy="1504949"/>
          </a:xfrm>
          <a:prstGeom prst="rect">
            <a:avLst/>
          </a:prstGeom>
          <a:noFill/>
          <a:ln>
            <a:noFill/>
          </a:ln>
        </p:spPr>
      </p:pic>
      <p:pic>
        <p:nvPicPr>
          <p:cNvPr id="448" name="Google Shape;448;p10"/>
          <p:cNvPicPr preferRelativeResize="0"/>
          <p:nvPr/>
        </p:nvPicPr>
        <p:blipFill rotWithShape="1">
          <a:blip r:embed="rId18">
            <a:alphaModFix/>
          </a:blip>
          <a:srcRect/>
          <a:stretch/>
        </p:blipFill>
        <p:spPr>
          <a:xfrm>
            <a:off x="0" y="-19050"/>
            <a:ext cx="12192000" cy="1419225"/>
          </a:xfrm>
          <a:prstGeom prst="rect">
            <a:avLst/>
          </a:prstGeom>
          <a:noFill/>
          <a:ln>
            <a:noFill/>
          </a:ln>
        </p:spPr>
      </p:pic>
      <p:pic>
        <p:nvPicPr>
          <p:cNvPr id="449" name="Google Shape;449;p10"/>
          <p:cNvPicPr preferRelativeResize="0"/>
          <p:nvPr/>
        </p:nvPicPr>
        <p:blipFill rotWithShape="1">
          <a:blip r:embed="rId18">
            <a:alphaModFix/>
          </a:blip>
          <a:srcRect/>
          <a:stretch/>
        </p:blipFill>
        <p:spPr>
          <a:xfrm>
            <a:off x="0" y="19221"/>
            <a:ext cx="12192000" cy="1419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11"/>
          <p:cNvSpPr txBox="1">
            <a:spLocks noGrp="1"/>
          </p:cNvSpPr>
          <p:nvPr>
            <p:ph type="ctrTitle"/>
          </p:nvPr>
        </p:nvSpPr>
        <p:spPr>
          <a:xfrm>
            <a:off x="1524000" y="2886828"/>
            <a:ext cx="9144000" cy="77329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800"/>
              <a:buFont typeface="Avenir"/>
              <a:buNone/>
            </a:pPr>
            <a:r>
              <a:rPr lang="fr-MA" b="1">
                <a:latin typeface="Avenir"/>
                <a:ea typeface="Avenir"/>
                <a:cs typeface="Avenir"/>
                <a:sym typeface="Avenir"/>
              </a:rPr>
              <a:t>Annexes</a:t>
            </a:r>
            <a:endParaRPr b="1">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12"/>
          <p:cNvSpPr txBox="1">
            <a:spLocks noGrp="1"/>
          </p:cNvSpPr>
          <p:nvPr>
            <p:ph type="title"/>
          </p:nvPr>
        </p:nvSpPr>
        <p:spPr>
          <a:xfrm>
            <a:off x="838200" y="559574"/>
            <a:ext cx="7183582" cy="676636"/>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2"/>
              </a:buClr>
              <a:buSzPts val="3200"/>
              <a:buFont typeface="Avenir"/>
              <a:buNone/>
            </a:pPr>
            <a:r>
              <a:rPr lang="fr-MA" b="1">
                <a:latin typeface="Avenir"/>
                <a:ea typeface="Avenir"/>
                <a:cs typeface="Avenir"/>
                <a:sym typeface="Avenir"/>
              </a:rPr>
              <a:t>Comment </a:t>
            </a:r>
            <a:r>
              <a:rPr lang="fr-MA" b="1">
                <a:solidFill>
                  <a:srgbClr val="FF0000"/>
                </a:solidFill>
                <a:latin typeface="Avenir"/>
                <a:ea typeface="Avenir"/>
                <a:cs typeface="Avenir"/>
                <a:sym typeface="Avenir"/>
              </a:rPr>
              <a:t>[le nom du Pays] </a:t>
            </a:r>
            <a:r>
              <a:rPr lang="fr-MA" b="1">
                <a:latin typeface="Avenir"/>
                <a:ea typeface="Avenir"/>
                <a:cs typeface="Avenir"/>
                <a:sym typeface="Avenir"/>
              </a:rPr>
              <a:t>peut agir ?</a:t>
            </a:r>
            <a:endParaRPr>
              <a:latin typeface="Avenir"/>
              <a:ea typeface="Avenir"/>
              <a:cs typeface="Avenir"/>
              <a:sym typeface="Avenir"/>
            </a:endParaRPr>
          </a:p>
        </p:txBody>
      </p:sp>
      <p:sp>
        <p:nvSpPr>
          <p:cNvPr id="461" name="Google Shape;461;p12"/>
          <p:cNvSpPr txBox="1">
            <a:spLocks noGrp="1"/>
          </p:cNvSpPr>
          <p:nvPr>
            <p:ph type="body" idx="1"/>
          </p:nvPr>
        </p:nvSpPr>
        <p:spPr>
          <a:xfrm>
            <a:off x="838201" y="1358582"/>
            <a:ext cx="6902301" cy="376612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800"/>
              <a:buNone/>
            </a:pPr>
            <a:r>
              <a:rPr lang="fr-MA" sz="1800" b="1"/>
              <a:t>Il faut désormais veiller à ce que les femmes enceintes de </a:t>
            </a:r>
            <a:r>
              <a:rPr lang="fr-MA" sz="1800" b="1">
                <a:solidFill>
                  <a:srgbClr val="FF0000"/>
                </a:solidFill>
              </a:rPr>
              <a:t>[nom du pays]</a:t>
            </a:r>
            <a:r>
              <a:rPr lang="fr-MA" sz="1800" b="1"/>
              <a:t> aient accès à la MMS</a:t>
            </a:r>
            <a:r>
              <a:rPr lang="fr-MA" sz="1800"/>
              <a:t>, la même norme de soins que celle dont bénéficient depuis longtemps les femmes des pays à revenu élevé.</a:t>
            </a:r>
            <a:endParaRPr/>
          </a:p>
          <a:p>
            <a:pPr marL="347345" lvl="0" indent="-347345" algn="l" rtl="0">
              <a:lnSpc>
                <a:spcPct val="100000"/>
              </a:lnSpc>
              <a:spcBef>
                <a:spcPts val="600"/>
              </a:spcBef>
              <a:spcAft>
                <a:spcPts val="0"/>
              </a:spcAft>
              <a:buClr>
                <a:schemeClr val="dk1"/>
              </a:buClr>
              <a:buSzPts val="1800"/>
              <a:buChar char="•"/>
            </a:pPr>
            <a:r>
              <a:rPr lang="fr-MA" sz="1800" b="1"/>
              <a:t>Point d'action : l</a:t>
            </a:r>
            <a:r>
              <a:rPr lang="fr-MA" sz="1800"/>
              <a:t>a MMS ne figure pas encore sur la liste des médicaments essentiels </a:t>
            </a:r>
            <a:r>
              <a:rPr lang="fr-MA" sz="1800">
                <a:solidFill>
                  <a:srgbClr val="FF0000"/>
                </a:solidFill>
              </a:rPr>
              <a:t>[du pays]. </a:t>
            </a:r>
            <a:endParaRPr/>
          </a:p>
          <a:p>
            <a:pPr marL="347345" lvl="0" indent="-347345" algn="l" rtl="0">
              <a:lnSpc>
                <a:spcPct val="100000"/>
              </a:lnSpc>
              <a:spcBef>
                <a:spcPts val="600"/>
              </a:spcBef>
              <a:spcAft>
                <a:spcPts val="0"/>
              </a:spcAft>
              <a:buClr>
                <a:schemeClr val="dk1"/>
              </a:buClr>
              <a:buSzPts val="1800"/>
              <a:buChar char="•"/>
            </a:pPr>
            <a:r>
              <a:rPr lang="fr-MA" sz="1800" b="1"/>
              <a:t>Point d'action : </a:t>
            </a:r>
            <a:r>
              <a:rPr lang="fr-MA" sz="1800"/>
              <a:t>soutenir les efforts de la task force MMS du </a:t>
            </a:r>
            <a:r>
              <a:rPr lang="fr-MA" sz="1800">
                <a:solidFill>
                  <a:srgbClr val="FF0000"/>
                </a:solidFill>
              </a:rPr>
              <a:t>[pays] </a:t>
            </a:r>
            <a:r>
              <a:rPr lang="fr-MA" sz="1800"/>
              <a:t>pour introduire la MMS dans les budgets nationaux et les plans d'approvisionnement.</a:t>
            </a:r>
            <a:endParaRPr/>
          </a:p>
          <a:p>
            <a:pPr marL="347472" lvl="0" indent="-233172" algn="l" rtl="0">
              <a:lnSpc>
                <a:spcPct val="100000"/>
              </a:lnSpc>
              <a:spcBef>
                <a:spcPts val="600"/>
              </a:spcBef>
              <a:spcAft>
                <a:spcPts val="0"/>
              </a:spcAft>
              <a:buClr>
                <a:schemeClr val="dk1"/>
              </a:buClr>
              <a:buSzPts val="1800"/>
              <a:buNone/>
            </a:pPr>
            <a:endParaRPr sz="1800"/>
          </a:p>
          <a:p>
            <a:pPr marL="347472" lvl="0" indent="-220472" algn="l" rtl="0">
              <a:lnSpc>
                <a:spcPct val="100000"/>
              </a:lnSpc>
              <a:spcBef>
                <a:spcPts val="600"/>
              </a:spcBef>
              <a:spcAft>
                <a:spcPts val="0"/>
              </a:spcAft>
              <a:buClr>
                <a:schemeClr val="dk1"/>
              </a:buClr>
              <a:buSzPts val="2000"/>
              <a:buNone/>
            </a:pPr>
            <a:endParaRPr/>
          </a:p>
        </p:txBody>
      </p:sp>
      <p:sp>
        <p:nvSpPr>
          <p:cNvPr id="462" name="Google Shape;462;p12"/>
          <p:cNvSpPr/>
          <p:nvPr/>
        </p:nvSpPr>
        <p:spPr>
          <a:xfrm>
            <a:off x="8675748" y="0"/>
            <a:ext cx="3516252" cy="250993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3" name="Google Shape;463;p12"/>
          <p:cNvSpPr/>
          <p:nvPr/>
        </p:nvSpPr>
        <p:spPr>
          <a:xfrm>
            <a:off x="8675748" y="5066522"/>
            <a:ext cx="3516252" cy="86690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4" name="Google Shape;464;p12" descr="A black and white wave&#10;&#10;AI-generated content may be incorrect."/>
          <p:cNvPicPr preferRelativeResize="0"/>
          <p:nvPr/>
        </p:nvPicPr>
        <p:blipFill rotWithShape="1">
          <a:blip r:embed="rId3">
            <a:alphaModFix/>
          </a:blip>
          <a:srcRect/>
          <a:stretch/>
        </p:blipFill>
        <p:spPr>
          <a:xfrm flipH="1">
            <a:off x="6339417" y="0"/>
            <a:ext cx="5852583" cy="1504950"/>
          </a:xfrm>
          <a:prstGeom prst="rect">
            <a:avLst/>
          </a:prstGeom>
          <a:noFill/>
          <a:ln>
            <a:noFill/>
          </a:ln>
        </p:spPr>
      </p:pic>
      <p:sp>
        <p:nvSpPr>
          <p:cNvPr id="465" name="Google Shape;465;p12"/>
          <p:cNvSpPr/>
          <p:nvPr/>
        </p:nvSpPr>
        <p:spPr>
          <a:xfrm>
            <a:off x="0" y="5842000"/>
            <a:ext cx="12192000" cy="10159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6" name="Google Shape;466;p12"/>
          <p:cNvPicPr preferRelativeResize="0"/>
          <p:nvPr/>
        </p:nvPicPr>
        <p:blipFill rotWithShape="1">
          <a:blip r:embed="rId4">
            <a:alphaModFix/>
          </a:blip>
          <a:srcRect/>
          <a:stretch/>
        </p:blipFill>
        <p:spPr>
          <a:xfrm>
            <a:off x="7234966" y="6082696"/>
            <a:ext cx="4418552" cy="534606"/>
          </a:xfrm>
          <a:prstGeom prst="rect">
            <a:avLst/>
          </a:prstGeom>
          <a:noFill/>
          <a:ln>
            <a:noFill/>
          </a:ln>
        </p:spPr>
      </p:pic>
      <p:pic>
        <p:nvPicPr>
          <p:cNvPr id="467" name="Google Shape;467;p12"/>
          <p:cNvPicPr preferRelativeResize="0"/>
          <p:nvPr/>
        </p:nvPicPr>
        <p:blipFill rotWithShape="1">
          <a:blip r:embed="rId5">
            <a:alphaModFix/>
          </a:blip>
          <a:srcRect/>
          <a:stretch/>
        </p:blipFill>
        <p:spPr>
          <a:xfrm>
            <a:off x="8675748" y="1767320"/>
            <a:ext cx="3516252" cy="3340441"/>
          </a:xfrm>
          <a:prstGeom prst="rect">
            <a:avLst/>
          </a:prstGeom>
          <a:noFill/>
          <a:ln>
            <a:noFill/>
          </a:ln>
        </p:spPr>
      </p:pic>
      <p:pic>
        <p:nvPicPr>
          <p:cNvPr id="468" name="Google Shape;468;p12" descr="A map of the world&#10;&#10;AI-generated content may be incorrect."/>
          <p:cNvPicPr preferRelativeResize="0"/>
          <p:nvPr/>
        </p:nvPicPr>
        <p:blipFill rotWithShape="1">
          <a:blip r:embed="rId6">
            <a:alphaModFix/>
          </a:blip>
          <a:srcRect/>
          <a:stretch/>
        </p:blipFill>
        <p:spPr>
          <a:xfrm>
            <a:off x="8675748" y="1745646"/>
            <a:ext cx="3516252" cy="3275044"/>
          </a:xfrm>
          <a:prstGeom prst="rect">
            <a:avLst/>
          </a:prstGeom>
          <a:noFill/>
          <a:ln>
            <a:noFill/>
          </a:ln>
        </p:spPr>
      </p:pic>
      <p:pic>
        <p:nvPicPr>
          <p:cNvPr id="469" name="Google Shape;469;p12"/>
          <p:cNvPicPr preferRelativeResize="0"/>
          <p:nvPr/>
        </p:nvPicPr>
        <p:blipFill rotWithShape="1">
          <a:blip r:embed="rId7">
            <a:alphaModFix/>
          </a:blip>
          <a:srcRect/>
          <a:stretch/>
        </p:blipFill>
        <p:spPr>
          <a:xfrm>
            <a:off x="0" y="5818284"/>
            <a:ext cx="12192000" cy="10287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13"/>
          <p:cNvSpPr txBox="1">
            <a:spLocks noGrp="1"/>
          </p:cNvSpPr>
          <p:nvPr>
            <p:ph type="title"/>
          </p:nvPr>
        </p:nvSpPr>
        <p:spPr>
          <a:xfrm>
            <a:off x="673100" y="464922"/>
            <a:ext cx="7183582" cy="676636"/>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2"/>
              </a:buClr>
              <a:buSzPts val="3200"/>
              <a:buFont typeface="Avenir"/>
              <a:buNone/>
            </a:pPr>
            <a:r>
              <a:rPr lang="fr-MA" b="1">
                <a:latin typeface="Avenir"/>
                <a:ea typeface="Avenir"/>
                <a:cs typeface="Avenir"/>
                <a:sym typeface="Avenir"/>
              </a:rPr>
              <a:t>Outils de plaidoyer</a:t>
            </a:r>
            <a:endParaRPr>
              <a:latin typeface="Avenir"/>
              <a:ea typeface="Avenir"/>
              <a:cs typeface="Avenir"/>
              <a:sym typeface="Avenir"/>
            </a:endParaRPr>
          </a:p>
        </p:txBody>
      </p:sp>
      <p:sp>
        <p:nvSpPr>
          <p:cNvPr id="476" name="Google Shape;476;p13"/>
          <p:cNvSpPr txBox="1">
            <a:spLocks noGrp="1"/>
          </p:cNvSpPr>
          <p:nvPr>
            <p:ph type="body" idx="1"/>
          </p:nvPr>
        </p:nvSpPr>
        <p:spPr>
          <a:xfrm>
            <a:off x="673100" y="1469508"/>
            <a:ext cx="6417732" cy="3867322"/>
          </a:xfrm>
          <a:prstGeom prst="rect">
            <a:avLst/>
          </a:prstGeom>
          <a:noFill/>
          <a:ln>
            <a:noFill/>
          </a:ln>
        </p:spPr>
        <p:txBody>
          <a:bodyPr spcFirstLastPara="1" wrap="square" lIns="0" tIns="0" rIns="0" bIns="0" anchor="t" anchorCtr="0">
            <a:normAutofit lnSpcReduction="10000"/>
          </a:bodyPr>
          <a:lstStyle/>
          <a:p>
            <a:pPr marL="347345" lvl="0" indent="-347345" algn="l" rtl="0">
              <a:lnSpc>
                <a:spcPct val="110000"/>
              </a:lnSpc>
              <a:spcBef>
                <a:spcPts val="0"/>
              </a:spcBef>
              <a:spcAft>
                <a:spcPts val="0"/>
              </a:spcAft>
              <a:buClr>
                <a:schemeClr val="dk1"/>
              </a:buClr>
              <a:buSzPts val="2000"/>
              <a:buChar char="•"/>
            </a:pPr>
            <a:r>
              <a:rPr lang="fr-MA">
                <a:latin typeface="Avenir"/>
                <a:ea typeface="Avenir"/>
                <a:cs typeface="Avenir"/>
                <a:sym typeface="Avenir"/>
              </a:rPr>
              <a:t>Comprenez l'impact de la MMS sur les vies sauvées grâce à l'</a:t>
            </a:r>
            <a:r>
              <a:rPr lang="fr-MA" b="1" u="sng">
                <a:solidFill>
                  <a:schemeClr val="hlink"/>
                </a:solidFill>
                <a:latin typeface="Avenir"/>
                <a:ea typeface="Avenir"/>
                <a:cs typeface="Avenir"/>
                <a:sym typeface="Avenir"/>
                <a:hlinkClick r:id="rId3"/>
              </a:rPr>
              <a:t>outil Lives Saved Tool (LiST)</a:t>
            </a:r>
            <a:r>
              <a:rPr lang="fr-MA" b="1">
                <a:latin typeface="Avenir"/>
                <a:ea typeface="Avenir"/>
                <a:cs typeface="Avenir"/>
                <a:sym typeface="Avenir"/>
              </a:rPr>
              <a:t> </a:t>
            </a:r>
            <a:r>
              <a:rPr lang="fr-MA">
                <a:latin typeface="Avenir"/>
                <a:ea typeface="Avenir"/>
                <a:cs typeface="Avenir"/>
                <a:sym typeface="Avenir"/>
              </a:rPr>
              <a:t>de l'école de santé publique Johns Hopkins Bloomberg, financé par la Fondation Gates.</a:t>
            </a:r>
            <a:endParaRPr/>
          </a:p>
          <a:p>
            <a:pPr marL="347345" lvl="0" indent="-347345" algn="l" rtl="0">
              <a:lnSpc>
                <a:spcPct val="110000"/>
              </a:lnSpc>
              <a:spcBef>
                <a:spcPts val="600"/>
              </a:spcBef>
              <a:spcAft>
                <a:spcPts val="0"/>
              </a:spcAft>
              <a:buClr>
                <a:schemeClr val="dk1"/>
              </a:buClr>
              <a:buSzPts val="2000"/>
              <a:buChar char="•"/>
            </a:pPr>
            <a:r>
              <a:rPr lang="fr-MA">
                <a:latin typeface="Avenir"/>
                <a:ea typeface="Avenir"/>
                <a:cs typeface="Avenir"/>
                <a:sym typeface="Avenir"/>
              </a:rPr>
              <a:t>Visitez le </a:t>
            </a:r>
            <a:r>
              <a:rPr lang="fr-MA" b="1" u="sng">
                <a:solidFill>
                  <a:schemeClr val="hlink"/>
                </a:solidFill>
                <a:latin typeface="Avenir"/>
                <a:ea typeface="Avenir"/>
                <a:cs typeface="Avenir"/>
                <a:sym typeface="Avenir"/>
                <a:hlinkClick r:id="rId4"/>
              </a:rPr>
              <a:t>HMHB Knowledge Hub</a:t>
            </a:r>
            <a:r>
              <a:rPr lang="fr-MA" b="1">
                <a:latin typeface="Avenir"/>
                <a:ea typeface="Avenir"/>
                <a:cs typeface="Avenir"/>
                <a:sym typeface="Avenir"/>
              </a:rPr>
              <a:t> et</a:t>
            </a:r>
            <a:r>
              <a:rPr lang="fr-MA">
                <a:latin typeface="Avenir"/>
                <a:ea typeface="Avenir"/>
                <a:cs typeface="Avenir"/>
                <a:sym typeface="Avenir"/>
              </a:rPr>
              <a:t> accédez aux outils et aux ressources qui vous guideront dans l'exploration et la mise en œuvre de la MMS.</a:t>
            </a:r>
            <a:endParaRPr/>
          </a:p>
          <a:p>
            <a:pPr marL="347345" lvl="0" indent="-347345" algn="l" rtl="0">
              <a:lnSpc>
                <a:spcPct val="110000"/>
              </a:lnSpc>
              <a:spcBef>
                <a:spcPts val="600"/>
              </a:spcBef>
              <a:spcAft>
                <a:spcPts val="0"/>
              </a:spcAft>
              <a:buClr>
                <a:schemeClr val="dk1"/>
              </a:buClr>
              <a:buSzPts val="2000"/>
              <a:buChar char="•"/>
            </a:pPr>
            <a:r>
              <a:rPr lang="fr-MA"/>
              <a:t>Accédez aux outils permettant de mettre en relation les gouvernements et les partenaires de développement avec les ressources nécessaires à l'adoption et à l'expansion de la MMS dans le </a:t>
            </a:r>
            <a:r>
              <a:rPr lang="fr-MA" b="1" u="sng">
                <a:solidFill>
                  <a:schemeClr val="hlink"/>
                </a:solidFill>
                <a:hlinkClick r:id="rId5"/>
              </a:rPr>
              <a:t>Centre de ressources pour le plaidoyer de HMHB</a:t>
            </a:r>
            <a:r>
              <a:rPr lang="fr-MA"/>
              <a:t>.</a:t>
            </a:r>
            <a:endParaRPr b="1"/>
          </a:p>
        </p:txBody>
      </p:sp>
      <p:sp>
        <p:nvSpPr>
          <p:cNvPr id="477" name="Google Shape;477;p13"/>
          <p:cNvSpPr/>
          <p:nvPr/>
        </p:nvSpPr>
        <p:spPr>
          <a:xfrm>
            <a:off x="0" y="5640145"/>
            <a:ext cx="12192000" cy="121785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8" name="Google Shape;478;p13"/>
          <p:cNvSpPr txBox="1"/>
          <p:nvPr/>
        </p:nvSpPr>
        <p:spPr>
          <a:xfrm>
            <a:off x="838200" y="5856179"/>
            <a:ext cx="1023265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MA" sz="2000" b="1">
                <a:solidFill>
                  <a:schemeClr val="dk2"/>
                </a:solidFill>
                <a:latin typeface="Avenir"/>
                <a:ea typeface="Avenir"/>
                <a:cs typeface="Avenir"/>
                <a:sym typeface="Avenir"/>
              </a:rPr>
              <a:t>Visitez le site </a:t>
            </a:r>
            <a:r>
              <a:rPr lang="fr-MA" sz="2000" b="1" u="sng">
                <a:solidFill>
                  <a:schemeClr val="dk2"/>
                </a:solidFill>
                <a:latin typeface="Avenir"/>
                <a:ea typeface="Avenir"/>
                <a:cs typeface="Avenir"/>
                <a:sym typeface="Avenir"/>
                <a:hlinkClick r:id="rId6">
                  <a:extLst>
                    <a:ext uri="{A12FA001-AC4F-418D-AE19-62706E023703}">
                      <ahyp:hlinkClr xmlns:ahyp="http://schemas.microsoft.com/office/drawing/2018/hyperlinkcolor" val="tx"/>
                    </a:ext>
                  </a:extLst>
                </a:hlinkClick>
              </a:rPr>
              <a:t>FurtherWith15.org</a:t>
            </a:r>
            <a:r>
              <a:rPr lang="fr-MA" sz="2000" b="1">
                <a:solidFill>
                  <a:schemeClr val="dk2"/>
                </a:solidFill>
                <a:latin typeface="Avenir"/>
                <a:ea typeface="Avenir"/>
                <a:cs typeface="Avenir"/>
                <a:sym typeface="Avenir"/>
              </a:rPr>
              <a:t> pour accéder à ces ressources et à bien d'autres encore </a:t>
            </a:r>
            <a:endParaRPr/>
          </a:p>
        </p:txBody>
      </p:sp>
      <p:pic>
        <p:nvPicPr>
          <p:cNvPr id="479" name="Google Shape;479;p13"/>
          <p:cNvPicPr preferRelativeResize="0"/>
          <p:nvPr/>
        </p:nvPicPr>
        <p:blipFill rotWithShape="1">
          <a:blip r:embed="rId7">
            <a:alphaModFix/>
          </a:blip>
          <a:srcRect/>
          <a:stretch/>
        </p:blipFill>
        <p:spPr>
          <a:xfrm>
            <a:off x="7255933" y="295263"/>
            <a:ext cx="3140946" cy="2348491"/>
          </a:xfrm>
          <a:prstGeom prst="rect">
            <a:avLst/>
          </a:prstGeom>
          <a:noFill/>
          <a:ln w="19050" cap="flat" cmpd="sng">
            <a:solidFill>
              <a:schemeClr val="accent1"/>
            </a:solidFill>
            <a:prstDash val="solid"/>
            <a:round/>
            <a:headEnd type="none" w="sm" len="sm"/>
            <a:tailEnd type="none" w="sm" len="sm"/>
          </a:ln>
        </p:spPr>
      </p:pic>
      <p:pic>
        <p:nvPicPr>
          <p:cNvPr id="480" name="Google Shape;480;p13"/>
          <p:cNvPicPr preferRelativeResize="0"/>
          <p:nvPr/>
        </p:nvPicPr>
        <p:blipFill rotWithShape="1">
          <a:blip r:embed="rId8">
            <a:alphaModFix/>
          </a:blip>
          <a:srcRect/>
          <a:stretch/>
        </p:blipFill>
        <p:spPr>
          <a:xfrm>
            <a:off x="8021782" y="1822734"/>
            <a:ext cx="3219336" cy="2170661"/>
          </a:xfrm>
          <a:prstGeom prst="rect">
            <a:avLst/>
          </a:prstGeom>
          <a:noFill/>
          <a:ln w="19050" cap="flat" cmpd="sng">
            <a:solidFill>
              <a:schemeClr val="accent1"/>
            </a:solidFill>
            <a:prstDash val="solid"/>
            <a:round/>
            <a:headEnd type="none" w="sm" len="sm"/>
            <a:tailEnd type="none" w="sm" len="sm"/>
          </a:ln>
        </p:spPr>
      </p:pic>
      <p:pic>
        <p:nvPicPr>
          <p:cNvPr id="481" name="Google Shape;481;p13"/>
          <p:cNvPicPr preferRelativeResize="0"/>
          <p:nvPr/>
        </p:nvPicPr>
        <p:blipFill rotWithShape="1">
          <a:blip r:embed="rId9">
            <a:alphaModFix/>
          </a:blip>
          <a:srcRect/>
          <a:stretch/>
        </p:blipFill>
        <p:spPr>
          <a:xfrm>
            <a:off x="8914248" y="3317402"/>
            <a:ext cx="3140946" cy="2100203"/>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14"/>
          <p:cNvSpPr txBox="1">
            <a:spLocks noGrp="1"/>
          </p:cNvSpPr>
          <p:nvPr>
            <p:ph type="title"/>
          </p:nvPr>
        </p:nvSpPr>
        <p:spPr>
          <a:xfrm>
            <a:off x="609600" y="551391"/>
            <a:ext cx="7183582" cy="676636"/>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2"/>
              </a:buClr>
              <a:buSzPts val="3200"/>
              <a:buFont typeface="Avenir"/>
              <a:buNone/>
            </a:pPr>
            <a:r>
              <a:rPr lang="fr-MA" b="1">
                <a:latin typeface="Avenir"/>
                <a:ea typeface="Avenir"/>
                <a:cs typeface="Avenir"/>
                <a:sym typeface="Avenir"/>
              </a:rPr>
              <a:t>Outils de plaidoyer</a:t>
            </a:r>
            <a:endParaRPr>
              <a:latin typeface="Avenir"/>
              <a:ea typeface="Avenir"/>
              <a:cs typeface="Avenir"/>
              <a:sym typeface="Avenir"/>
            </a:endParaRPr>
          </a:p>
        </p:txBody>
      </p:sp>
      <p:sp>
        <p:nvSpPr>
          <p:cNvPr id="488" name="Google Shape;488;p14"/>
          <p:cNvSpPr txBox="1">
            <a:spLocks noGrp="1"/>
          </p:cNvSpPr>
          <p:nvPr>
            <p:ph type="body" idx="1"/>
          </p:nvPr>
        </p:nvSpPr>
        <p:spPr>
          <a:xfrm>
            <a:off x="609600" y="1558680"/>
            <a:ext cx="5798567" cy="3479754"/>
          </a:xfrm>
          <a:prstGeom prst="rect">
            <a:avLst/>
          </a:prstGeom>
          <a:noFill/>
          <a:ln>
            <a:noFill/>
          </a:ln>
        </p:spPr>
        <p:txBody>
          <a:bodyPr spcFirstLastPara="1" wrap="square" lIns="0" tIns="0" rIns="0" bIns="0" anchor="t" anchorCtr="0">
            <a:normAutofit/>
          </a:bodyPr>
          <a:lstStyle/>
          <a:p>
            <a:pPr marL="347345" lvl="0" indent="-347345" algn="l" rtl="0">
              <a:lnSpc>
                <a:spcPct val="110000"/>
              </a:lnSpc>
              <a:spcBef>
                <a:spcPts val="0"/>
              </a:spcBef>
              <a:spcAft>
                <a:spcPts val="0"/>
              </a:spcAft>
              <a:buClr>
                <a:schemeClr val="dk1"/>
              </a:buClr>
              <a:buSzPts val="2000"/>
              <a:buChar char="•"/>
            </a:pPr>
            <a:r>
              <a:rPr lang="fr-MA"/>
              <a:t>Pour en savoir plus sur la vie des mères pendant la grossesse, regardez la </a:t>
            </a:r>
            <a:r>
              <a:rPr lang="fr-MA" b="1" u="sng">
                <a:solidFill>
                  <a:schemeClr val="hlink"/>
                </a:solidFill>
                <a:hlinkClick r:id="rId3"/>
              </a:rPr>
              <a:t>série de vidéos Women's Voices de HMHB.</a:t>
            </a:r>
            <a:endParaRPr b="1"/>
          </a:p>
          <a:p>
            <a:pPr marL="347345" lvl="0" indent="-347345" algn="l" rtl="0">
              <a:lnSpc>
                <a:spcPct val="110000"/>
              </a:lnSpc>
              <a:spcBef>
                <a:spcPts val="600"/>
              </a:spcBef>
              <a:spcAft>
                <a:spcPts val="0"/>
              </a:spcAft>
              <a:buClr>
                <a:schemeClr val="dk1"/>
              </a:buClr>
              <a:buSzPts val="2000"/>
              <a:buChar char="•"/>
            </a:pPr>
            <a:r>
              <a:rPr lang="fr-MA">
                <a:latin typeface="Avenir"/>
                <a:ea typeface="Avenir"/>
                <a:cs typeface="Avenir"/>
                <a:sym typeface="Avenir"/>
              </a:rPr>
              <a:t>Comprenez les conséquences du manque d'accès aux multivitamines prénatales en visionnant </a:t>
            </a:r>
            <a:r>
              <a:rPr lang="fr-MA" b="1" u="sng">
                <a:solidFill>
                  <a:schemeClr val="hlink"/>
                </a:solidFill>
                <a:latin typeface="Avenir"/>
                <a:ea typeface="Avenir"/>
                <a:cs typeface="Avenir"/>
                <a:sym typeface="Avenir"/>
                <a:hlinkClick r:id="rId4"/>
              </a:rPr>
              <a:t>la vidéo de Devex, "Why access to prenatal vitamins is a health equity issue" (Pourquoi l'accès aux vitamines prénatales est une question d'équité en matière de santé),</a:t>
            </a:r>
            <a:r>
              <a:rPr lang="fr-MA" sz="1200">
                <a:latin typeface="Avenir"/>
                <a:ea typeface="Avenir"/>
                <a:cs typeface="Avenir"/>
                <a:sym typeface="Avenir"/>
              </a:rPr>
              <a:t> </a:t>
            </a:r>
            <a:r>
              <a:rPr lang="fr-MA">
                <a:latin typeface="Avenir"/>
                <a:ea typeface="Avenir"/>
                <a:cs typeface="Avenir"/>
                <a:sym typeface="Avenir"/>
              </a:rPr>
              <a:t> sponsorisée par la Fondation Eleanor Crook.</a:t>
            </a:r>
            <a:endParaRPr/>
          </a:p>
        </p:txBody>
      </p:sp>
      <p:sp>
        <p:nvSpPr>
          <p:cNvPr id="489" name="Google Shape;489;p14"/>
          <p:cNvSpPr/>
          <p:nvPr/>
        </p:nvSpPr>
        <p:spPr>
          <a:xfrm>
            <a:off x="0" y="5640145"/>
            <a:ext cx="12192000" cy="121785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0" name="Google Shape;490;p14"/>
          <p:cNvSpPr txBox="1"/>
          <p:nvPr/>
        </p:nvSpPr>
        <p:spPr>
          <a:xfrm>
            <a:off x="838200" y="5856179"/>
            <a:ext cx="1023265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MA" sz="2000" b="1">
                <a:solidFill>
                  <a:schemeClr val="dk2"/>
                </a:solidFill>
                <a:latin typeface="Avenir"/>
                <a:ea typeface="Avenir"/>
                <a:cs typeface="Avenir"/>
                <a:sym typeface="Avenir"/>
              </a:rPr>
              <a:t>Visitez le site </a:t>
            </a:r>
            <a:r>
              <a:rPr lang="fr-MA" sz="2000" b="1" u="sng">
                <a:solidFill>
                  <a:schemeClr val="dk2"/>
                </a:solidFill>
                <a:latin typeface="Avenir"/>
                <a:ea typeface="Avenir"/>
                <a:cs typeface="Avenir"/>
                <a:sym typeface="Avenir"/>
                <a:hlinkClick r:id="rId5">
                  <a:extLst>
                    <a:ext uri="{A12FA001-AC4F-418D-AE19-62706E023703}">
                      <ahyp:hlinkClr xmlns:ahyp="http://schemas.microsoft.com/office/drawing/2018/hyperlinkcolor" val="tx"/>
                    </a:ext>
                  </a:extLst>
                </a:hlinkClick>
              </a:rPr>
              <a:t>FurtherWith15.org</a:t>
            </a:r>
            <a:r>
              <a:rPr lang="fr-MA" sz="2000" b="1">
                <a:solidFill>
                  <a:schemeClr val="dk2"/>
                </a:solidFill>
                <a:latin typeface="Avenir"/>
                <a:ea typeface="Avenir"/>
                <a:cs typeface="Avenir"/>
                <a:sym typeface="Avenir"/>
              </a:rPr>
              <a:t> pour accéder à ces ressources et à bien d'autres encore </a:t>
            </a:r>
            <a:endParaRPr/>
          </a:p>
        </p:txBody>
      </p:sp>
      <p:pic>
        <p:nvPicPr>
          <p:cNvPr id="491" name="Google Shape;491;p14"/>
          <p:cNvPicPr preferRelativeResize="0"/>
          <p:nvPr/>
        </p:nvPicPr>
        <p:blipFill rotWithShape="1">
          <a:blip r:embed="rId6">
            <a:alphaModFix/>
          </a:blip>
          <a:srcRect/>
          <a:stretch/>
        </p:blipFill>
        <p:spPr>
          <a:xfrm>
            <a:off x="6636768" y="1001218"/>
            <a:ext cx="3827464" cy="2207653"/>
          </a:xfrm>
          <a:prstGeom prst="rect">
            <a:avLst/>
          </a:prstGeom>
          <a:noFill/>
          <a:ln w="19050" cap="flat" cmpd="sng">
            <a:solidFill>
              <a:schemeClr val="accent1"/>
            </a:solidFill>
            <a:prstDash val="solid"/>
            <a:round/>
            <a:headEnd type="none" w="sm" len="sm"/>
            <a:tailEnd type="none" w="sm" len="sm"/>
          </a:ln>
        </p:spPr>
      </p:pic>
      <p:pic>
        <p:nvPicPr>
          <p:cNvPr id="492" name="Google Shape;492;p14"/>
          <p:cNvPicPr preferRelativeResize="0"/>
          <p:nvPr/>
        </p:nvPicPr>
        <p:blipFill rotWithShape="1">
          <a:blip r:embed="rId7">
            <a:alphaModFix/>
          </a:blip>
          <a:srcRect/>
          <a:stretch/>
        </p:blipFill>
        <p:spPr>
          <a:xfrm>
            <a:off x="7271768" y="2845157"/>
            <a:ext cx="3921165" cy="2319162"/>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5"/>
          <p:cNvSpPr txBox="1">
            <a:spLocks noGrp="1"/>
          </p:cNvSpPr>
          <p:nvPr>
            <p:ph type="body" idx="1"/>
          </p:nvPr>
        </p:nvSpPr>
        <p:spPr>
          <a:xfrm>
            <a:off x="838200" y="1504840"/>
            <a:ext cx="4834467" cy="4667359"/>
          </a:xfrm>
          <a:prstGeom prst="rect">
            <a:avLst/>
          </a:prstGeom>
          <a:noFill/>
          <a:ln>
            <a:noFill/>
          </a:ln>
        </p:spPr>
        <p:txBody>
          <a:bodyPr spcFirstLastPara="1" wrap="square" lIns="0" tIns="0" rIns="0" bIns="0" anchor="t" anchorCtr="0">
            <a:normAutofit/>
          </a:bodyPr>
          <a:lstStyle/>
          <a:p>
            <a:pPr marL="0" lvl="0" indent="0" algn="l" rtl="0">
              <a:lnSpc>
                <a:spcPct val="110000"/>
              </a:lnSpc>
              <a:spcBef>
                <a:spcPts val="0"/>
              </a:spcBef>
              <a:spcAft>
                <a:spcPts val="0"/>
              </a:spcAft>
              <a:buClr>
                <a:schemeClr val="dk1"/>
              </a:buClr>
              <a:buSzPts val="2000"/>
              <a:buNone/>
            </a:pPr>
            <a:r>
              <a:rPr lang="fr-MA" b="1" u="sng">
                <a:solidFill>
                  <a:schemeClr val="hlink"/>
                </a:solidFill>
                <a:latin typeface="Avenir"/>
                <a:ea typeface="Avenir"/>
                <a:cs typeface="Avenir"/>
                <a:sym typeface="Avenir"/>
                <a:hlinkClick r:id="rId3"/>
              </a:rPr>
              <a:t>Boîte à outils de plaidoyer pour l'avancement de la MMS</a:t>
            </a:r>
            <a:r>
              <a:rPr lang="fr-MA" b="1">
                <a:latin typeface="Avenir"/>
                <a:ea typeface="Avenir"/>
                <a:cs typeface="Avenir"/>
                <a:sym typeface="Avenir"/>
              </a:rPr>
              <a:t> </a:t>
            </a:r>
            <a:endParaRPr/>
          </a:p>
          <a:p>
            <a:pPr marL="347345" lvl="0" indent="-347345" algn="l" rtl="0">
              <a:lnSpc>
                <a:spcPct val="110000"/>
              </a:lnSpc>
              <a:spcBef>
                <a:spcPts val="600"/>
              </a:spcBef>
              <a:spcAft>
                <a:spcPts val="0"/>
              </a:spcAft>
              <a:buClr>
                <a:schemeClr val="dk1"/>
              </a:buClr>
              <a:buSzPts val="2000"/>
              <a:buChar char="•"/>
            </a:pPr>
            <a:r>
              <a:rPr lang="fr-MA">
                <a:latin typeface="Avenir"/>
                <a:ea typeface="Avenir"/>
                <a:cs typeface="Avenir"/>
                <a:sym typeface="Avenir"/>
              </a:rPr>
              <a:t>Ces diapos adaptables aident les personnes qui souhaitent parler </a:t>
            </a:r>
            <a:r>
              <a:rPr lang="fr-MA"/>
              <a:t>de</a:t>
            </a:r>
            <a:r>
              <a:rPr lang="fr-MA">
                <a:latin typeface="Avenir"/>
                <a:ea typeface="Avenir"/>
                <a:cs typeface="Avenir"/>
                <a:sym typeface="Avenir"/>
              </a:rPr>
              <a:t>s données probantes et </a:t>
            </a:r>
            <a:r>
              <a:rPr lang="fr-MA"/>
              <a:t>d</a:t>
            </a:r>
            <a:r>
              <a:rPr lang="fr-MA">
                <a:latin typeface="Avenir"/>
                <a:ea typeface="Avenir"/>
                <a:cs typeface="Avenir"/>
                <a:sym typeface="Avenir"/>
              </a:rPr>
              <a:t>es </a:t>
            </a:r>
            <a:r>
              <a:rPr lang="fr-MA"/>
              <a:t>bienfaits</a:t>
            </a:r>
            <a:r>
              <a:rPr lang="fr-MA">
                <a:latin typeface="Avenir"/>
                <a:ea typeface="Avenir"/>
                <a:cs typeface="Avenir"/>
                <a:sym typeface="Avenir"/>
              </a:rPr>
              <a:t> de la MMS auprès des femmes enceintes et de leurs bébés.</a:t>
            </a:r>
            <a:endParaRPr/>
          </a:p>
          <a:p>
            <a:pPr marL="347345" lvl="0" indent="-347345" algn="l" rtl="0">
              <a:lnSpc>
                <a:spcPct val="110000"/>
              </a:lnSpc>
              <a:spcBef>
                <a:spcPts val="600"/>
              </a:spcBef>
              <a:spcAft>
                <a:spcPts val="0"/>
              </a:spcAft>
              <a:buClr>
                <a:schemeClr val="dk1"/>
              </a:buClr>
              <a:buSzPts val="2000"/>
              <a:buChar char="•"/>
            </a:pPr>
            <a:r>
              <a:rPr lang="fr-MA">
                <a:latin typeface="Avenir"/>
                <a:ea typeface="Avenir"/>
                <a:cs typeface="Avenir"/>
                <a:sym typeface="Avenir"/>
              </a:rPr>
              <a:t>Elles contiennent des messages clés et des statistiques qui peuvent être adaptées aux décideurs de n'importe quel pays.</a:t>
            </a:r>
            <a:endParaRPr/>
          </a:p>
        </p:txBody>
      </p:sp>
      <p:sp>
        <p:nvSpPr>
          <p:cNvPr id="498" name="Google Shape;498;p15"/>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fr-MA"/>
              <a:t>15</a:t>
            </a:fld>
            <a:endParaRPr/>
          </a:p>
        </p:txBody>
      </p:sp>
      <p:sp>
        <p:nvSpPr>
          <p:cNvPr id="499" name="Google Shape;499;p15"/>
          <p:cNvSpPr txBox="1">
            <a:spLocks noGrp="1"/>
          </p:cNvSpPr>
          <p:nvPr>
            <p:ph type="title"/>
          </p:nvPr>
        </p:nvSpPr>
        <p:spPr>
          <a:xfrm>
            <a:off x="838200" y="559574"/>
            <a:ext cx="7183582" cy="676636"/>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2"/>
              </a:buClr>
              <a:buSzPts val="3200"/>
              <a:buFont typeface="Avenir"/>
              <a:buNone/>
            </a:pPr>
            <a:r>
              <a:rPr lang="fr-MA" b="1">
                <a:latin typeface="Avenir"/>
                <a:ea typeface="Avenir"/>
                <a:cs typeface="Avenir"/>
                <a:sym typeface="Avenir"/>
              </a:rPr>
              <a:t>Outils de plaidoyer</a:t>
            </a:r>
            <a:endParaRPr>
              <a:latin typeface="Avenir"/>
              <a:ea typeface="Avenir"/>
              <a:cs typeface="Avenir"/>
              <a:sym typeface="Avenir"/>
            </a:endParaRPr>
          </a:p>
        </p:txBody>
      </p:sp>
      <p:pic>
        <p:nvPicPr>
          <p:cNvPr id="500" name="Google Shape;500;p15"/>
          <p:cNvPicPr preferRelativeResize="0"/>
          <p:nvPr/>
        </p:nvPicPr>
        <p:blipFill rotWithShape="1">
          <a:blip r:embed="rId4">
            <a:alphaModFix/>
          </a:blip>
          <a:srcRect/>
          <a:stretch/>
        </p:blipFill>
        <p:spPr>
          <a:xfrm>
            <a:off x="7369851" y="2970304"/>
            <a:ext cx="3602954" cy="2033712"/>
          </a:xfrm>
          <a:prstGeom prst="rect">
            <a:avLst/>
          </a:prstGeom>
          <a:noFill/>
          <a:ln w="19050" cap="flat" cmpd="sng">
            <a:solidFill>
              <a:schemeClr val="accent1"/>
            </a:solidFill>
            <a:prstDash val="solid"/>
            <a:round/>
            <a:headEnd type="none" w="sm" len="sm"/>
            <a:tailEnd type="none" w="sm" len="sm"/>
          </a:ln>
        </p:spPr>
      </p:pic>
      <p:pic>
        <p:nvPicPr>
          <p:cNvPr id="501" name="Google Shape;501;p15"/>
          <p:cNvPicPr preferRelativeResize="0"/>
          <p:nvPr/>
        </p:nvPicPr>
        <p:blipFill rotWithShape="1">
          <a:blip r:embed="rId5">
            <a:alphaModFix/>
          </a:blip>
          <a:srcRect/>
          <a:stretch/>
        </p:blipFill>
        <p:spPr>
          <a:xfrm>
            <a:off x="8064113" y="4226650"/>
            <a:ext cx="3602955" cy="2031241"/>
          </a:xfrm>
          <a:prstGeom prst="rect">
            <a:avLst/>
          </a:prstGeom>
          <a:noFill/>
          <a:ln w="19050" cap="flat" cmpd="sng">
            <a:solidFill>
              <a:schemeClr val="accent1"/>
            </a:solidFill>
            <a:prstDash val="solid"/>
            <a:round/>
            <a:headEnd type="none" w="sm" len="sm"/>
            <a:tailEnd type="none" w="sm" len="sm"/>
          </a:ln>
        </p:spPr>
      </p:pic>
      <p:pic>
        <p:nvPicPr>
          <p:cNvPr id="502" name="Google Shape;502;p15"/>
          <p:cNvPicPr preferRelativeResize="0"/>
          <p:nvPr/>
        </p:nvPicPr>
        <p:blipFill rotWithShape="1">
          <a:blip r:embed="rId6">
            <a:alphaModFix/>
          </a:blip>
          <a:srcRect/>
          <a:stretch/>
        </p:blipFill>
        <p:spPr>
          <a:xfrm>
            <a:off x="6011324" y="1061159"/>
            <a:ext cx="4226429" cy="2375482"/>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16"/>
          <p:cNvSpPr txBox="1">
            <a:spLocks noGrp="1"/>
          </p:cNvSpPr>
          <p:nvPr>
            <p:ph type="body" idx="1"/>
          </p:nvPr>
        </p:nvSpPr>
        <p:spPr>
          <a:xfrm>
            <a:off x="838200" y="1504840"/>
            <a:ext cx="4552401" cy="4667359"/>
          </a:xfrm>
          <a:prstGeom prst="rect">
            <a:avLst/>
          </a:prstGeom>
          <a:noFill/>
          <a:ln>
            <a:noFill/>
          </a:ln>
        </p:spPr>
        <p:txBody>
          <a:bodyPr spcFirstLastPara="1" wrap="square" lIns="0" tIns="0" rIns="0" bIns="0" anchor="t" anchorCtr="0">
            <a:normAutofit fontScale="92500" lnSpcReduction="20000"/>
          </a:bodyPr>
          <a:lstStyle/>
          <a:p>
            <a:pPr marL="347472" lvl="0" indent="-347472" algn="l" rtl="0">
              <a:lnSpc>
                <a:spcPct val="110000"/>
              </a:lnSpc>
              <a:spcBef>
                <a:spcPts val="0"/>
              </a:spcBef>
              <a:spcAft>
                <a:spcPts val="0"/>
              </a:spcAft>
              <a:buClr>
                <a:schemeClr val="dk1"/>
              </a:buClr>
              <a:buSzPct val="100000"/>
              <a:buChar char="•"/>
            </a:pPr>
            <a:r>
              <a:rPr lang="fr-MA"/>
              <a:t>Le </a:t>
            </a:r>
            <a:r>
              <a:rPr lang="fr-MA" b="1" u="sng">
                <a:solidFill>
                  <a:schemeClr val="hlink"/>
                </a:solidFill>
                <a:hlinkClick r:id="rId3"/>
              </a:rPr>
              <a:t>document Advocacy Brief and FAQ on Inclusion of MMS in WHO's EML</a:t>
            </a:r>
            <a:r>
              <a:rPr lang="fr-MA" b="1"/>
              <a:t> </a:t>
            </a:r>
            <a:r>
              <a:rPr lang="fr-MA"/>
              <a:t>fournit</a:t>
            </a:r>
            <a:r>
              <a:rPr lang="fr-MA" b="1"/>
              <a:t> </a:t>
            </a:r>
            <a:r>
              <a:rPr lang="fr-MA"/>
              <a:t>les meilleures pratiques pour faire figurer la MMS sur l’EML dans votre pays.</a:t>
            </a:r>
            <a:endParaRPr/>
          </a:p>
          <a:p>
            <a:pPr marL="347472" lvl="0" indent="-347472" algn="l" rtl="0">
              <a:lnSpc>
                <a:spcPct val="110000"/>
              </a:lnSpc>
              <a:spcBef>
                <a:spcPts val="600"/>
              </a:spcBef>
              <a:spcAft>
                <a:spcPts val="0"/>
              </a:spcAft>
              <a:buClr>
                <a:schemeClr val="dk1"/>
              </a:buClr>
              <a:buSzPct val="100000"/>
              <a:buChar char="•"/>
            </a:pPr>
            <a:r>
              <a:rPr lang="fr-MA"/>
              <a:t>Le document</a:t>
            </a:r>
            <a:r>
              <a:rPr lang="fr-MA" u="sng">
                <a:solidFill>
                  <a:schemeClr val="hlink"/>
                </a:solidFill>
                <a:hlinkClick r:id="rId4"/>
              </a:rPr>
              <a:t> </a:t>
            </a:r>
            <a:r>
              <a:rPr lang="fr-MA"/>
              <a:t> </a:t>
            </a:r>
            <a:r>
              <a:rPr lang="fr-MA" b="1" u="sng">
                <a:solidFill>
                  <a:schemeClr val="hlink"/>
                </a:solidFill>
                <a:hlinkClick r:id="rId4"/>
              </a:rPr>
              <a:t>MMS Advocacy Brief</a:t>
            </a:r>
            <a:r>
              <a:rPr lang="fr-MA" b="1"/>
              <a:t> </a:t>
            </a:r>
            <a:r>
              <a:rPr lang="fr-MA"/>
              <a:t>traite de l'étendue des besoins en MMS, et le document </a:t>
            </a:r>
            <a:r>
              <a:rPr lang="fr-MA" b="1" u="sng">
                <a:solidFill>
                  <a:schemeClr val="hlink"/>
                </a:solidFill>
                <a:hlinkClick r:id="rId5"/>
              </a:rPr>
              <a:t>Frequently Asked Questions (FAQ) brief on MMS</a:t>
            </a:r>
            <a:r>
              <a:rPr lang="fr-MA" b="1"/>
              <a:t> </a:t>
            </a:r>
            <a:r>
              <a:rPr lang="fr-MA"/>
              <a:t>s'adresse aux décideurs.</a:t>
            </a:r>
            <a:endParaRPr/>
          </a:p>
          <a:p>
            <a:pPr marL="347472" lvl="0" indent="-347472" algn="l" rtl="0">
              <a:lnSpc>
                <a:spcPct val="110000"/>
              </a:lnSpc>
              <a:spcBef>
                <a:spcPts val="600"/>
              </a:spcBef>
              <a:spcAft>
                <a:spcPts val="0"/>
              </a:spcAft>
              <a:buClr>
                <a:schemeClr val="dk1"/>
              </a:buClr>
              <a:buSzPct val="100000"/>
              <a:buChar char="•"/>
            </a:pPr>
            <a:r>
              <a:rPr lang="fr-MA"/>
              <a:t>Pour obtenir un soutien dans les efforts d'intensification, voir </a:t>
            </a:r>
            <a:r>
              <a:rPr lang="fr-MA" b="1" u="sng">
                <a:solidFill>
                  <a:schemeClr val="hlink"/>
                </a:solidFill>
                <a:hlinkClick r:id="rId6"/>
              </a:rPr>
              <a:t>Introducing and Scaling Multiple Micronutrient Supplementation Programming Frequently Asked Questions for Decision-makers (Questions fréquemment posées aux décideurs)</a:t>
            </a:r>
            <a:r>
              <a:rPr lang="fr-MA" b="1"/>
              <a:t>.</a:t>
            </a:r>
            <a:endParaRPr/>
          </a:p>
          <a:p>
            <a:pPr marL="0" lvl="0" indent="0" algn="l" rtl="0">
              <a:lnSpc>
                <a:spcPct val="110000"/>
              </a:lnSpc>
              <a:spcBef>
                <a:spcPts val="600"/>
              </a:spcBef>
              <a:spcAft>
                <a:spcPts val="0"/>
              </a:spcAft>
              <a:buClr>
                <a:schemeClr val="dk1"/>
              </a:buClr>
              <a:buSzPct val="100000"/>
              <a:buNone/>
            </a:pPr>
            <a:endParaRPr/>
          </a:p>
        </p:txBody>
      </p:sp>
      <p:sp>
        <p:nvSpPr>
          <p:cNvPr id="508" name="Google Shape;508;p16"/>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fr-MA"/>
              <a:t>16</a:t>
            </a:fld>
            <a:endParaRPr/>
          </a:p>
        </p:txBody>
      </p:sp>
      <p:sp>
        <p:nvSpPr>
          <p:cNvPr id="509" name="Google Shape;509;p16"/>
          <p:cNvSpPr txBox="1">
            <a:spLocks noGrp="1"/>
          </p:cNvSpPr>
          <p:nvPr>
            <p:ph type="title"/>
          </p:nvPr>
        </p:nvSpPr>
        <p:spPr>
          <a:xfrm>
            <a:off x="838200" y="559574"/>
            <a:ext cx="7183582" cy="676636"/>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2"/>
              </a:buClr>
              <a:buSzPts val="3200"/>
              <a:buFont typeface="Avenir"/>
              <a:buNone/>
            </a:pPr>
            <a:r>
              <a:rPr lang="fr-MA" b="1">
                <a:latin typeface="Avenir"/>
                <a:ea typeface="Avenir"/>
                <a:cs typeface="Avenir"/>
                <a:sym typeface="Avenir"/>
              </a:rPr>
              <a:t>Outils de plaidoyer</a:t>
            </a:r>
            <a:endParaRPr>
              <a:latin typeface="Avenir"/>
              <a:ea typeface="Avenir"/>
              <a:cs typeface="Avenir"/>
              <a:sym typeface="Avenir"/>
            </a:endParaRPr>
          </a:p>
        </p:txBody>
      </p:sp>
      <p:pic>
        <p:nvPicPr>
          <p:cNvPr id="510" name="Google Shape;510;p16"/>
          <p:cNvPicPr preferRelativeResize="0"/>
          <p:nvPr/>
        </p:nvPicPr>
        <p:blipFill rotWithShape="1">
          <a:blip r:embed="rId7">
            <a:alphaModFix/>
          </a:blip>
          <a:srcRect/>
          <a:stretch/>
        </p:blipFill>
        <p:spPr>
          <a:xfrm>
            <a:off x="7147800" y="767851"/>
            <a:ext cx="3073659" cy="2384735"/>
          </a:xfrm>
          <a:prstGeom prst="rect">
            <a:avLst/>
          </a:prstGeom>
          <a:noFill/>
          <a:ln w="19050" cap="flat" cmpd="sng">
            <a:solidFill>
              <a:schemeClr val="accent1"/>
            </a:solidFill>
            <a:prstDash val="solid"/>
            <a:round/>
            <a:headEnd type="none" w="sm" len="sm"/>
            <a:tailEnd type="none" w="sm" len="sm"/>
          </a:ln>
        </p:spPr>
      </p:pic>
      <p:pic>
        <p:nvPicPr>
          <p:cNvPr id="511" name="Google Shape;511;p16"/>
          <p:cNvPicPr preferRelativeResize="0"/>
          <p:nvPr/>
        </p:nvPicPr>
        <p:blipFill rotWithShape="1">
          <a:blip r:embed="rId8">
            <a:alphaModFix/>
          </a:blip>
          <a:srcRect/>
          <a:stretch/>
        </p:blipFill>
        <p:spPr>
          <a:xfrm>
            <a:off x="5800689" y="2409548"/>
            <a:ext cx="3105077" cy="2115714"/>
          </a:xfrm>
          <a:prstGeom prst="rect">
            <a:avLst/>
          </a:prstGeom>
          <a:noFill/>
          <a:ln w="19050" cap="flat" cmpd="sng">
            <a:solidFill>
              <a:schemeClr val="accent1"/>
            </a:solidFill>
            <a:prstDash val="solid"/>
            <a:round/>
            <a:headEnd type="none" w="sm" len="sm"/>
            <a:tailEnd type="none" w="sm" len="sm"/>
          </a:ln>
        </p:spPr>
      </p:pic>
      <p:pic>
        <p:nvPicPr>
          <p:cNvPr id="512" name="Google Shape;512;p16"/>
          <p:cNvPicPr preferRelativeResize="0"/>
          <p:nvPr/>
        </p:nvPicPr>
        <p:blipFill rotWithShape="1">
          <a:blip r:embed="rId9">
            <a:alphaModFix/>
          </a:blip>
          <a:srcRect b="7562"/>
          <a:stretch/>
        </p:blipFill>
        <p:spPr>
          <a:xfrm>
            <a:off x="7292714" y="3850194"/>
            <a:ext cx="2847351" cy="2418323"/>
          </a:xfrm>
          <a:prstGeom prst="rect">
            <a:avLst/>
          </a:prstGeom>
          <a:noFill/>
          <a:ln w="19050" cap="flat" cmpd="sng">
            <a:solidFill>
              <a:schemeClr val="accent1"/>
            </a:solidFill>
            <a:prstDash val="solid"/>
            <a:round/>
            <a:headEnd type="none" w="sm" len="sm"/>
            <a:tailEnd type="none" w="sm" len="sm"/>
          </a:ln>
        </p:spPr>
      </p:pic>
      <p:pic>
        <p:nvPicPr>
          <p:cNvPr id="513" name="Google Shape;513;p16"/>
          <p:cNvPicPr preferRelativeResize="0"/>
          <p:nvPr/>
        </p:nvPicPr>
        <p:blipFill rotWithShape="1">
          <a:blip r:embed="rId10">
            <a:alphaModFix/>
          </a:blip>
          <a:srcRect/>
          <a:stretch/>
        </p:blipFill>
        <p:spPr>
          <a:xfrm>
            <a:off x="9053711" y="2409548"/>
            <a:ext cx="2988467" cy="2192525"/>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17"/>
          <p:cNvSpPr txBox="1">
            <a:spLocks noGrp="1"/>
          </p:cNvSpPr>
          <p:nvPr>
            <p:ph type="title"/>
          </p:nvPr>
        </p:nvSpPr>
        <p:spPr>
          <a:xfrm>
            <a:off x="838200" y="559574"/>
            <a:ext cx="7183582" cy="676636"/>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2"/>
              </a:buClr>
              <a:buSzPts val="3200"/>
              <a:buFont typeface="Avenir"/>
              <a:buNone/>
            </a:pPr>
            <a:r>
              <a:rPr lang="fr-MA" b="1">
                <a:latin typeface="Avenir"/>
                <a:ea typeface="Avenir"/>
                <a:cs typeface="Avenir"/>
                <a:sym typeface="Avenir"/>
              </a:rPr>
              <a:t>Outils de calcul des coûts</a:t>
            </a:r>
            <a:endParaRPr>
              <a:latin typeface="Avenir"/>
              <a:ea typeface="Avenir"/>
              <a:cs typeface="Avenir"/>
              <a:sym typeface="Avenir"/>
            </a:endParaRPr>
          </a:p>
        </p:txBody>
      </p:sp>
      <p:sp>
        <p:nvSpPr>
          <p:cNvPr id="520" name="Google Shape;520;p17"/>
          <p:cNvSpPr txBox="1">
            <a:spLocks noGrp="1"/>
          </p:cNvSpPr>
          <p:nvPr>
            <p:ph type="body" idx="1"/>
          </p:nvPr>
        </p:nvSpPr>
        <p:spPr>
          <a:xfrm>
            <a:off x="838200" y="1337495"/>
            <a:ext cx="5879123" cy="4302650"/>
          </a:xfrm>
          <a:prstGeom prst="rect">
            <a:avLst/>
          </a:prstGeom>
          <a:noFill/>
          <a:ln>
            <a:noFill/>
          </a:ln>
        </p:spPr>
        <p:txBody>
          <a:bodyPr spcFirstLastPara="1" wrap="square" lIns="0" tIns="0" rIns="0" bIns="0" anchor="t" anchorCtr="0">
            <a:normAutofit fontScale="92500" lnSpcReduction="10000"/>
          </a:bodyPr>
          <a:lstStyle/>
          <a:p>
            <a:pPr marL="347472" lvl="0" indent="-338423" algn="l" rtl="0">
              <a:lnSpc>
                <a:spcPct val="110000"/>
              </a:lnSpc>
              <a:spcBef>
                <a:spcPts val="0"/>
              </a:spcBef>
              <a:spcAft>
                <a:spcPts val="0"/>
              </a:spcAft>
              <a:buClr>
                <a:schemeClr val="dk1"/>
              </a:buClr>
              <a:buSzPct val="100000"/>
              <a:buChar char="•"/>
            </a:pPr>
            <a:r>
              <a:rPr lang="fr-MA" sz="1900"/>
              <a:t>Les outils</a:t>
            </a:r>
            <a:r>
              <a:rPr lang="fr-MA" sz="1900" b="1" u="sng">
                <a:solidFill>
                  <a:schemeClr val="hlink"/>
                </a:solidFill>
                <a:hlinkClick r:id="rId3"/>
              </a:rPr>
              <a:t> MMS Cost-Benefit Tool </a:t>
            </a:r>
            <a:r>
              <a:rPr lang="fr-MA" sz="1900"/>
              <a:t>+ </a:t>
            </a:r>
            <a:r>
              <a:rPr lang="fr-MA" sz="1900" b="1" u="sng">
                <a:solidFill>
                  <a:schemeClr val="hlink"/>
                </a:solidFill>
                <a:hlinkClick r:id="rId4"/>
              </a:rPr>
              <a:t>Cost of Inaction Tool </a:t>
            </a:r>
            <a:r>
              <a:rPr lang="fr-MA" sz="1900"/>
              <a:t>ont été développés par Nutrition International pour aider les pays à prendre des décisions en calculant les avantages et les coûts supplémentaires du passage de la supplémentation en fer et en acide folique (FAF) à la supplémentation en micronutriments multiples (MMS).</a:t>
            </a:r>
            <a:endParaRPr/>
          </a:p>
          <a:p>
            <a:pPr marL="347472" lvl="0" indent="-338423" algn="l" rtl="0">
              <a:lnSpc>
                <a:spcPct val="110000"/>
              </a:lnSpc>
              <a:spcBef>
                <a:spcPts val="600"/>
              </a:spcBef>
              <a:spcAft>
                <a:spcPts val="0"/>
              </a:spcAft>
              <a:buClr>
                <a:schemeClr val="dk1"/>
              </a:buClr>
              <a:buSzPct val="100000"/>
              <a:buChar char="•"/>
            </a:pPr>
            <a:r>
              <a:rPr lang="fr-MA" sz="1900"/>
              <a:t>L</a:t>
            </a:r>
            <a:r>
              <a:rPr lang="fr-MA" sz="1900" b="1" u="sng">
                <a:solidFill>
                  <a:schemeClr val="hlink"/>
                </a:solidFill>
                <a:hlinkClick r:id="rId5"/>
              </a:rPr>
              <a:t>'outil de calcul des coûts des feuilles de route pour l'introduction et l'extension des </a:t>
            </a:r>
            <a:r>
              <a:rPr lang="fr-MA" sz="1900"/>
              <a:t>systèmes de gestion de la santé soutient l'élaboration de feuilles de route nationales et infranationales chiffrées pour l'introduction et l'expansion des systèmes de gestion de la santé. L'outil a été développé par R4D et financé par la Fondation Gates</a:t>
            </a:r>
            <a:endParaRPr/>
          </a:p>
          <a:p>
            <a:pPr marL="347472" lvl="0" indent="-226822" algn="l" rtl="0">
              <a:lnSpc>
                <a:spcPct val="110000"/>
              </a:lnSpc>
              <a:spcBef>
                <a:spcPts val="600"/>
              </a:spcBef>
              <a:spcAft>
                <a:spcPts val="0"/>
              </a:spcAft>
              <a:buClr>
                <a:schemeClr val="dk1"/>
              </a:buClr>
              <a:buSzPct val="100000"/>
              <a:buNone/>
            </a:pPr>
            <a:endParaRPr sz="1900"/>
          </a:p>
        </p:txBody>
      </p:sp>
      <p:sp>
        <p:nvSpPr>
          <p:cNvPr id="521" name="Google Shape;521;p17"/>
          <p:cNvSpPr/>
          <p:nvPr/>
        </p:nvSpPr>
        <p:spPr>
          <a:xfrm>
            <a:off x="0" y="5640145"/>
            <a:ext cx="12192000" cy="1217855"/>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2" name="Google Shape;522;p17"/>
          <p:cNvSpPr txBox="1"/>
          <p:nvPr/>
        </p:nvSpPr>
        <p:spPr>
          <a:xfrm>
            <a:off x="838200" y="5856179"/>
            <a:ext cx="1023265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MA" sz="2000" b="1">
                <a:solidFill>
                  <a:schemeClr val="dk2"/>
                </a:solidFill>
                <a:latin typeface="Avenir"/>
                <a:ea typeface="Avenir"/>
                <a:cs typeface="Avenir"/>
                <a:sym typeface="Avenir"/>
              </a:rPr>
              <a:t>Visitez le site </a:t>
            </a:r>
            <a:r>
              <a:rPr lang="fr-MA" sz="2000" b="1" u="sng">
                <a:solidFill>
                  <a:schemeClr val="dk2"/>
                </a:solidFill>
                <a:latin typeface="Avenir"/>
                <a:ea typeface="Avenir"/>
                <a:cs typeface="Avenir"/>
                <a:sym typeface="Avenir"/>
                <a:hlinkClick r:id="rId6">
                  <a:extLst>
                    <a:ext uri="{A12FA001-AC4F-418D-AE19-62706E023703}">
                      <ahyp:hlinkClr xmlns:ahyp="http://schemas.microsoft.com/office/drawing/2018/hyperlinkcolor" val="tx"/>
                    </a:ext>
                  </a:extLst>
                </a:hlinkClick>
              </a:rPr>
              <a:t>FurtherWith15.org</a:t>
            </a:r>
            <a:r>
              <a:rPr lang="fr-MA" sz="2000" b="1">
                <a:solidFill>
                  <a:schemeClr val="dk2"/>
                </a:solidFill>
                <a:latin typeface="Avenir"/>
                <a:ea typeface="Avenir"/>
                <a:cs typeface="Avenir"/>
                <a:sym typeface="Avenir"/>
              </a:rPr>
              <a:t> pour accéder à ces ressources et à bien d'autres encore </a:t>
            </a:r>
            <a:endParaRPr/>
          </a:p>
        </p:txBody>
      </p:sp>
      <p:pic>
        <p:nvPicPr>
          <p:cNvPr id="523" name="Google Shape;523;p17"/>
          <p:cNvPicPr preferRelativeResize="0"/>
          <p:nvPr/>
        </p:nvPicPr>
        <p:blipFill rotWithShape="1">
          <a:blip r:embed="rId7">
            <a:alphaModFix/>
          </a:blip>
          <a:srcRect/>
          <a:stretch/>
        </p:blipFill>
        <p:spPr>
          <a:xfrm>
            <a:off x="7353211" y="645673"/>
            <a:ext cx="3402040" cy="2035981"/>
          </a:xfrm>
          <a:prstGeom prst="rect">
            <a:avLst/>
          </a:prstGeom>
          <a:noFill/>
          <a:ln w="19050" cap="flat" cmpd="sng">
            <a:solidFill>
              <a:schemeClr val="accent1"/>
            </a:solidFill>
            <a:prstDash val="solid"/>
            <a:round/>
            <a:headEnd type="none" w="sm" len="sm"/>
            <a:tailEnd type="none" w="sm" len="sm"/>
          </a:ln>
        </p:spPr>
      </p:pic>
      <p:pic>
        <p:nvPicPr>
          <p:cNvPr id="524" name="Google Shape;524;p17"/>
          <p:cNvPicPr preferRelativeResize="0"/>
          <p:nvPr/>
        </p:nvPicPr>
        <p:blipFill rotWithShape="1">
          <a:blip r:embed="rId8">
            <a:alphaModFix/>
          </a:blip>
          <a:srcRect/>
          <a:stretch/>
        </p:blipFill>
        <p:spPr>
          <a:xfrm>
            <a:off x="8537331" y="1452245"/>
            <a:ext cx="3009900" cy="2252762"/>
          </a:xfrm>
          <a:prstGeom prst="rect">
            <a:avLst/>
          </a:prstGeom>
          <a:noFill/>
          <a:ln w="19050" cap="flat" cmpd="sng">
            <a:solidFill>
              <a:schemeClr val="accent1"/>
            </a:solidFill>
            <a:prstDash val="solid"/>
            <a:round/>
            <a:headEnd type="none" w="sm" len="sm"/>
            <a:tailEnd type="none" w="sm" len="sm"/>
          </a:ln>
        </p:spPr>
      </p:pic>
      <p:pic>
        <p:nvPicPr>
          <p:cNvPr id="525" name="Google Shape;525;p17"/>
          <p:cNvPicPr preferRelativeResize="0"/>
          <p:nvPr/>
        </p:nvPicPr>
        <p:blipFill rotWithShape="1">
          <a:blip r:embed="rId9">
            <a:alphaModFix/>
          </a:blip>
          <a:srcRect/>
          <a:stretch/>
        </p:blipFill>
        <p:spPr>
          <a:xfrm>
            <a:off x="7341577" y="3810395"/>
            <a:ext cx="4012223" cy="1829750"/>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18"/>
          <p:cNvSpPr txBox="1">
            <a:spLocks noGrp="1"/>
          </p:cNvSpPr>
          <p:nvPr>
            <p:ph type="body" idx="1"/>
          </p:nvPr>
        </p:nvSpPr>
        <p:spPr>
          <a:xfrm>
            <a:off x="838200" y="1504841"/>
            <a:ext cx="5634318" cy="4351338"/>
          </a:xfrm>
          <a:prstGeom prst="rect">
            <a:avLst/>
          </a:prstGeom>
          <a:noFill/>
          <a:ln>
            <a:noFill/>
          </a:ln>
        </p:spPr>
        <p:txBody>
          <a:bodyPr spcFirstLastPara="1" wrap="square" lIns="0" tIns="0" rIns="0" bIns="0" anchor="t" anchorCtr="0">
            <a:normAutofit fontScale="92500" lnSpcReduction="20000"/>
          </a:bodyPr>
          <a:lstStyle/>
          <a:p>
            <a:pPr marL="347472" lvl="0" indent="-347472" algn="l" rtl="0">
              <a:lnSpc>
                <a:spcPct val="110000"/>
              </a:lnSpc>
              <a:spcBef>
                <a:spcPts val="0"/>
              </a:spcBef>
              <a:spcAft>
                <a:spcPts val="0"/>
              </a:spcAft>
              <a:buClr>
                <a:schemeClr val="dk1"/>
              </a:buClr>
              <a:buSzPct val="100000"/>
              <a:buChar char="•"/>
            </a:pPr>
            <a:r>
              <a:rPr lang="fr-MA"/>
              <a:t>La </a:t>
            </a:r>
            <a:r>
              <a:rPr lang="fr-MA" b="1" u="sng">
                <a:solidFill>
                  <a:schemeClr val="hlink"/>
                </a:solidFill>
                <a:hlinkClick r:id="rId3"/>
              </a:rPr>
              <a:t>feuille de route mondiale d'investissement MMS</a:t>
            </a:r>
            <a:r>
              <a:rPr lang="fr-MA" u="sng">
                <a:solidFill>
                  <a:schemeClr val="hlink"/>
                </a:solidFill>
                <a:hlinkClick r:id="rId3"/>
              </a:rPr>
              <a:t> </a:t>
            </a:r>
            <a:r>
              <a:rPr lang="fr-MA"/>
              <a:t>et la </a:t>
            </a:r>
            <a:r>
              <a:rPr lang="fr-MA" b="1" u="sng">
                <a:solidFill>
                  <a:schemeClr val="hlink"/>
                </a:solidFill>
                <a:hlinkClick r:id="rId4"/>
              </a:rPr>
              <a:t>note de synthèse </a:t>
            </a:r>
            <a:r>
              <a:rPr lang="fr-MA"/>
              <a:t>ont été élaborées par un groupe de philanthropes privés afin de catalyser et de hiérarchiser l'action et l'investissement dans les suppléments de micronutriments multiples.</a:t>
            </a:r>
            <a:endParaRPr/>
          </a:p>
          <a:p>
            <a:pPr marL="347472" lvl="0" indent="-347472" algn="l" rtl="0">
              <a:lnSpc>
                <a:spcPct val="110000"/>
              </a:lnSpc>
              <a:spcBef>
                <a:spcPts val="600"/>
              </a:spcBef>
              <a:spcAft>
                <a:spcPts val="0"/>
              </a:spcAft>
              <a:buClr>
                <a:schemeClr val="dk1"/>
              </a:buClr>
              <a:buSzPct val="100000"/>
              <a:buChar char="•"/>
            </a:pPr>
            <a:r>
              <a:rPr lang="fr-MA" u="sng">
                <a:solidFill>
                  <a:schemeClr val="hlink"/>
                </a:solidFill>
                <a:hlinkClick r:id="rId5"/>
              </a:rPr>
              <a:t>Le dossier de plaidoyer de l'HMHB : </a:t>
            </a:r>
            <a:r>
              <a:rPr lang="fr-MA" b="1" u="sng">
                <a:solidFill>
                  <a:schemeClr val="hlink"/>
                </a:solidFill>
                <a:hlinkClick r:id="rId5"/>
              </a:rPr>
              <a:t>la MMS pendant la grossesse - L'un des meilleurs investissements pour le développement </a:t>
            </a:r>
            <a:r>
              <a:rPr lang="fr-MA"/>
              <a:t>explique les raisons pour lesquelles la MMS est un excellent investissement.</a:t>
            </a:r>
            <a:endParaRPr/>
          </a:p>
          <a:p>
            <a:pPr marL="347472" lvl="0" indent="-347472" algn="l" rtl="0">
              <a:lnSpc>
                <a:spcPct val="110000"/>
              </a:lnSpc>
              <a:spcBef>
                <a:spcPts val="600"/>
              </a:spcBef>
              <a:spcAft>
                <a:spcPts val="0"/>
              </a:spcAft>
              <a:buClr>
                <a:schemeClr val="dk1"/>
              </a:buClr>
              <a:buSzPct val="100000"/>
              <a:buChar char="•"/>
            </a:pPr>
            <a:r>
              <a:rPr lang="fr-MA" u="sng">
                <a:solidFill>
                  <a:schemeClr val="hlink"/>
                </a:solidFill>
                <a:hlinkClick r:id="rId6"/>
              </a:rPr>
              <a:t>Webinaire « Knowledge Byte » de HMHB : </a:t>
            </a:r>
            <a:r>
              <a:rPr lang="fr-MA" b="1" u="sng">
                <a:solidFill>
                  <a:schemeClr val="hlink"/>
                </a:solidFill>
                <a:hlinkClick r:id="rId6"/>
              </a:rPr>
              <a:t>“MMS – Invest in the Best” (« MMS - Investir dans ce qu'il y a de mieux » </a:t>
            </a:r>
            <a:r>
              <a:rPr lang="fr-MA"/>
              <a:t>passe en revue les principales raisons d'investir dans les MMS.</a:t>
            </a:r>
            <a:endParaRPr/>
          </a:p>
          <a:p>
            <a:pPr marL="347472" lvl="0" indent="-229997" algn="l" rtl="0">
              <a:lnSpc>
                <a:spcPct val="110000"/>
              </a:lnSpc>
              <a:spcBef>
                <a:spcPts val="600"/>
              </a:spcBef>
              <a:spcAft>
                <a:spcPts val="0"/>
              </a:spcAft>
              <a:buClr>
                <a:schemeClr val="dk1"/>
              </a:buClr>
              <a:buSzPct val="100000"/>
              <a:buNone/>
            </a:pPr>
            <a:endParaRPr/>
          </a:p>
        </p:txBody>
      </p:sp>
      <p:sp>
        <p:nvSpPr>
          <p:cNvPr id="531" name="Google Shape;531;p18"/>
          <p:cNvSpPr txBox="1">
            <a:spLocks noGrp="1"/>
          </p:cNvSpPr>
          <p:nvPr>
            <p:ph type="sldNum" idx="12"/>
          </p:nvPr>
        </p:nvSpPr>
        <p:spPr>
          <a:xfrm>
            <a:off x="303788" y="6319313"/>
            <a:ext cx="5344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fr-MA"/>
              <a:t>18</a:t>
            </a:fld>
            <a:endParaRPr/>
          </a:p>
        </p:txBody>
      </p:sp>
      <p:sp>
        <p:nvSpPr>
          <p:cNvPr id="532" name="Google Shape;532;p18"/>
          <p:cNvSpPr txBox="1">
            <a:spLocks noGrp="1"/>
          </p:cNvSpPr>
          <p:nvPr>
            <p:ph type="title"/>
          </p:nvPr>
        </p:nvSpPr>
        <p:spPr>
          <a:xfrm>
            <a:off x="838200" y="559574"/>
            <a:ext cx="8163560" cy="676636"/>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2"/>
              </a:buClr>
              <a:buSzPts val="3200"/>
              <a:buFont typeface="Avenir"/>
              <a:buNone/>
            </a:pPr>
            <a:r>
              <a:rPr lang="fr-MA" b="1">
                <a:latin typeface="Avenir"/>
                <a:ea typeface="Avenir"/>
                <a:cs typeface="Avenir"/>
                <a:sym typeface="Avenir"/>
              </a:rPr>
              <a:t>Outils de mobilisation des ressources</a:t>
            </a:r>
            <a:endParaRPr>
              <a:latin typeface="Avenir"/>
              <a:ea typeface="Avenir"/>
              <a:cs typeface="Avenir"/>
              <a:sym typeface="Avenir"/>
            </a:endParaRPr>
          </a:p>
        </p:txBody>
      </p:sp>
      <p:pic>
        <p:nvPicPr>
          <p:cNvPr id="533" name="Google Shape;533;p18"/>
          <p:cNvPicPr preferRelativeResize="0"/>
          <p:nvPr/>
        </p:nvPicPr>
        <p:blipFill rotWithShape="1">
          <a:blip r:embed="rId7">
            <a:alphaModFix/>
          </a:blip>
          <a:srcRect/>
          <a:stretch/>
        </p:blipFill>
        <p:spPr>
          <a:xfrm>
            <a:off x="8032832" y="407539"/>
            <a:ext cx="2713321" cy="1962902"/>
          </a:xfrm>
          <a:prstGeom prst="rect">
            <a:avLst/>
          </a:prstGeom>
          <a:noFill/>
          <a:ln w="19050" cap="flat" cmpd="sng">
            <a:solidFill>
              <a:schemeClr val="accent1"/>
            </a:solidFill>
            <a:prstDash val="solid"/>
            <a:round/>
            <a:headEnd type="none" w="sm" len="sm"/>
            <a:tailEnd type="none" w="sm" len="sm"/>
          </a:ln>
        </p:spPr>
      </p:pic>
      <p:pic>
        <p:nvPicPr>
          <p:cNvPr id="534" name="Google Shape;534;p18"/>
          <p:cNvPicPr preferRelativeResize="0"/>
          <p:nvPr/>
        </p:nvPicPr>
        <p:blipFill rotWithShape="1">
          <a:blip r:embed="rId8">
            <a:alphaModFix/>
          </a:blip>
          <a:srcRect/>
          <a:stretch/>
        </p:blipFill>
        <p:spPr>
          <a:xfrm>
            <a:off x="7083850" y="1750822"/>
            <a:ext cx="2565089" cy="1856227"/>
          </a:xfrm>
          <a:prstGeom prst="rect">
            <a:avLst/>
          </a:prstGeom>
          <a:noFill/>
          <a:ln w="19050" cap="flat" cmpd="sng">
            <a:solidFill>
              <a:schemeClr val="accent1"/>
            </a:solidFill>
            <a:prstDash val="solid"/>
            <a:round/>
            <a:headEnd type="none" w="sm" len="sm"/>
            <a:tailEnd type="none" w="sm" len="sm"/>
          </a:ln>
        </p:spPr>
      </p:pic>
      <p:pic>
        <p:nvPicPr>
          <p:cNvPr id="535" name="Google Shape;535;p18"/>
          <p:cNvPicPr preferRelativeResize="0"/>
          <p:nvPr/>
        </p:nvPicPr>
        <p:blipFill rotWithShape="1">
          <a:blip r:embed="rId9">
            <a:alphaModFix/>
          </a:blip>
          <a:srcRect l="2298" r="1760" b="5613"/>
          <a:stretch/>
        </p:blipFill>
        <p:spPr>
          <a:xfrm>
            <a:off x="7817898" y="2627747"/>
            <a:ext cx="3662081" cy="2105525"/>
          </a:xfrm>
          <a:prstGeom prst="rect">
            <a:avLst/>
          </a:prstGeom>
          <a:noFill/>
          <a:ln w="19050" cap="flat" cmpd="sng">
            <a:solidFill>
              <a:schemeClr val="accent1"/>
            </a:solidFill>
            <a:prstDash val="solid"/>
            <a:round/>
            <a:headEnd type="none" w="sm" len="sm"/>
            <a:tailEnd type="none" w="sm" len="sm"/>
          </a:ln>
        </p:spPr>
      </p:pic>
      <p:pic>
        <p:nvPicPr>
          <p:cNvPr id="536" name="Google Shape;536;p18"/>
          <p:cNvPicPr preferRelativeResize="0"/>
          <p:nvPr/>
        </p:nvPicPr>
        <p:blipFill rotWithShape="1">
          <a:blip r:embed="rId10">
            <a:alphaModFix/>
          </a:blip>
          <a:srcRect l="935" t="1272" r="2229" b="10571"/>
          <a:stretch/>
        </p:blipFill>
        <p:spPr>
          <a:xfrm>
            <a:off x="7583157" y="3899681"/>
            <a:ext cx="2691731" cy="2419632"/>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981D"/>
        </a:solidFill>
        <a:effectLst/>
      </p:bgPr>
    </p:bg>
    <p:spTree>
      <p:nvGrpSpPr>
        <p:cNvPr id="1" name="Shape 317"/>
        <p:cNvGrpSpPr/>
        <p:nvPr/>
      </p:nvGrpSpPr>
      <p:grpSpPr>
        <a:xfrm>
          <a:off x="0" y="0"/>
          <a:ext cx="0" cy="0"/>
          <a:chOff x="0" y="0"/>
          <a:chExt cx="0" cy="0"/>
        </a:xfrm>
      </p:grpSpPr>
      <p:sp>
        <p:nvSpPr>
          <p:cNvPr id="318" name="Google Shape;318;p2"/>
          <p:cNvSpPr txBox="1">
            <a:spLocks noGrp="1"/>
          </p:cNvSpPr>
          <p:nvPr>
            <p:ph type="sldNum" idx="12"/>
          </p:nvPr>
        </p:nvSpPr>
        <p:spPr>
          <a:xfrm>
            <a:off x="11183112" y="6128172"/>
            <a:ext cx="310896" cy="36512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fr-MA"/>
              <a:t>2</a:t>
            </a:fld>
            <a:endParaRPr/>
          </a:p>
        </p:txBody>
      </p:sp>
      <p:sp>
        <p:nvSpPr>
          <p:cNvPr id="319" name="Google Shape;319;p2"/>
          <p:cNvSpPr txBox="1">
            <a:spLocks noGrp="1"/>
          </p:cNvSpPr>
          <p:nvPr>
            <p:ph type="body" idx="1"/>
          </p:nvPr>
        </p:nvSpPr>
        <p:spPr>
          <a:xfrm>
            <a:off x="814900" y="2439875"/>
            <a:ext cx="3341700" cy="3331800"/>
          </a:xfrm>
          <a:prstGeom prst="rect">
            <a:avLst/>
          </a:prstGeom>
          <a:noFill/>
          <a:ln>
            <a:noFill/>
          </a:ln>
        </p:spPr>
        <p:txBody>
          <a:bodyPr spcFirstLastPara="1" wrap="square" lIns="0" tIns="0" rIns="0" bIns="0" anchor="t" anchorCtr="0">
            <a:normAutofit fontScale="92500" lnSpcReduction="10000"/>
          </a:bodyPr>
          <a:lstStyle/>
          <a:p>
            <a:pPr marL="7937" lvl="0" indent="0" algn="ctr" rtl="0">
              <a:lnSpc>
                <a:spcPct val="100000"/>
              </a:lnSpc>
              <a:spcBef>
                <a:spcPts val="0"/>
              </a:spcBef>
              <a:spcAft>
                <a:spcPts val="0"/>
              </a:spcAft>
              <a:buSzPct val="100000"/>
              <a:buNone/>
            </a:pPr>
            <a:r>
              <a:rPr lang="fr-MA">
                <a:latin typeface="Avenir"/>
                <a:ea typeface="Avenir"/>
                <a:cs typeface="Avenir"/>
                <a:sym typeface="Avenir"/>
              </a:rPr>
              <a:t>FACILITEZ LE DIALOGUE ET CRÉEZ LE CONSENSUS</a:t>
            </a:r>
            <a:endParaRPr>
              <a:latin typeface="Avenir"/>
              <a:ea typeface="Avenir"/>
              <a:cs typeface="Avenir"/>
              <a:sym typeface="Avenir"/>
            </a:endParaRPr>
          </a:p>
          <a:p>
            <a:pPr marL="7938" lvl="0" indent="0" algn="ctr" rtl="0">
              <a:lnSpc>
                <a:spcPct val="100000"/>
              </a:lnSpc>
              <a:spcBef>
                <a:spcPts val="0"/>
              </a:spcBef>
              <a:spcAft>
                <a:spcPts val="0"/>
              </a:spcAft>
              <a:buSzPct val="100000"/>
              <a:buNone/>
            </a:pPr>
            <a:endParaRPr>
              <a:latin typeface="Avenir"/>
              <a:ea typeface="Avenir"/>
              <a:cs typeface="Avenir"/>
              <a:sym typeface="Avenir"/>
            </a:endParaRPr>
          </a:p>
          <a:p>
            <a:pPr marL="7937" lvl="1" indent="0" algn="ctr" rtl="0">
              <a:spcBef>
                <a:spcPts val="0"/>
              </a:spcBef>
              <a:spcAft>
                <a:spcPts val="0"/>
              </a:spcAft>
              <a:buClr>
                <a:schemeClr val="dk1"/>
              </a:buClr>
              <a:buSzPct val="100000"/>
              <a:buFont typeface="Arial"/>
              <a:buNone/>
            </a:pPr>
            <a:r>
              <a:rPr lang="fr-MA">
                <a:latin typeface="Avenir"/>
                <a:ea typeface="Avenir"/>
                <a:cs typeface="Avenir"/>
                <a:sym typeface="Avenir"/>
              </a:rPr>
              <a:t>Ces diapos sont une mine d’or pour toutes les personnes qui souhaitent promouvoir la MMS, l’investissement abordable et rentable qui soutient les femmes enceintes, leurs bébés et des communautés entières. Nous voulons fournir à la personne qui présentera ces diapos des messages clés qu’il pourra transmettre aux décideurs ou à toutes les personnes qui envisageront de piloter, d’introduire et de diffuser la MMS. </a:t>
            </a:r>
            <a:endParaRPr>
              <a:latin typeface="Avenir"/>
              <a:ea typeface="Avenir"/>
              <a:cs typeface="Avenir"/>
              <a:sym typeface="Avenir"/>
            </a:endParaRPr>
          </a:p>
          <a:p>
            <a:pPr marL="7938" lvl="1" indent="0" algn="ctr" rtl="0">
              <a:lnSpc>
                <a:spcPct val="110000"/>
              </a:lnSpc>
              <a:spcBef>
                <a:spcPts val="500"/>
              </a:spcBef>
              <a:spcAft>
                <a:spcPts val="0"/>
              </a:spcAft>
              <a:buSzPct val="100000"/>
              <a:buNone/>
            </a:pPr>
            <a:endParaRPr>
              <a:latin typeface="Avenir"/>
              <a:ea typeface="Avenir"/>
              <a:cs typeface="Avenir"/>
              <a:sym typeface="Avenir"/>
            </a:endParaRPr>
          </a:p>
        </p:txBody>
      </p:sp>
      <p:sp>
        <p:nvSpPr>
          <p:cNvPr id="320" name="Google Shape;320;p2"/>
          <p:cNvSpPr txBox="1">
            <a:spLocks noGrp="1"/>
          </p:cNvSpPr>
          <p:nvPr>
            <p:ph type="body" idx="2"/>
          </p:nvPr>
        </p:nvSpPr>
        <p:spPr>
          <a:xfrm>
            <a:off x="4425225" y="2503953"/>
            <a:ext cx="3341551" cy="3267627"/>
          </a:xfrm>
          <a:prstGeom prst="rect">
            <a:avLst/>
          </a:prstGeom>
          <a:noFill/>
          <a:ln>
            <a:noFill/>
          </a:ln>
        </p:spPr>
        <p:txBody>
          <a:bodyPr spcFirstLastPara="1" wrap="square" lIns="0" tIns="0" rIns="0" bIns="0" anchor="t" anchorCtr="0">
            <a:normAutofit/>
          </a:bodyPr>
          <a:lstStyle/>
          <a:p>
            <a:pPr marL="7938" lvl="0" indent="0" algn="ctr" rtl="0">
              <a:lnSpc>
                <a:spcPct val="100000"/>
              </a:lnSpc>
              <a:spcBef>
                <a:spcPts val="0"/>
              </a:spcBef>
              <a:spcAft>
                <a:spcPts val="0"/>
              </a:spcAft>
              <a:buSzPts val="1800"/>
              <a:buNone/>
            </a:pPr>
            <a:r>
              <a:rPr lang="fr-MA" b="0">
                <a:latin typeface="Avenir"/>
                <a:ea typeface="Avenir"/>
                <a:cs typeface="Avenir"/>
                <a:sym typeface="Avenir"/>
              </a:rPr>
              <a:t>PERSONNALISEZ VOTRE DISCOURS</a:t>
            </a:r>
            <a:endParaRPr/>
          </a:p>
          <a:p>
            <a:pPr marL="7937" lvl="1" indent="0" algn="ctr" rtl="0">
              <a:spcBef>
                <a:spcPts val="0"/>
              </a:spcBef>
              <a:spcAft>
                <a:spcPts val="0"/>
              </a:spcAft>
              <a:buClr>
                <a:schemeClr val="dk1"/>
              </a:buClr>
              <a:buSzPts val="1500"/>
              <a:buFont typeface="Arial"/>
              <a:buNone/>
            </a:pPr>
            <a:r>
              <a:rPr lang="fr-MA">
                <a:latin typeface="Avenir"/>
                <a:ea typeface="Avenir"/>
                <a:cs typeface="Avenir"/>
                <a:sym typeface="Avenir"/>
              </a:rPr>
              <a:t>Des notes sont fournies à la personne qui présentera ces diapos, mais elles ne sont pas destinées à être lues mot à mot. Personnalisez-les et ajoutez vos propres notes pour vous adapter à votre public.</a:t>
            </a:r>
            <a:endParaRPr>
              <a:latin typeface="Avenir"/>
              <a:ea typeface="Avenir"/>
              <a:cs typeface="Avenir"/>
              <a:sym typeface="Avenir"/>
            </a:endParaRPr>
          </a:p>
          <a:p>
            <a:pPr marL="7938" lvl="1" indent="0" algn="ctr" rtl="0">
              <a:lnSpc>
                <a:spcPct val="110000"/>
              </a:lnSpc>
              <a:spcBef>
                <a:spcPts val="500"/>
              </a:spcBef>
              <a:spcAft>
                <a:spcPts val="0"/>
              </a:spcAft>
              <a:buSzPts val="1500"/>
              <a:buNone/>
            </a:pPr>
            <a:endParaRPr>
              <a:latin typeface="Avenir"/>
              <a:ea typeface="Avenir"/>
              <a:cs typeface="Avenir"/>
              <a:sym typeface="Avenir"/>
            </a:endParaRPr>
          </a:p>
        </p:txBody>
      </p:sp>
      <p:sp>
        <p:nvSpPr>
          <p:cNvPr id="321" name="Google Shape;321;p2"/>
          <p:cNvSpPr txBox="1">
            <a:spLocks noGrp="1"/>
          </p:cNvSpPr>
          <p:nvPr>
            <p:ph type="body" idx="3"/>
          </p:nvPr>
        </p:nvSpPr>
        <p:spPr>
          <a:xfrm>
            <a:off x="8035561" y="2503953"/>
            <a:ext cx="3341551" cy="3267627"/>
          </a:xfrm>
          <a:prstGeom prst="rect">
            <a:avLst/>
          </a:prstGeom>
          <a:noFill/>
          <a:ln>
            <a:noFill/>
          </a:ln>
        </p:spPr>
        <p:txBody>
          <a:bodyPr spcFirstLastPara="1" wrap="square" lIns="0" tIns="0" rIns="0" bIns="0" anchor="t" anchorCtr="0">
            <a:normAutofit/>
          </a:bodyPr>
          <a:lstStyle/>
          <a:p>
            <a:pPr marL="7938" lvl="0" indent="0" algn="ctr" rtl="0">
              <a:lnSpc>
                <a:spcPct val="100000"/>
              </a:lnSpc>
              <a:spcBef>
                <a:spcPts val="0"/>
              </a:spcBef>
              <a:spcAft>
                <a:spcPts val="0"/>
              </a:spcAft>
              <a:buSzPts val="1800"/>
              <a:buNone/>
            </a:pPr>
            <a:r>
              <a:rPr lang="fr-MA">
                <a:latin typeface="Avenir"/>
                <a:ea typeface="Avenir"/>
                <a:cs typeface="Avenir"/>
                <a:sym typeface="Avenir"/>
              </a:rPr>
              <a:t>ADAPTEZ-VOUS À VOTRE PUBLIC</a:t>
            </a:r>
            <a:endParaRPr/>
          </a:p>
          <a:p>
            <a:pPr marL="7938" lvl="1" indent="0" algn="ctr" rtl="0">
              <a:lnSpc>
                <a:spcPct val="110000"/>
              </a:lnSpc>
              <a:spcBef>
                <a:spcPts val="500"/>
              </a:spcBef>
              <a:spcAft>
                <a:spcPts val="0"/>
              </a:spcAft>
              <a:buSzPts val="1500"/>
              <a:buNone/>
            </a:pPr>
            <a:r>
              <a:rPr lang="fr-MA">
                <a:latin typeface="Avenir"/>
                <a:ea typeface="Avenir"/>
                <a:cs typeface="Avenir"/>
                <a:sym typeface="Avenir"/>
              </a:rPr>
              <a:t>Le contenu en rouge doit être personnalisé, puis remis en noir. Ces diapos devront être adaptées aux données et statistiques de votre pays et correspondre à votre public. Certaines diapos ou des sections entières peuvent être supprimées ou ré-organisées. D’autres ressources figurent à la fin de cette présentation. </a:t>
            </a:r>
            <a:endParaRPr/>
          </a:p>
        </p:txBody>
      </p:sp>
      <p:sp>
        <p:nvSpPr>
          <p:cNvPr id="322" name="Google Shape;322;p2"/>
          <p:cNvSpPr txBox="1">
            <a:spLocks noGrp="1"/>
          </p:cNvSpPr>
          <p:nvPr>
            <p:ph type="title"/>
          </p:nvPr>
        </p:nvSpPr>
        <p:spPr>
          <a:xfrm>
            <a:off x="838200" y="365125"/>
            <a:ext cx="10515600" cy="7827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Avenir"/>
              <a:buNone/>
            </a:pPr>
            <a:r>
              <a:rPr lang="fr-MA">
                <a:latin typeface="Avenir"/>
                <a:ea typeface="Avenir"/>
                <a:cs typeface="Avenir"/>
                <a:sym typeface="Avenir"/>
              </a:rPr>
              <a:t>Comment utiliser ce diaporama ?</a:t>
            </a:r>
            <a:endParaRPr/>
          </a:p>
        </p:txBody>
      </p:sp>
      <p:sp>
        <p:nvSpPr>
          <p:cNvPr id="323" name="Google Shape;323;p2"/>
          <p:cNvSpPr txBox="1">
            <a:spLocks noGrp="1"/>
          </p:cNvSpPr>
          <p:nvPr>
            <p:ph type="body" idx="4"/>
          </p:nvPr>
        </p:nvSpPr>
        <p:spPr>
          <a:xfrm>
            <a:off x="1819812" y="6075665"/>
            <a:ext cx="8662333" cy="43815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rmAutofit fontScale="85000" lnSpcReduction="20000"/>
          </a:bodyPr>
          <a:lstStyle/>
          <a:p>
            <a:pPr marL="0" lvl="0" indent="0" algn="ctr" rtl="0">
              <a:lnSpc>
                <a:spcPct val="90000"/>
              </a:lnSpc>
              <a:spcBef>
                <a:spcPts val="0"/>
              </a:spcBef>
              <a:spcAft>
                <a:spcPts val="0"/>
              </a:spcAft>
              <a:buSzPct val="100000"/>
              <a:buNone/>
            </a:pPr>
            <a:r>
              <a:rPr lang="fr-MA">
                <a:latin typeface="Avenir"/>
                <a:ea typeface="Avenir"/>
                <a:cs typeface="Avenir"/>
                <a:sym typeface="Avenir"/>
              </a:rPr>
              <a:t>N’hésitez pas à nous faire part de vos commentaires ! Contactez </a:t>
            </a:r>
            <a:r>
              <a:rPr lang="fr-MA" u="sng">
                <a:solidFill>
                  <a:schemeClr val="hlink"/>
                </a:solidFill>
                <a:latin typeface="Avenir"/>
                <a:ea typeface="Avenir"/>
                <a:cs typeface="Avenir"/>
                <a:sym typeface="Avenir"/>
                <a:hlinkClick r:id="rId3"/>
              </a:rPr>
              <a:t>HMHBConsortium@micronutrientforum.org</a:t>
            </a:r>
            <a:r>
              <a:rPr lang="fr-MA">
                <a:latin typeface="Avenir"/>
                <a:ea typeface="Avenir"/>
                <a:cs typeface="Avenir"/>
                <a:sym typeface="Avenir"/>
              </a:rPr>
              <a:t> si vous avez des questions ou besoin d’aide supplémentaire.</a:t>
            </a:r>
            <a:endParaRPr/>
          </a:p>
        </p:txBody>
      </p:sp>
      <p:pic>
        <p:nvPicPr>
          <p:cNvPr id="324" name="Google Shape;324;p2"/>
          <p:cNvPicPr preferRelativeResize="0"/>
          <p:nvPr/>
        </p:nvPicPr>
        <p:blipFill rotWithShape="1">
          <a:blip r:embed="rId4">
            <a:alphaModFix/>
          </a:blip>
          <a:srcRect/>
          <a:stretch/>
        </p:blipFill>
        <p:spPr>
          <a:xfrm>
            <a:off x="5868742" y="1439868"/>
            <a:ext cx="767942" cy="767942"/>
          </a:xfrm>
          <a:prstGeom prst="rect">
            <a:avLst/>
          </a:prstGeom>
          <a:noFill/>
          <a:ln>
            <a:noFill/>
          </a:ln>
        </p:spPr>
      </p:pic>
      <p:pic>
        <p:nvPicPr>
          <p:cNvPr id="325" name="Google Shape;325;p2"/>
          <p:cNvPicPr preferRelativeResize="0"/>
          <p:nvPr/>
        </p:nvPicPr>
        <p:blipFill rotWithShape="1">
          <a:blip r:embed="rId5">
            <a:alphaModFix/>
          </a:blip>
          <a:srcRect/>
          <a:stretch/>
        </p:blipFill>
        <p:spPr>
          <a:xfrm>
            <a:off x="9336382" y="1568324"/>
            <a:ext cx="704658" cy="704658"/>
          </a:xfrm>
          <a:prstGeom prst="rect">
            <a:avLst/>
          </a:prstGeom>
          <a:noFill/>
          <a:ln>
            <a:noFill/>
          </a:ln>
        </p:spPr>
      </p:pic>
      <p:pic>
        <p:nvPicPr>
          <p:cNvPr id="326" name="Google Shape;326;p2"/>
          <p:cNvPicPr preferRelativeResize="0"/>
          <p:nvPr/>
        </p:nvPicPr>
        <p:blipFill rotWithShape="1">
          <a:blip r:embed="rId6">
            <a:alphaModFix/>
          </a:blip>
          <a:srcRect/>
          <a:stretch/>
        </p:blipFill>
        <p:spPr>
          <a:xfrm>
            <a:off x="2216544" y="1402836"/>
            <a:ext cx="952500" cy="952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981D"/>
        </a:solidFill>
        <a:effectLst/>
      </p:bgPr>
    </p:bg>
    <p:spTree>
      <p:nvGrpSpPr>
        <p:cNvPr id="1" name="Shape 331"/>
        <p:cNvGrpSpPr/>
        <p:nvPr/>
      </p:nvGrpSpPr>
      <p:grpSpPr>
        <a:xfrm>
          <a:off x="0" y="0"/>
          <a:ext cx="0" cy="0"/>
          <a:chOff x="0" y="0"/>
          <a:chExt cx="0" cy="0"/>
        </a:xfrm>
      </p:grpSpPr>
      <p:sp>
        <p:nvSpPr>
          <p:cNvPr id="332" name="Google Shape;332;p3"/>
          <p:cNvSpPr txBox="1">
            <a:spLocks noGrp="1"/>
          </p:cNvSpPr>
          <p:nvPr>
            <p:ph type="sldNum" idx="12"/>
          </p:nvPr>
        </p:nvSpPr>
        <p:spPr>
          <a:xfrm>
            <a:off x="11183112" y="6128172"/>
            <a:ext cx="310896" cy="36512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fr-MA"/>
              <a:t>3</a:t>
            </a:fld>
            <a:endParaRPr/>
          </a:p>
        </p:txBody>
      </p:sp>
      <p:sp>
        <p:nvSpPr>
          <p:cNvPr id="333" name="Google Shape;333;p3"/>
          <p:cNvSpPr txBox="1">
            <a:spLocks noGrp="1"/>
          </p:cNvSpPr>
          <p:nvPr>
            <p:ph type="body" idx="1"/>
          </p:nvPr>
        </p:nvSpPr>
        <p:spPr>
          <a:xfrm>
            <a:off x="1842598" y="4279228"/>
            <a:ext cx="5695962" cy="914400"/>
          </a:xfrm>
          <a:prstGeom prst="rect">
            <a:avLst/>
          </a:prstGeom>
          <a:noFill/>
          <a:ln>
            <a:noFill/>
          </a:ln>
        </p:spPr>
        <p:txBody>
          <a:bodyPr spcFirstLastPara="1" wrap="square" lIns="0" tIns="0" rIns="0" bIns="0" anchor="ctr" anchorCtr="0">
            <a:normAutofit/>
          </a:bodyPr>
          <a:lstStyle/>
          <a:p>
            <a:pPr marL="7938" lvl="0" indent="0" algn="l" rtl="0">
              <a:lnSpc>
                <a:spcPct val="100000"/>
              </a:lnSpc>
              <a:spcBef>
                <a:spcPts val="0"/>
              </a:spcBef>
              <a:spcAft>
                <a:spcPts val="0"/>
              </a:spcAft>
              <a:buSzPts val="1800"/>
              <a:buNone/>
            </a:pPr>
            <a:r>
              <a:rPr lang="fr-MA"/>
              <a:t>DÉFENSEURS ET PROFESSIONNELS DE SANTÉ PUBLIQUE</a:t>
            </a:r>
            <a:endParaRPr/>
          </a:p>
        </p:txBody>
      </p:sp>
      <p:sp>
        <p:nvSpPr>
          <p:cNvPr id="334" name="Google Shape;334;p3"/>
          <p:cNvSpPr txBox="1">
            <a:spLocks noGrp="1"/>
          </p:cNvSpPr>
          <p:nvPr>
            <p:ph type="body" idx="2"/>
          </p:nvPr>
        </p:nvSpPr>
        <p:spPr>
          <a:xfrm>
            <a:off x="1833033" y="2046269"/>
            <a:ext cx="5708672" cy="914400"/>
          </a:xfrm>
          <a:prstGeom prst="rect">
            <a:avLst/>
          </a:prstGeom>
          <a:noFill/>
          <a:ln>
            <a:noFill/>
          </a:ln>
        </p:spPr>
        <p:txBody>
          <a:bodyPr spcFirstLastPara="1" wrap="square" lIns="0" tIns="0" rIns="0" bIns="0" anchor="ctr" anchorCtr="0">
            <a:normAutofit/>
          </a:bodyPr>
          <a:lstStyle/>
          <a:p>
            <a:pPr marL="7938" lvl="0" indent="0" algn="l" rtl="0">
              <a:lnSpc>
                <a:spcPct val="100000"/>
              </a:lnSpc>
              <a:spcBef>
                <a:spcPts val="0"/>
              </a:spcBef>
              <a:spcAft>
                <a:spcPts val="0"/>
              </a:spcAft>
              <a:buSzPts val="1800"/>
              <a:buNone/>
            </a:pPr>
            <a:r>
              <a:rPr lang="fr-MA" b="0"/>
              <a:t>RESPONSABLES NATIONAUX DE LA SANTÉ ET ONG</a:t>
            </a:r>
            <a:endParaRPr/>
          </a:p>
        </p:txBody>
      </p:sp>
      <p:sp>
        <p:nvSpPr>
          <p:cNvPr id="335" name="Google Shape;335;p3"/>
          <p:cNvSpPr txBox="1">
            <a:spLocks noGrp="1"/>
          </p:cNvSpPr>
          <p:nvPr>
            <p:ph type="body" idx="3"/>
          </p:nvPr>
        </p:nvSpPr>
        <p:spPr>
          <a:xfrm>
            <a:off x="1842598" y="3183053"/>
            <a:ext cx="5695963" cy="914400"/>
          </a:xfrm>
          <a:prstGeom prst="rect">
            <a:avLst/>
          </a:prstGeom>
          <a:noFill/>
          <a:ln>
            <a:noFill/>
          </a:ln>
        </p:spPr>
        <p:txBody>
          <a:bodyPr spcFirstLastPara="1" wrap="square" lIns="0" tIns="0" rIns="0" bIns="0" anchor="ctr" anchorCtr="0">
            <a:normAutofit/>
          </a:bodyPr>
          <a:lstStyle/>
          <a:p>
            <a:pPr marL="7938" lvl="0" indent="0" algn="l" rtl="0">
              <a:lnSpc>
                <a:spcPct val="100000"/>
              </a:lnSpc>
              <a:spcBef>
                <a:spcPts val="0"/>
              </a:spcBef>
              <a:spcAft>
                <a:spcPts val="0"/>
              </a:spcAft>
              <a:buSzPts val="1800"/>
              <a:buNone/>
            </a:pPr>
            <a:r>
              <a:rPr lang="fr-MA"/>
              <a:t>POLITIQUES ET DÉCIDEURS</a:t>
            </a:r>
            <a:endParaRPr/>
          </a:p>
        </p:txBody>
      </p:sp>
      <p:sp>
        <p:nvSpPr>
          <p:cNvPr id="336" name="Google Shape;336;p3"/>
          <p:cNvSpPr txBox="1">
            <a:spLocks noGrp="1"/>
          </p:cNvSpPr>
          <p:nvPr>
            <p:ph type="title"/>
          </p:nvPr>
        </p:nvSpPr>
        <p:spPr>
          <a:xfrm>
            <a:off x="838200" y="365125"/>
            <a:ext cx="10515600" cy="78273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Arial"/>
              <a:buNone/>
            </a:pPr>
            <a:r>
              <a:rPr lang="fr-MA"/>
              <a:t>Public visé par ce diaporama</a:t>
            </a:r>
            <a:endParaRPr/>
          </a:p>
        </p:txBody>
      </p:sp>
      <p:sp>
        <p:nvSpPr>
          <p:cNvPr id="337" name="Google Shape;337;p3"/>
          <p:cNvSpPr txBox="1">
            <a:spLocks noGrp="1"/>
          </p:cNvSpPr>
          <p:nvPr>
            <p:ph type="body" idx="5"/>
          </p:nvPr>
        </p:nvSpPr>
        <p:spPr>
          <a:xfrm>
            <a:off x="8074152" y="1485212"/>
            <a:ext cx="3419854" cy="4324753"/>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1800"/>
              <a:buNone/>
            </a:pPr>
            <a:r>
              <a:rPr lang="fr-MA"/>
              <a:t>Cette présentation offre un aperçu de la nutrition maternelle et des données probantes sur la supplémentation en micronutriments multiples (MMS). Elle fournit des messages clés et des diapos qui peuvent être adaptés aux données spécifiques de chaque pays afin de soutenir l’introduction, la mise à l’essai et le déploiement de la MMS. Vous pouvez intégrer (ou supprimer) certaines sections de cette présentation.</a:t>
            </a:r>
            <a:endParaRPr/>
          </a:p>
        </p:txBody>
      </p:sp>
      <p:pic>
        <p:nvPicPr>
          <p:cNvPr id="338" name="Google Shape;338;p3"/>
          <p:cNvPicPr preferRelativeResize="0"/>
          <p:nvPr/>
        </p:nvPicPr>
        <p:blipFill rotWithShape="1">
          <a:blip r:embed="rId3">
            <a:alphaModFix/>
          </a:blip>
          <a:srcRect/>
          <a:stretch/>
        </p:blipFill>
        <p:spPr>
          <a:xfrm>
            <a:off x="721050" y="4289213"/>
            <a:ext cx="864139" cy="864139"/>
          </a:xfrm>
          <a:prstGeom prst="rect">
            <a:avLst/>
          </a:prstGeom>
          <a:noFill/>
          <a:ln>
            <a:noFill/>
          </a:ln>
        </p:spPr>
      </p:pic>
      <p:pic>
        <p:nvPicPr>
          <p:cNvPr id="339" name="Google Shape;339;p3"/>
          <p:cNvPicPr preferRelativeResize="0"/>
          <p:nvPr/>
        </p:nvPicPr>
        <p:blipFill rotWithShape="1">
          <a:blip r:embed="rId4">
            <a:alphaModFix/>
          </a:blip>
          <a:srcRect/>
          <a:stretch/>
        </p:blipFill>
        <p:spPr>
          <a:xfrm>
            <a:off x="630303" y="1830895"/>
            <a:ext cx="1045634" cy="1045634"/>
          </a:xfrm>
          <a:prstGeom prst="rect">
            <a:avLst/>
          </a:prstGeom>
          <a:noFill/>
          <a:ln>
            <a:noFill/>
          </a:ln>
        </p:spPr>
      </p:pic>
      <p:pic>
        <p:nvPicPr>
          <p:cNvPr id="340" name="Google Shape;340;p3"/>
          <p:cNvPicPr preferRelativeResize="0"/>
          <p:nvPr/>
        </p:nvPicPr>
        <p:blipFill rotWithShape="1">
          <a:blip r:embed="rId5">
            <a:alphaModFix/>
          </a:blip>
          <a:srcRect/>
          <a:stretch/>
        </p:blipFill>
        <p:spPr>
          <a:xfrm>
            <a:off x="788073" y="3275207"/>
            <a:ext cx="730092" cy="7300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
          <p:cNvSpPr txBox="1">
            <a:spLocks noGrp="1"/>
          </p:cNvSpPr>
          <p:nvPr>
            <p:ph type="title"/>
          </p:nvPr>
        </p:nvSpPr>
        <p:spPr>
          <a:xfrm>
            <a:off x="838200" y="559573"/>
            <a:ext cx="6934675" cy="945267"/>
          </a:xfrm>
          <a:prstGeom prst="rect">
            <a:avLst/>
          </a:prstGeom>
          <a:noFill/>
          <a:ln>
            <a:noFill/>
          </a:ln>
        </p:spPr>
        <p:txBody>
          <a:bodyPr spcFirstLastPara="1" wrap="square" lIns="0" tIns="45700" rIns="0" bIns="45700" anchor="b" anchorCtr="0">
            <a:normAutofit fontScale="90000"/>
          </a:bodyPr>
          <a:lstStyle/>
          <a:p>
            <a:pPr marL="0" lvl="0" indent="0" algn="l" rtl="0">
              <a:lnSpc>
                <a:spcPct val="90000"/>
              </a:lnSpc>
              <a:spcBef>
                <a:spcPts val="0"/>
              </a:spcBef>
              <a:spcAft>
                <a:spcPts val="0"/>
              </a:spcAft>
              <a:buClr>
                <a:schemeClr val="dk2"/>
              </a:buClr>
              <a:buSzPct val="100000"/>
              <a:buFont typeface="Avenir"/>
              <a:buNone/>
            </a:pPr>
            <a:r>
              <a:rPr lang="fr-MA" b="1">
                <a:latin typeface="Avenir"/>
                <a:ea typeface="Avenir"/>
                <a:cs typeface="Avenir"/>
                <a:sym typeface="Avenir"/>
              </a:rPr>
              <a:t>Intervention à fort impact pour des femmes et des bébés en meilleure santé</a:t>
            </a:r>
            <a:endParaRPr/>
          </a:p>
        </p:txBody>
      </p:sp>
      <p:sp>
        <p:nvSpPr>
          <p:cNvPr id="347" name="Google Shape;347;p4"/>
          <p:cNvSpPr txBox="1">
            <a:spLocks noGrp="1"/>
          </p:cNvSpPr>
          <p:nvPr>
            <p:ph type="body" idx="1"/>
          </p:nvPr>
        </p:nvSpPr>
        <p:spPr>
          <a:xfrm>
            <a:off x="838200" y="1504841"/>
            <a:ext cx="7269480" cy="417943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000"/>
              <a:buNone/>
            </a:pPr>
            <a:r>
              <a:rPr lang="fr-MA"/>
              <a:t>Avec 15 vitamines et minéraux essentiels, la formulation de l’OMS/UNICEF de supplémentation en micronutriments multiples (connue sous le nom de UNIMMAP MMS) aide les mères, les enfants et les communautés non seulement à survivre, mais aussi à s'épanouir.</a:t>
            </a:r>
            <a:endParaRPr/>
          </a:p>
          <a:p>
            <a:pPr marL="0" lvl="0" indent="0" algn="l" rtl="0">
              <a:lnSpc>
                <a:spcPct val="100000"/>
              </a:lnSpc>
              <a:spcBef>
                <a:spcPts val="1800"/>
              </a:spcBef>
              <a:spcAft>
                <a:spcPts val="0"/>
              </a:spcAft>
              <a:buClr>
                <a:schemeClr val="dk1"/>
              </a:buClr>
              <a:buSzPts val="2000"/>
              <a:buNone/>
            </a:pPr>
            <a:r>
              <a:rPr lang="fr-MA" b="1"/>
              <a:t>Sujets abordés :</a:t>
            </a:r>
            <a:endParaRPr/>
          </a:p>
          <a:p>
            <a:pPr marL="347472" lvl="0" indent="-347472" algn="l" rtl="0">
              <a:lnSpc>
                <a:spcPct val="100000"/>
              </a:lnSpc>
              <a:spcBef>
                <a:spcPts val="600"/>
              </a:spcBef>
              <a:spcAft>
                <a:spcPts val="0"/>
              </a:spcAft>
              <a:buClr>
                <a:schemeClr val="dk1"/>
              </a:buClr>
              <a:buSzPts val="2000"/>
              <a:buChar char="•"/>
            </a:pPr>
            <a:r>
              <a:rPr lang="fr-MA"/>
              <a:t>La MMS, un besoin croissant</a:t>
            </a:r>
            <a:endParaRPr/>
          </a:p>
          <a:p>
            <a:pPr marL="347472" lvl="0" indent="-347472" algn="l" rtl="0">
              <a:lnSpc>
                <a:spcPct val="100000"/>
              </a:lnSpc>
              <a:spcBef>
                <a:spcPts val="900"/>
              </a:spcBef>
              <a:spcAft>
                <a:spcPts val="0"/>
              </a:spcAft>
              <a:buClr>
                <a:schemeClr val="dk1"/>
              </a:buClr>
              <a:buSzPts val="2000"/>
              <a:buChar char="•"/>
            </a:pPr>
            <a:r>
              <a:rPr lang="fr-MA"/>
              <a:t>La MMS, les preuves de son importance</a:t>
            </a:r>
            <a:endParaRPr/>
          </a:p>
          <a:p>
            <a:pPr marL="347472" lvl="0" indent="-347472" algn="l" rtl="0">
              <a:lnSpc>
                <a:spcPct val="100000"/>
              </a:lnSpc>
              <a:spcBef>
                <a:spcPts val="1200"/>
              </a:spcBef>
              <a:spcAft>
                <a:spcPts val="0"/>
              </a:spcAft>
              <a:buClr>
                <a:schemeClr val="dk1"/>
              </a:buClr>
              <a:buSzPts val="2000"/>
              <a:buChar char="•"/>
            </a:pPr>
            <a:r>
              <a:rPr lang="fr-MA"/>
              <a:t>La MMS, le meilleur achat pour le développement mondial</a:t>
            </a:r>
            <a:endParaRPr/>
          </a:p>
          <a:p>
            <a:pPr marL="347472" lvl="0" indent="-347472" algn="l" rtl="0">
              <a:lnSpc>
                <a:spcPct val="100000"/>
              </a:lnSpc>
              <a:spcBef>
                <a:spcPts val="1200"/>
              </a:spcBef>
              <a:spcAft>
                <a:spcPts val="0"/>
              </a:spcAft>
              <a:buClr>
                <a:schemeClr val="dk1"/>
              </a:buClr>
              <a:buSzPts val="2000"/>
              <a:buChar char="•"/>
            </a:pPr>
            <a:r>
              <a:rPr lang="fr-MA"/>
              <a:t>Plan d’action en faveur de la MMS</a:t>
            </a:r>
            <a:endParaRPr/>
          </a:p>
        </p:txBody>
      </p:sp>
      <p:pic>
        <p:nvPicPr>
          <p:cNvPr id="348" name="Google Shape;348;p4" descr="A white bottle with a label&#10;&#10;AI-generated content may be incorrect."/>
          <p:cNvPicPr preferRelativeResize="0"/>
          <p:nvPr/>
        </p:nvPicPr>
        <p:blipFill rotWithShape="1">
          <a:blip r:embed="rId3">
            <a:alphaModFix/>
          </a:blip>
          <a:srcRect/>
          <a:stretch/>
        </p:blipFill>
        <p:spPr>
          <a:xfrm>
            <a:off x="8859881" y="0"/>
            <a:ext cx="3332119" cy="6858000"/>
          </a:xfrm>
          <a:prstGeom prst="rect">
            <a:avLst/>
          </a:prstGeom>
          <a:noFill/>
          <a:ln>
            <a:noFill/>
          </a:ln>
        </p:spPr>
      </p:pic>
      <p:pic>
        <p:nvPicPr>
          <p:cNvPr id="349" name="Google Shape;349;p4" descr="A black and white wave&#10;&#10;AI-generated content may be incorrect."/>
          <p:cNvPicPr preferRelativeResize="0"/>
          <p:nvPr/>
        </p:nvPicPr>
        <p:blipFill rotWithShape="1">
          <a:blip r:embed="rId4">
            <a:alphaModFix/>
          </a:blip>
          <a:srcRect/>
          <a:stretch/>
        </p:blipFill>
        <p:spPr>
          <a:xfrm flipH="1">
            <a:off x="6339417" y="0"/>
            <a:ext cx="5852583" cy="1504950"/>
          </a:xfrm>
          <a:prstGeom prst="rect">
            <a:avLst/>
          </a:prstGeom>
          <a:noFill/>
          <a:ln>
            <a:noFill/>
          </a:ln>
        </p:spPr>
      </p:pic>
      <p:sp>
        <p:nvSpPr>
          <p:cNvPr id="350" name="Google Shape;350;p4"/>
          <p:cNvSpPr/>
          <p:nvPr/>
        </p:nvSpPr>
        <p:spPr>
          <a:xfrm>
            <a:off x="0" y="5842000"/>
            <a:ext cx="12192000" cy="10159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1" name="Google Shape;351;p4"/>
          <p:cNvPicPr preferRelativeResize="0"/>
          <p:nvPr/>
        </p:nvPicPr>
        <p:blipFill rotWithShape="1">
          <a:blip r:embed="rId5">
            <a:alphaModFix/>
          </a:blip>
          <a:srcRect/>
          <a:stretch/>
        </p:blipFill>
        <p:spPr>
          <a:xfrm>
            <a:off x="7234966" y="6082696"/>
            <a:ext cx="4418552" cy="534606"/>
          </a:xfrm>
          <a:prstGeom prst="rect">
            <a:avLst/>
          </a:prstGeom>
          <a:noFill/>
          <a:ln>
            <a:noFill/>
          </a:ln>
        </p:spPr>
      </p:pic>
      <p:pic>
        <p:nvPicPr>
          <p:cNvPr id="352" name="Google Shape;352;p4"/>
          <p:cNvPicPr preferRelativeResize="0"/>
          <p:nvPr/>
        </p:nvPicPr>
        <p:blipFill rotWithShape="1">
          <a:blip r:embed="rId6">
            <a:alphaModFix/>
          </a:blip>
          <a:srcRect/>
          <a:stretch/>
        </p:blipFill>
        <p:spPr>
          <a:xfrm>
            <a:off x="0" y="5845873"/>
            <a:ext cx="12192000" cy="10287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D7E7"/>
        </a:solidFill>
        <a:effectLst/>
      </p:bgPr>
    </p:bg>
    <p:spTree>
      <p:nvGrpSpPr>
        <p:cNvPr id="1" name="Shape 357"/>
        <p:cNvGrpSpPr/>
        <p:nvPr/>
      </p:nvGrpSpPr>
      <p:grpSpPr>
        <a:xfrm>
          <a:off x="0" y="0"/>
          <a:ext cx="0" cy="0"/>
          <a:chOff x="0" y="0"/>
          <a:chExt cx="0" cy="0"/>
        </a:xfrm>
      </p:grpSpPr>
      <p:sp>
        <p:nvSpPr>
          <p:cNvPr id="358" name="Google Shape;358;p5"/>
          <p:cNvSpPr txBox="1">
            <a:spLocks noGrp="1"/>
          </p:cNvSpPr>
          <p:nvPr>
            <p:ph type="body" idx="1"/>
          </p:nvPr>
        </p:nvSpPr>
        <p:spPr>
          <a:xfrm>
            <a:off x="838200" y="1504841"/>
            <a:ext cx="10515600" cy="4351338"/>
          </a:xfrm>
          <a:prstGeom prst="rect">
            <a:avLst/>
          </a:prstGeom>
          <a:noFill/>
          <a:ln>
            <a:noFill/>
          </a:ln>
        </p:spPr>
        <p:txBody>
          <a:bodyPr spcFirstLastPara="1" wrap="square" lIns="0" tIns="0" rIns="0" bIns="0" anchor="t" anchorCtr="0">
            <a:normAutofit/>
          </a:bodyPr>
          <a:lstStyle/>
          <a:p>
            <a:pPr marL="347472" lvl="0" indent="-347472" algn="l" rtl="0">
              <a:lnSpc>
                <a:spcPct val="100000"/>
              </a:lnSpc>
              <a:spcBef>
                <a:spcPts val="0"/>
              </a:spcBef>
              <a:spcAft>
                <a:spcPts val="0"/>
              </a:spcAft>
              <a:buClr>
                <a:schemeClr val="dk1"/>
              </a:buClr>
              <a:buSzPts val="2400"/>
              <a:buChar char="•"/>
            </a:pPr>
            <a:r>
              <a:rPr lang="fr-MA" sz="2400"/>
              <a:t>Plus d'</a:t>
            </a:r>
            <a:r>
              <a:rPr lang="fr-MA" sz="2400" b="1"/>
              <a:t>un milliard de femmes et d'adolescentes </a:t>
            </a:r>
            <a:br>
              <a:rPr lang="fr-MA" sz="2400" b="1"/>
            </a:br>
            <a:r>
              <a:rPr lang="fr-MA" sz="2400"/>
              <a:t>souffrent de malnutrition dans le monde.</a:t>
            </a:r>
            <a:r>
              <a:rPr lang="fr-MA" sz="2400" baseline="30000"/>
              <a:t>1</a:t>
            </a:r>
            <a:endParaRPr/>
          </a:p>
          <a:p>
            <a:pPr marL="347345" lvl="0" indent="-347345" algn="l" rtl="0">
              <a:lnSpc>
                <a:spcPct val="100000"/>
              </a:lnSpc>
              <a:spcBef>
                <a:spcPts val="600"/>
              </a:spcBef>
              <a:spcAft>
                <a:spcPts val="0"/>
              </a:spcAft>
              <a:buClr>
                <a:schemeClr val="dk1"/>
              </a:buClr>
              <a:buSzPts val="2400"/>
              <a:buChar char="•"/>
            </a:pPr>
            <a:r>
              <a:rPr lang="fr-MA" sz="2400" b="1"/>
              <a:t>2 femmes sur 3 </a:t>
            </a:r>
            <a:r>
              <a:rPr lang="fr-MA" sz="2400"/>
              <a:t>en âge de procréer </a:t>
            </a:r>
            <a:br>
              <a:rPr lang="fr-MA" sz="2400"/>
            </a:br>
            <a:r>
              <a:rPr lang="fr-MA" sz="2400"/>
              <a:t>souffrent de carences en micronutriments.</a:t>
            </a:r>
            <a:r>
              <a:rPr lang="fr-MA" sz="2400" baseline="30000"/>
              <a:t>2</a:t>
            </a:r>
            <a:endParaRPr/>
          </a:p>
          <a:p>
            <a:pPr marL="347472" lvl="0" indent="-347472" algn="l" rtl="0">
              <a:lnSpc>
                <a:spcPct val="100000"/>
              </a:lnSpc>
              <a:spcBef>
                <a:spcPts val="600"/>
              </a:spcBef>
              <a:spcAft>
                <a:spcPts val="0"/>
              </a:spcAft>
              <a:buClr>
                <a:schemeClr val="dk1"/>
              </a:buClr>
              <a:buSzPts val="2400"/>
              <a:buChar char="•"/>
            </a:pPr>
            <a:r>
              <a:rPr lang="fr-MA" sz="2400"/>
              <a:t>Près de </a:t>
            </a:r>
            <a:r>
              <a:rPr lang="fr-MA" sz="2400" b="1"/>
              <a:t>50 %</a:t>
            </a:r>
            <a:r>
              <a:rPr lang="fr-MA" sz="2400"/>
              <a:t> </a:t>
            </a:r>
            <a:r>
              <a:rPr lang="fr-MA" sz="2400" b="1"/>
              <a:t>de tous les décès d'enfants </a:t>
            </a:r>
            <a:r>
              <a:rPr lang="fr-MA" sz="2400"/>
              <a:t>sont liés à </a:t>
            </a:r>
            <a:br>
              <a:rPr lang="fr-MA" sz="2400"/>
            </a:br>
            <a:r>
              <a:rPr lang="fr-MA" sz="2400"/>
              <a:t>la malnutrition infantile et maternelle.</a:t>
            </a:r>
            <a:r>
              <a:rPr lang="fr-MA" sz="2400" baseline="30000"/>
              <a:t>3</a:t>
            </a:r>
            <a:endParaRPr/>
          </a:p>
          <a:p>
            <a:pPr marL="347472" lvl="0" indent="-347472" algn="l" rtl="0">
              <a:lnSpc>
                <a:spcPct val="100000"/>
              </a:lnSpc>
              <a:spcBef>
                <a:spcPts val="600"/>
              </a:spcBef>
              <a:spcAft>
                <a:spcPts val="0"/>
              </a:spcAft>
              <a:buClr>
                <a:schemeClr val="dk1"/>
              </a:buClr>
              <a:buSzPts val="2400"/>
              <a:buChar char="•"/>
            </a:pPr>
            <a:r>
              <a:rPr lang="fr-MA" sz="2400"/>
              <a:t>Chaque année, 17 millions d'enfants présentent une </a:t>
            </a:r>
            <a:r>
              <a:rPr lang="fr-MA" sz="2400" b="1"/>
              <a:t>insuffisance pondérale à la naissance</a:t>
            </a:r>
            <a:r>
              <a:rPr lang="fr-MA" sz="2400"/>
              <a:t>, 146 millions d'enfants de moins de cinq ans souffrent d'un </a:t>
            </a:r>
            <a:r>
              <a:rPr lang="fr-MA" sz="2400" b="1"/>
              <a:t>retard de croissance</a:t>
            </a:r>
            <a:r>
              <a:rPr lang="fr-MA" sz="2400"/>
              <a:t> et 245 millions d'</a:t>
            </a:r>
            <a:r>
              <a:rPr lang="fr-MA" sz="2400" b="1"/>
              <a:t>anémie</a:t>
            </a:r>
            <a:r>
              <a:rPr lang="fr-MA" sz="2400"/>
              <a:t>.</a:t>
            </a:r>
            <a:r>
              <a:rPr lang="fr-MA" sz="2400" baseline="30000"/>
              <a:t>4 </a:t>
            </a:r>
            <a:endParaRPr sz="2400" b="1" baseline="30000"/>
          </a:p>
        </p:txBody>
      </p:sp>
      <p:sp>
        <p:nvSpPr>
          <p:cNvPr id="359" name="Google Shape;359;p5"/>
          <p:cNvSpPr txBox="1"/>
          <p:nvPr/>
        </p:nvSpPr>
        <p:spPr>
          <a:xfrm>
            <a:off x="838200" y="5494875"/>
            <a:ext cx="10138893" cy="1215717"/>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7F7F7F"/>
              </a:buClr>
              <a:buSzPts val="1000"/>
              <a:buFont typeface="NTR"/>
              <a:buAutoNum type="arabicPeriod"/>
            </a:pPr>
            <a:r>
              <a:rPr lang="fr-MA" sz="1000" b="0" i="0" u="none" strike="noStrike" cap="none">
                <a:solidFill>
                  <a:srgbClr val="7F7F7F"/>
                </a:solidFill>
                <a:latin typeface="Avenir"/>
                <a:ea typeface="Avenir"/>
                <a:cs typeface="Avenir"/>
                <a:sym typeface="Avenir"/>
              </a:rPr>
              <a:t>Fonds des Nations unies pour l'enfance (UNICEF). Sous-alimentés et oubliés : Une crise nutritionnelle mondiale chez les adolescentes et les femmes. Série de rapports de l'UNICEF sur la nutrition des enfants, 2022. UNICEF, New York, 2023. (« In English »)</a:t>
            </a:r>
            <a:endParaRPr/>
          </a:p>
          <a:p>
            <a:pPr marL="228600" marR="0" lvl="0" indent="-228600" algn="l" rtl="0">
              <a:lnSpc>
                <a:spcPct val="100000"/>
              </a:lnSpc>
              <a:spcBef>
                <a:spcPts val="0"/>
              </a:spcBef>
              <a:spcAft>
                <a:spcPts val="0"/>
              </a:spcAft>
              <a:buClr>
                <a:srgbClr val="7F7F7F"/>
              </a:buClr>
              <a:buSzPts val="1000"/>
              <a:buFont typeface="NTR"/>
              <a:buAutoNum type="arabicPeriod"/>
            </a:pPr>
            <a:r>
              <a:rPr lang="fr-MA" sz="1000" b="0" i="0" u="none" strike="noStrike" cap="none">
                <a:solidFill>
                  <a:srgbClr val="7F7F7F"/>
                </a:solidFill>
                <a:latin typeface="Avenir"/>
                <a:ea typeface="Avenir"/>
                <a:cs typeface="Avenir"/>
                <a:sym typeface="Avenir"/>
              </a:rPr>
              <a:t>Stevens et al. Carences en micronutriments chez les enfants d'âge préscolaire et les femmes en âge de procréer dans le monde entier : une analyse groupée de données individuelles provenant d'enquêtes représentatives de la population. (« In English ») Lancet Glob. Heal. 2022, 10 (11). https://www.thelancet.com/journals/langlo/ article/PIIS2214109X(22)00367-9 </a:t>
            </a:r>
            <a:endParaRPr/>
          </a:p>
          <a:p>
            <a:pPr marL="228600" marR="0" lvl="0" indent="-228600" algn="l" rtl="0">
              <a:lnSpc>
                <a:spcPct val="100000"/>
              </a:lnSpc>
              <a:spcBef>
                <a:spcPts val="0"/>
              </a:spcBef>
              <a:spcAft>
                <a:spcPts val="0"/>
              </a:spcAft>
              <a:buClr>
                <a:srgbClr val="7F7F7F"/>
              </a:buClr>
              <a:buSzPts val="1000"/>
              <a:buFont typeface="NTR"/>
              <a:buAutoNum type="arabicPeriod"/>
            </a:pPr>
            <a:r>
              <a:rPr lang="fr-MA" sz="1000" b="0" i="0" u="none" strike="noStrike" cap="none">
                <a:solidFill>
                  <a:srgbClr val="7F7F7F"/>
                </a:solidFill>
                <a:latin typeface="Avenir"/>
                <a:ea typeface="Avenir"/>
                <a:cs typeface="Avenir"/>
                <a:sym typeface="Avenir"/>
              </a:rPr>
              <a:t>Institut de métrologie et d'évaluation de la santé (IHME). Charge mondiale de morbidité 2021 : Résultats de l'étude GBD 2021. Seattle, WA : IHME, 2024. (« In English »)</a:t>
            </a:r>
            <a:endParaRPr/>
          </a:p>
          <a:p>
            <a:pPr marL="228600" marR="0" lvl="0" indent="-228600" algn="l" rtl="0">
              <a:lnSpc>
                <a:spcPct val="100000"/>
              </a:lnSpc>
              <a:spcBef>
                <a:spcPts val="0"/>
              </a:spcBef>
              <a:spcAft>
                <a:spcPts val="0"/>
              </a:spcAft>
              <a:buClr>
                <a:srgbClr val="7F7F7F"/>
              </a:buClr>
              <a:buSzPts val="1000"/>
              <a:buFont typeface="NTR"/>
              <a:buAutoNum type="arabicPeriod"/>
            </a:pPr>
            <a:r>
              <a:rPr lang="fr-MA" sz="1000" b="0" i="0" u="none" strike="noStrike" cap="none">
                <a:solidFill>
                  <a:srgbClr val="7F7F7F"/>
                </a:solidFill>
                <a:latin typeface="Avenir"/>
                <a:ea typeface="Avenir"/>
                <a:cs typeface="Avenir"/>
                <a:sym typeface="Avenir"/>
              </a:rPr>
              <a:t>Jain S, Ahsan S, Robb Z, Crowley B, Walters D. Le coût de l’inaction : un outil mondial pour éclairer les politiques nutritionnelles et les décisions d’investissement sur les objectifs nutritionnels mondiaux. Politique et planification de la santé, 2024. (« In English ») https://doi.org/10.1093/heapol/czae056</a:t>
            </a:r>
            <a:endParaRPr/>
          </a:p>
        </p:txBody>
      </p:sp>
      <p:sp>
        <p:nvSpPr>
          <p:cNvPr id="360" name="Google Shape;360;p5"/>
          <p:cNvSpPr txBox="1">
            <a:spLocks noGrp="1"/>
          </p:cNvSpPr>
          <p:nvPr>
            <p:ph type="title"/>
          </p:nvPr>
        </p:nvSpPr>
        <p:spPr>
          <a:xfrm>
            <a:off x="838200" y="559574"/>
            <a:ext cx="10868696" cy="676636"/>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2"/>
              </a:buClr>
              <a:buSzPts val="3200"/>
              <a:buFont typeface="Avenir"/>
              <a:buNone/>
            </a:pPr>
            <a:r>
              <a:rPr lang="fr-MA" b="1">
                <a:latin typeface="Avenir"/>
                <a:ea typeface="Avenir"/>
                <a:cs typeface="Avenir"/>
                <a:sym typeface="Avenir"/>
              </a:rPr>
              <a:t>La MMS, un besoin croissant</a:t>
            </a:r>
            <a:endParaRPr/>
          </a:p>
        </p:txBody>
      </p:sp>
      <p:pic>
        <p:nvPicPr>
          <p:cNvPr id="361" name="Google Shape;361;p5"/>
          <p:cNvPicPr preferRelativeResize="0"/>
          <p:nvPr/>
        </p:nvPicPr>
        <p:blipFill rotWithShape="1">
          <a:blip r:embed="rId3">
            <a:alphaModFix/>
          </a:blip>
          <a:srcRect/>
          <a:stretch/>
        </p:blipFill>
        <p:spPr>
          <a:xfrm>
            <a:off x="8294831" y="857954"/>
            <a:ext cx="3058969" cy="3058969"/>
          </a:xfrm>
          <a:prstGeom prst="rect">
            <a:avLst/>
          </a:prstGeom>
          <a:noFill/>
          <a:ln>
            <a:noFill/>
          </a:ln>
        </p:spPr>
      </p:pic>
      <p:grpSp>
        <p:nvGrpSpPr>
          <p:cNvPr id="362" name="Google Shape;362;p5"/>
          <p:cNvGrpSpPr/>
          <p:nvPr/>
        </p:nvGrpSpPr>
        <p:grpSpPr>
          <a:xfrm>
            <a:off x="8843833" y="1552207"/>
            <a:ext cx="1842218" cy="1945601"/>
            <a:chOff x="9012632" y="1860812"/>
            <a:chExt cx="1320622" cy="1394733"/>
          </a:xfrm>
        </p:grpSpPr>
        <p:sp>
          <p:nvSpPr>
            <p:cNvPr id="363" name="Google Shape;363;p5"/>
            <p:cNvSpPr txBox="1"/>
            <p:nvPr/>
          </p:nvSpPr>
          <p:spPr>
            <a:xfrm>
              <a:off x="9012632" y="1860812"/>
              <a:ext cx="719667" cy="1389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MA" sz="12000" b="1">
                  <a:solidFill>
                    <a:schemeClr val="lt2"/>
                  </a:solidFill>
                  <a:latin typeface="Avenir"/>
                  <a:ea typeface="Avenir"/>
                  <a:cs typeface="Avenir"/>
                  <a:sym typeface="Avenir"/>
                </a:rPr>
                <a:t>1</a:t>
              </a:r>
              <a:endParaRPr/>
            </a:p>
          </p:txBody>
        </p:sp>
        <p:sp>
          <p:nvSpPr>
            <p:cNvPr id="364" name="Google Shape;364;p5"/>
            <p:cNvSpPr txBox="1"/>
            <p:nvPr/>
          </p:nvSpPr>
          <p:spPr>
            <a:xfrm>
              <a:off x="9541620" y="1865550"/>
              <a:ext cx="791634" cy="1389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MA" sz="12000" b="1">
                  <a:solidFill>
                    <a:schemeClr val="lt2"/>
                  </a:solidFill>
                  <a:latin typeface="Avenir"/>
                  <a:ea typeface="Avenir"/>
                  <a:cs typeface="Avenir"/>
                  <a:sym typeface="Avenir"/>
                </a:rPr>
                <a:t>B</a:t>
              </a:r>
              <a:endParaRPr/>
            </a:p>
          </p:txBody>
        </p:sp>
      </p:grpSp>
      <p:pic>
        <p:nvPicPr>
          <p:cNvPr id="365" name="Google Shape;365;p5"/>
          <p:cNvPicPr preferRelativeResize="0"/>
          <p:nvPr/>
        </p:nvPicPr>
        <p:blipFill rotWithShape="1">
          <a:blip r:embed="rId4">
            <a:alphaModFix/>
          </a:blip>
          <a:srcRect/>
          <a:stretch/>
        </p:blipFill>
        <p:spPr>
          <a:xfrm flipH="1">
            <a:off x="6324600" y="0"/>
            <a:ext cx="5867400" cy="150875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BCF9"/>
        </a:solidFill>
        <a:effectLst/>
      </p:bgPr>
    </p:bg>
    <p:spTree>
      <p:nvGrpSpPr>
        <p:cNvPr id="1" name="Shape 370"/>
        <p:cNvGrpSpPr/>
        <p:nvPr/>
      </p:nvGrpSpPr>
      <p:grpSpPr>
        <a:xfrm>
          <a:off x="0" y="0"/>
          <a:ext cx="0" cy="0"/>
          <a:chOff x="0" y="0"/>
          <a:chExt cx="0" cy="0"/>
        </a:xfrm>
      </p:grpSpPr>
      <p:sp>
        <p:nvSpPr>
          <p:cNvPr id="371" name="Google Shape;371;p6"/>
          <p:cNvSpPr txBox="1">
            <a:spLocks noGrp="1"/>
          </p:cNvSpPr>
          <p:nvPr>
            <p:ph type="title"/>
          </p:nvPr>
        </p:nvSpPr>
        <p:spPr>
          <a:xfrm>
            <a:off x="838200" y="236173"/>
            <a:ext cx="7183582" cy="676636"/>
          </a:xfrm>
          <a:prstGeom prst="rect">
            <a:avLst/>
          </a:prstGeom>
          <a:noFill/>
          <a:ln>
            <a:noFill/>
          </a:ln>
        </p:spPr>
        <p:txBody>
          <a:bodyPr spcFirstLastPara="1" wrap="square" lIns="0" tIns="45700" rIns="0" bIns="45700" anchor="b" anchorCtr="0">
            <a:normAutofit fontScale="90000"/>
          </a:bodyPr>
          <a:lstStyle/>
          <a:p>
            <a:pPr marL="0" lvl="0" indent="0" algn="l" rtl="0">
              <a:lnSpc>
                <a:spcPct val="100000"/>
              </a:lnSpc>
              <a:spcBef>
                <a:spcPts val="0"/>
              </a:spcBef>
              <a:spcAft>
                <a:spcPts val="0"/>
              </a:spcAft>
              <a:buClr>
                <a:schemeClr val="dk2"/>
              </a:buClr>
              <a:buSzPct val="100000"/>
              <a:buFont typeface="Avenir"/>
              <a:buNone/>
            </a:pPr>
            <a:r>
              <a:rPr lang="fr-MA" b="1">
                <a:latin typeface="Avenir"/>
                <a:ea typeface="Avenir"/>
                <a:cs typeface="Avenir"/>
                <a:sym typeface="Avenir"/>
              </a:rPr>
              <a:t>La MMS, les preuves de son importance</a:t>
            </a:r>
            <a:endParaRPr/>
          </a:p>
        </p:txBody>
      </p:sp>
      <p:sp>
        <p:nvSpPr>
          <p:cNvPr id="372" name="Google Shape;372;p6"/>
          <p:cNvSpPr txBox="1">
            <a:spLocks noGrp="1"/>
          </p:cNvSpPr>
          <p:nvPr>
            <p:ph type="body" idx="1"/>
          </p:nvPr>
        </p:nvSpPr>
        <p:spPr>
          <a:xfrm>
            <a:off x="762076" y="983229"/>
            <a:ext cx="7726875" cy="4351338"/>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2400"/>
              <a:buNone/>
            </a:pPr>
            <a:r>
              <a:rPr lang="fr-MA" sz="2400" b="1"/>
              <a:t>Plus de 25 ans d'expérience ont montré clairement les avantages de ce système : </a:t>
            </a:r>
            <a:r>
              <a:rPr lang="fr-MA" sz="2400"/>
              <a:t>la MMS ne se contente pas d'améliorer des vies, elle les sauve.</a:t>
            </a:r>
            <a:endParaRPr/>
          </a:p>
          <a:p>
            <a:pPr marL="0" lvl="0" indent="0" algn="l" rtl="0">
              <a:lnSpc>
                <a:spcPct val="100000"/>
              </a:lnSpc>
              <a:spcBef>
                <a:spcPts val="600"/>
              </a:spcBef>
              <a:spcAft>
                <a:spcPts val="0"/>
              </a:spcAft>
              <a:buClr>
                <a:schemeClr val="dk1"/>
              </a:buClr>
              <a:buSzPts val="1000"/>
              <a:buNone/>
            </a:pPr>
            <a:endParaRPr sz="1000"/>
          </a:p>
          <a:p>
            <a:pPr marL="347472" lvl="0" indent="-347472" algn="l" rtl="0">
              <a:lnSpc>
                <a:spcPct val="100000"/>
              </a:lnSpc>
              <a:spcBef>
                <a:spcPts val="600"/>
              </a:spcBef>
              <a:spcAft>
                <a:spcPts val="0"/>
              </a:spcAft>
              <a:buClr>
                <a:schemeClr val="dk1"/>
              </a:buClr>
              <a:buSzPts val="2000"/>
              <a:buChar char="•"/>
            </a:pPr>
            <a:r>
              <a:rPr lang="fr-MA" b="1"/>
              <a:t>Il est prouvé que la </a:t>
            </a:r>
            <a:r>
              <a:rPr lang="fr-MA"/>
              <a:t>MMS</a:t>
            </a:r>
            <a:r>
              <a:rPr lang="fr-MA" b="1"/>
              <a:t> réduit le risque </a:t>
            </a:r>
            <a:r>
              <a:rPr lang="fr-MA"/>
              <a:t>de faire naître un bébé mort-né, trop petit ou prématuré.</a:t>
            </a:r>
            <a:r>
              <a:rPr lang="fr-MA" baseline="30000"/>
              <a:t>5</a:t>
            </a:r>
            <a:r>
              <a:rPr lang="fr-MA"/>
              <a:t> </a:t>
            </a:r>
            <a:endParaRPr/>
          </a:p>
          <a:p>
            <a:pPr marL="347472" lvl="0" indent="-347472" algn="l" rtl="0">
              <a:lnSpc>
                <a:spcPct val="100000"/>
              </a:lnSpc>
              <a:spcBef>
                <a:spcPts val="600"/>
              </a:spcBef>
              <a:spcAft>
                <a:spcPts val="0"/>
              </a:spcAft>
              <a:buClr>
                <a:schemeClr val="dk1"/>
              </a:buClr>
              <a:buSzPts val="2000"/>
              <a:buChar char="•"/>
            </a:pPr>
            <a:r>
              <a:rPr lang="fr-MA"/>
              <a:t>Lorsqu'une femme prend de la MMS pendant sa grossesse, elle a </a:t>
            </a:r>
            <a:r>
              <a:rPr lang="fr-MA" b="1"/>
              <a:t>27 % de risques en moins de </a:t>
            </a:r>
            <a:r>
              <a:rPr lang="fr-MA"/>
              <a:t>donner naissance à un enfant en sous-poids, trop petit ou prématuré.</a:t>
            </a:r>
            <a:r>
              <a:rPr lang="fr-MA" baseline="30000"/>
              <a:t>6</a:t>
            </a:r>
            <a:r>
              <a:rPr lang="fr-MA"/>
              <a:t> </a:t>
            </a:r>
            <a:endParaRPr/>
          </a:p>
          <a:p>
            <a:pPr marL="347472" lvl="0" indent="-347472" algn="l" rtl="0">
              <a:lnSpc>
                <a:spcPct val="100000"/>
              </a:lnSpc>
              <a:spcBef>
                <a:spcPts val="600"/>
              </a:spcBef>
              <a:spcAft>
                <a:spcPts val="0"/>
              </a:spcAft>
              <a:buClr>
                <a:schemeClr val="dk1"/>
              </a:buClr>
              <a:buSzPts val="2000"/>
              <a:buChar char="•"/>
            </a:pPr>
            <a:r>
              <a:rPr lang="fr-MA"/>
              <a:t>Les </a:t>
            </a:r>
            <a:r>
              <a:rPr lang="fr-MA" b="1"/>
              <a:t>avantages sont encore plus importants pour les femmes anémiques</a:t>
            </a:r>
            <a:r>
              <a:rPr lang="fr-MA"/>
              <a:t>, qui courent un risque plus élevé de mourir d'une hémorragie post-partum ou d'une éclampsie, deux des principales causes de décès maternel.</a:t>
            </a:r>
            <a:r>
              <a:rPr lang="fr-MA" baseline="30000"/>
              <a:t> 7</a:t>
            </a:r>
            <a:endParaRPr/>
          </a:p>
        </p:txBody>
      </p:sp>
      <p:sp>
        <p:nvSpPr>
          <p:cNvPr id="373" name="Google Shape;373;p6"/>
          <p:cNvSpPr txBox="1"/>
          <p:nvPr/>
        </p:nvSpPr>
        <p:spPr>
          <a:xfrm>
            <a:off x="647700" y="5404987"/>
            <a:ext cx="11353800" cy="1323439"/>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7F7F7F"/>
              </a:buClr>
              <a:buSzPts val="1000"/>
              <a:buFont typeface="Calibri"/>
              <a:buAutoNum type="arabicPeriod" startAt="5"/>
            </a:pPr>
            <a:r>
              <a:rPr lang="fr-MA" sz="1000" b="0" i="0" u="none" strike="noStrike" cap="none">
                <a:solidFill>
                  <a:srgbClr val="7F7F7F"/>
                </a:solidFill>
                <a:latin typeface="Avenir"/>
                <a:ea typeface="Avenir"/>
                <a:cs typeface="Avenir"/>
                <a:sym typeface="Avenir"/>
              </a:rPr>
              <a:t>Smith, E. R.et al. Modificateurs de l'effet de la supplémentation maternelle en micronutriments multiples sur la mortinaissance, l’issue de la grossesse et la mortalité infantile : Une méta-analyse des données individuelles des patients provenant de 17 essais randomisés dans les pays à faible revenu et à revenu intermédiaire. (« In English ») Lancet Glob. Heal. 2017, 5 (11). </a:t>
            </a:r>
            <a:r>
              <a:rPr lang="fr-MA" sz="1000" b="0" i="0" u="sng" strike="noStrike" cap="none">
                <a:solidFill>
                  <a:srgbClr val="7F7F7F"/>
                </a:solidFill>
                <a:latin typeface="Avenir"/>
                <a:ea typeface="Avenir"/>
                <a:cs typeface="Avenir"/>
                <a:sym typeface="Avenir"/>
                <a:hlinkClick r:id="rId3">
                  <a:extLst>
                    <a:ext uri="{A12FA001-AC4F-418D-AE19-62706E023703}">
                      <ahyp:hlinkClr xmlns:ahyp="http://schemas.microsoft.com/office/drawing/2018/hyperlinkcolor" val="tx"/>
                    </a:ext>
                  </a:extLst>
                </a:hlinkClick>
              </a:rPr>
              <a:t>https://pubmed.ncbi.nlm.nih.gov/29025632/</a:t>
            </a:r>
            <a:r>
              <a:rPr lang="fr-MA" sz="1000" b="0" i="0" u="none" strike="noStrike" cap="none">
                <a:solidFill>
                  <a:srgbClr val="7F7F7F"/>
                </a:solidFill>
                <a:latin typeface="Avenir"/>
                <a:ea typeface="Avenir"/>
                <a:cs typeface="Avenir"/>
                <a:sym typeface="Avenir"/>
              </a:rPr>
              <a:t>.</a:t>
            </a:r>
            <a:endParaRPr/>
          </a:p>
          <a:p>
            <a:pPr marL="228600" marR="0" lvl="0" indent="-228600" algn="l" rtl="0">
              <a:lnSpc>
                <a:spcPct val="100000"/>
              </a:lnSpc>
              <a:spcBef>
                <a:spcPts val="0"/>
              </a:spcBef>
              <a:spcAft>
                <a:spcPts val="0"/>
              </a:spcAft>
              <a:buClr>
                <a:srgbClr val="7F7F7F"/>
              </a:buClr>
              <a:buSzPts val="1000"/>
              <a:buFont typeface="Calibri"/>
              <a:buAutoNum type="arabicPeriod" startAt="5"/>
            </a:pPr>
            <a:r>
              <a:rPr lang="fr-MA" sz="1000" b="0" i="0" u="none" strike="noStrike" cap="none">
                <a:solidFill>
                  <a:srgbClr val="7F7F7F"/>
                </a:solidFill>
                <a:latin typeface="Avenir"/>
                <a:ea typeface="Avenir"/>
                <a:cs typeface="Avenir"/>
                <a:sym typeface="Avenir"/>
              </a:rPr>
              <a:t>Wang, Dongqing Adu-Afarwuah, Seth et al. 2025. Les effets de la supplémentation prénatale en micronutriments multiples et de la supplémentation en nutriments à base de lipides en petites quantités sur les petits types de nouveau-nés vulnérables dans les pays à faible revenu et à revenu intermédiaire : une méta-analyse des données individuelles des participants. (« In English ») Lancet Glob. Heal. Volume 13, Issue 2, e298 - e308, </a:t>
            </a:r>
            <a:r>
              <a:rPr lang="fr-MA" sz="1000" b="0" i="0" u="sng" strike="noStrike" cap="none">
                <a:solidFill>
                  <a:srgbClr val="7F7F7F"/>
                </a:solidFill>
                <a:latin typeface="Avenir"/>
                <a:ea typeface="Avenir"/>
                <a:cs typeface="Avenir"/>
                <a:sym typeface="Avenir"/>
                <a:hlinkClick r:id="rId4">
                  <a:extLst>
                    <a:ext uri="{A12FA001-AC4F-418D-AE19-62706E023703}">
                      <ahyp:hlinkClr xmlns:ahyp="http://schemas.microsoft.com/office/drawing/2018/hyperlinkcolor" val="tx"/>
                    </a:ext>
                  </a:extLst>
                </a:hlinkClick>
              </a:rPr>
              <a:t>https://doi.org/10.1016/S2214-109X(24)00449-2</a:t>
            </a:r>
            <a:endParaRPr sz="1000" b="0" i="0" u="none" strike="noStrike" cap="none">
              <a:solidFill>
                <a:srgbClr val="7F7F7F"/>
              </a:solidFill>
              <a:latin typeface="Avenir"/>
              <a:ea typeface="Avenir"/>
              <a:cs typeface="Avenir"/>
              <a:sym typeface="Avenir"/>
            </a:endParaRPr>
          </a:p>
          <a:p>
            <a:pPr marL="228600" marR="0" lvl="0" indent="-228600" algn="l" rtl="0">
              <a:spcBef>
                <a:spcPts val="0"/>
              </a:spcBef>
              <a:spcAft>
                <a:spcPts val="0"/>
              </a:spcAft>
              <a:buClr>
                <a:srgbClr val="7F7F7F"/>
              </a:buClr>
              <a:buSzPts val="1000"/>
              <a:buFont typeface="Calibri"/>
              <a:buAutoNum type="arabicPeriod" startAt="5"/>
            </a:pPr>
            <a:r>
              <a:rPr lang="fr-MA" sz="1000" b="0" i="0" u="none" strike="noStrike" cap="none">
                <a:solidFill>
                  <a:srgbClr val="7F7F7F"/>
                </a:solidFill>
                <a:latin typeface="Avenir"/>
                <a:ea typeface="Avenir"/>
                <a:cs typeface="Avenir"/>
                <a:sym typeface="Avenir"/>
              </a:rPr>
              <a:t>Smith, E. R.et al. Modificateurs de l'effet de la supplémentation maternelle en micronutriments multiples sur la mortinaissance, l’issue de la grossesse et la mortalité infantile : Une méta-analyse des données individuelles des patients provenant de 17 essais randomisés dans les pays à faible revenu et à revenu intermédiaire. (« In English ») Lancet Glob. Heal. 2017, 5 (11). </a:t>
            </a:r>
            <a:r>
              <a:rPr lang="fr-MA" sz="1000" b="0" i="0" u="sng" strike="noStrike" cap="none">
                <a:solidFill>
                  <a:srgbClr val="7F7F7F"/>
                </a:solidFill>
                <a:latin typeface="Avenir"/>
                <a:ea typeface="Avenir"/>
                <a:cs typeface="Avenir"/>
                <a:sym typeface="Avenir"/>
                <a:hlinkClick r:id="rId3">
                  <a:extLst>
                    <a:ext uri="{A12FA001-AC4F-418D-AE19-62706E023703}">
                      <ahyp:hlinkClr xmlns:ahyp="http://schemas.microsoft.com/office/drawing/2018/hyperlinkcolor" val="tx"/>
                    </a:ext>
                  </a:extLst>
                </a:hlinkClick>
              </a:rPr>
              <a:t>https://pubmed.ncbi.nlm.nih.gov/29025632/</a:t>
            </a:r>
            <a:r>
              <a:rPr lang="fr-MA" sz="1000" b="0" i="0" u="none" strike="noStrike" cap="none">
                <a:solidFill>
                  <a:srgbClr val="7F7F7F"/>
                </a:solidFill>
                <a:latin typeface="Avenir"/>
                <a:ea typeface="Avenir"/>
                <a:cs typeface="Avenir"/>
                <a:sym typeface="Avenir"/>
              </a:rPr>
              <a:t>.</a:t>
            </a:r>
            <a:endParaRPr/>
          </a:p>
          <a:p>
            <a:pPr marL="228600" marR="0" lvl="0" indent="-165100" algn="l" rtl="0">
              <a:lnSpc>
                <a:spcPct val="100000"/>
              </a:lnSpc>
              <a:spcBef>
                <a:spcPts val="0"/>
              </a:spcBef>
              <a:spcAft>
                <a:spcPts val="0"/>
              </a:spcAft>
              <a:buClr>
                <a:srgbClr val="7F7F7F"/>
              </a:buClr>
              <a:buSzPts val="1000"/>
              <a:buFont typeface="Calibri"/>
              <a:buNone/>
            </a:pPr>
            <a:endParaRPr sz="1000" b="0" i="0" u="none" strike="noStrike" cap="none">
              <a:solidFill>
                <a:srgbClr val="7F7F7F"/>
              </a:solidFill>
              <a:latin typeface="Avenir"/>
              <a:ea typeface="Avenir"/>
              <a:cs typeface="Avenir"/>
              <a:sym typeface="Avenir"/>
            </a:endParaRPr>
          </a:p>
        </p:txBody>
      </p:sp>
      <p:pic>
        <p:nvPicPr>
          <p:cNvPr id="374" name="Google Shape;374;p6"/>
          <p:cNvPicPr preferRelativeResize="0"/>
          <p:nvPr/>
        </p:nvPicPr>
        <p:blipFill rotWithShape="1">
          <a:blip r:embed="rId5">
            <a:alphaModFix/>
          </a:blip>
          <a:srcRect/>
          <a:stretch/>
        </p:blipFill>
        <p:spPr>
          <a:xfrm>
            <a:off x="8976237" y="2028423"/>
            <a:ext cx="2499645" cy="3224298"/>
          </a:xfrm>
          <a:prstGeom prst="rect">
            <a:avLst/>
          </a:prstGeom>
          <a:noFill/>
          <a:ln>
            <a:noFill/>
          </a:ln>
        </p:spPr>
      </p:pic>
      <p:pic>
        <p:nvPicPr>
          <p:cNvPr id="375" name="Google Shape;375;p6" descr="A black and yellow wave&#10;&#10;AI-generated content may be incorrect."/>
          <p:cNvPicPr preferRelativeResize="0"/>
          <p:nvPr/>
        </p:nvPicPr>
        <p:blipFill rotWithShape="1">
          <a:blip r:embed="rId6">
            <a:alphaModFix/>
          </a:blip>
          <a:srcRect/>
          <a:stretch/>
        </p:blipFill>
        <p:spPr>
          <a:xfrm flipH="1">
            <a:off x="6324600" y="0"/>
            <a:ext cx="5867400" cy="1508760"/>
          </a:xfrm>
          <a:prstGeom prst="rect">
            <a:avLst/>
          </a:prstGeom>
          <a:noFill/>
          <a:ln>
            <a:noFill/>
          </a:ln>
        </p:spPr>
      </p:pic>
      <p:pic>
        <p:nvPicPr>
          <p:cNvPr id="376" name="Google Shape;376;p6"/>
          <p:cNvPicPr preferRelativeResize="0"/>
          <p:nvPr/>
        </p:nvPicPr>
        <p:blipFill rotWithShape="1">
          <a:blip r:embed="rId7">
            <a:alphaModFix/>
          </a:blip>
          <a:srcRect/>
          <a:stretch/>
        </p:blipFill>
        <p:spPr>
          <a:xfrm rot="-3498120">
            <a:off x="9744583" y="-837571"/>
            <a:ext cx="1593635" cy="404124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7"/>
          <p:cNvSpPr txBox="1">
            <a:spLocks noGrp="1"/>
          </p:cNvSpPr>
          <p:nvPr>
            <p:ph type="title"/>
          </p:nvPr>
        </p:nvSpPr>
        <p:spPr>
          <a:xfrm>
            <a:off x="838200" y="559574"/>
            <a:ext cx="7183582" cy="676636"/>
          </a:xfrm>
          <a:prstGeom prst="rect">
            <a:avLst/>
          </a:prstGeom>
          <a:noFill/>
          <a:ln>
            <a:noFill/>
          </a:ln>
        </p:spPr>
        <p:txBody>
          <a:bodyPr spcFirstLastPara="1" wrap="square" lIns="0" tIns="45700" rIns="0" bIns="45700" anchor="b" anchorCtr="0">
            <a:normAutofit/>
          </a:bodyPr>
          <a:lstStyle/>
          <a:p>
            <a:pPr marL="0" lvl="0" indent="0" algn="l" rtl="0">
              <a:lnSpc>
                <a:spcPct val="100000"/>
              </a:lnSpc>
              <a:spcBef>
                <a:spcPts val="0"/>
              </a:spcBef>
              <a:spcAft>
                <a:spcPts val="0"/>
              </a:spcAft>
              <a:buClr>
                <a:schemeClr val="dk2"/>
              </a:buClr>
              <a:buSzPts val="3200"/>
              <a:buFont typeface="Avenir"/>
              <a:buNone/>
            </a:pPr>
            <a:r>
              <a:rPr lang="fr-MA" b="1">
                <a:latin typeface="Avenir"/>
                <a:ea typeface="Avenir"/>
                <a:cs typeface="Avenir"/>
                <a:sym typeface="Avenir"/>
              </a:rPr>
              <a:t>L'orientation globale derrière la MMS</a:t>
            </a:r>
            <a:endParaRPr/>
          </a:p>
        </p:txBody>
      </p:sp>
      <p:sp>
        <p:nvSpPr>
          <p:cNvPr id="383" name="Google Shape;383;p7"/>
          <p:cNvSpPr txBox="1"/>
          <p:nvPr/>
        </p:nvSpPr>
        <p:spPr>
          <a:xfrm>
            <a:off x="838199" y="5944483"/>
            <a:ext cx="10609212" cy="861774"/>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Clr>
                <a:srgbClr val="7F7F7F"/>
              </a:buClr>
              <a:buSzPts val="1000"/>
              <a:buFont typeface="Calibri"/>
              <a:buAutoNum type="arabicPeriod" startAt="8"/>
            </a:pPr>
            <a:r>
              <a:rPr lang="fr-MA" sz="1000" i="1">
                <a:solidFill>
                  <a:srgbClr val="7F7F7F"/>
                </a:solidFill>
                <a:latin typeface="Avenir"/>
                <a:ea typeface="Avenir"/>
                <a:cs typeface="Avenir"/>
                <a:sym typeface="Avenir"/>
              </a:rPr>
              <a:t>Recommandations actualisées de l'OMS pour les consultations prénatales en 2020 </a:t>
            </a:r>
            <a:r>
              <a:rPr lang="fr-MA" sz="1000" i="1" u="sng">
                <a:solidFill>
                  <a:srgbClr val="7F7F7F"/>
                </a:solidFill>
                <a:latin typeface="Avenir"/>
                <a:ea typeface="Avenir"/>
                <a:cs typeface="Avenir"/>
                <a:sym typeface="Avenir"/>
                <a:hlinkClick r:id="rId3">
                  <a:extLst>
                    <a:ext uri="{A12FA001-AC4F-418D-AE19-62706E023703}">
                      <ahyp:hlinkClr xmlns:ahyp="http://schemas.microsoft.com/office/drawing/2018/hyperlinkcolor" val="tx"/>
                    </a:ext>
                  </a:extLst>
                </a:hlinkClick>
              </a:rPr>
              <a:t>: https://apps.who.int/iris/bitstream/handle/10665/333561/9789240007789-eng.pdf</a:t>
            </a:r>
            <a:r>
              <a:rPr lang="fr-MA" sz="1000" i="1">
                <a:solidFill>
                  <a:srgbClr val="7F7F7F"/>
                </a:solidFill>
                <a:latin typeface="Avenir"/>
                <a:ea typeface="Avenir"/>
                <a:cs typeface="Avenir"/>
                <a:sym typeface="Avenir"/>
              </a:rPr>
              <a:t> </a:t>
            </a:r>
            <a:endParaRPr sz="1000" i="0">
              <a:solidFill>
                <a:srgbClr val="7F7F7F"/>
              </a:solidFill>
              <a:latin typeface="Avenir"/>
              <a:ea typeface="Avenir"/>
              <a:cs typeface="Avenir"/>
              <a:sym typeface="Avenir"/>
            </a:endParaRPr>
          </a:p>
          <a:p>
            <a:pPr marL="228600" marR="0" lvl="0" indent="-228600" algn="l" rtl="0">
              <a:spcBef>
                <a:spcPts val="0"/>
              </a:spcBef>
              <a:spcAft>
                <a:spcPts val="0"/>
              </a:spcAft>
              <a:buClr>
                <a:srgbClr val="7F7F7F"/>
              </a:buClr>
              <a:buSzPts val="1000"/>
              <a:buFont typeface="Calibri"/>
              <a:buAutoNum type="arabicPeriod" startAt="8"/>
            </a:pPr>
            <a:r>
              <a:rPr lang="fr-MA" sz="1000" i="1">
                <a:solidFill>
                  <a:srgbClr val="7F7F7F"/>
                </a:solidFill>
                <a:latin typeface="Avenir"/>
                <a:ea typeface="Avenir"/>
                <a:cs typeface="Avenir"/>
                <a:sym typeface="Avenir"/>
              </a:rPr>
              <a:t>Liste modèle de médicaments essentiels de l'OMS </a:t>
            </a:r>
            <a:r>
              <a:rPr lang="fr-MA" sz="1000" i="1" u="sng">
                <a:solidFill>
                  <a:srgbClr val="7F7F7F"/>
                </a:solidFill>
                <a:latin typeface="Avenir"/>
                <a:ea typeface="Avenir"/>
                <a:cs typeface="Avenir"/>
                <a:sym typeface="Avenir"/>
                <a:hlinkClick r:id="rId4">
                  <a:extLst>
                    <a:ext uri="{A12FA001-AC4F-418D-AE19-62706E023703}">
                      <ahyp:hlinkClr xmlns:ahyp="http://schemas.microsoft.com/office/drawing/2018/hyperlinkcolor" val="tx"/>
                    </a:ext>
                  </a:extLst>
                </a:hlinkClick>
              </a:rPr>
              <a:t>: https://www.who.int/publications/i/item/WHO-MHP-HPS-EML-2023.02</a:t>
            </a:r>
            <a:endParaRPr sz="1000" i="1">
              <a:solidFill>
                <a:srgbClr val="7F7F7F"/>
              </a:solidFill>
              <a:latin typeface="Avenir"/>
              <a:ea typeface="Avenir"/>
              <a:cs typeface="Avenir"/>
              <a:sym typeface="Avenir"/>
            </a:endParaRPr>
          </a:p>
          <a:p>
            <a:pPr marL="228600" marR="0" lvl="0" indent="-228600" algn="l" rtl="0">
              <a:lnSpc>
                <a:spcPct val="100000"/>
              </a:lnSpc>
              <a:spcBef>
                <a:spcPts val="0"/>
              </a:spcBef>
              <a:spcAft>
                <a:spcPts val="0"/>
              </a:spcAft>
              <a:buClr>
                <a:srgbClr val="7F7F7F"/>
              </a:buClr>
              <a:buSzPts val="1000"/>
              <a:buFont typeface="Calibri"/>
              <a:buAutoNum type="arabicPeriod" startAt="8"/>
            </a:pPr>
            <a:r>
              <a:rPr lang="fr-MA" sz="1000" i="1">
                <a:solidFill>
                  <a:srgbClr val="7F7F7F"/>
                </a:solidFill>
                <a:latin typeface="Avenir"/>
                <a:ea typeface="Avenir"/>
                <a:cs typeface="Avenir"/>
                <a:sym typeface="Avenir"/>
              </a:rPr>
              <a:t>Prévention et contrôle des carences en micronutriments chez les populations touchées par une situation d'urgence https://www.who.int/docs/default-source/nutritionlibrary/preventing-and-controlling-micronutrient-deficie </a:t>
            </a:r>
            <a:r>
              <a:rPr lang="fr-MA" sz="1000" i="1" u="sng">
                <a:solidFill>
                  <a:srgbClr val="7F7F7F"/>
                </a:solidFill>
                <a:latin typeface="Avenir"/>
                <a:ea typeface="Avenir"/>
                <a:cs typeface="Avenir"/>
                <a:sym typeface="Avenir"/>
                <a:hlinkClick r:id="rId5">
                  <a:extLst>
                    <a:ext uri="{A12FA001-AC4F-418D-AE19-62706E023703}">
                      <ahyp:hlinkClr xmlns:ahyp="http://schemas.microsoft.com/office/drawing/2018/hyperlinkcolor" val="tx"/>
                    </a:ext>
                  </a:extLst>
                </a:hlinkClick>
              </a:rPr>
              <a:t>ncies-in-populations-affected-by-an-emergency.pdf?sfvrsn=e17f6dff_2</a:t>
            </a:r>
            <a:r>
              <a:rPr lang="fr-MA" sz="1000" i="1">
                <a:solidFill>
                  <a:srgbClr val="7F7F7F"/>
                </a:solidFill>
                <a:latin typeface="Avenir"/>
                <a:ea typeface="Avenir"/>
                <a:cs typeface="Avenir"/>
                <a:sym typeface="Avenir"/>
              </a:rPr>
              <a:t> </a:t>
            </a:r>
            <a:endParaRPr/>
          </a:p>
          <a:p>
            <a:pPr marL="0" marR="0" lvl="0" indent="0" algn="l" rtl="0">
              <a:spcBef>
                <a:spcPts val="0"/>
              </a:spcBef>
              <a:spcAft>
                <a:spcPts val="0"/>
              </a:spcAft>
              <a:buNone/>
            </a:pPr>
            <a:endParaRPr sz="1000" i="1">
              <a:solidFill>
                <a:srgbClr val="7F7F7F"/>
              </a:solidFill>
              <a:latin typeface="Avenir"/>
              <a:ea typeface="Avenir"/>
              <a:cs typeface="Avenir"/>
              <a:sym typeface="Avenir"/>
            </a:endParaRPr>
          </a:p>
        </p:txBody>
      </p:sp>
      <p:sp>
        <p:nvSpPr>
          <p:cNvPr id="384" name="Google Shape;384;p7"/>
          <p:cNvSpPr/>
          <p:nvPr/>
        </p:nvSpPr>
        <p:spPr>
          <a:xfrm>
            <a:off x="6286154" y="2143939"/>
            <a:ext cx="4858092" cy="347286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85" name="Google Shape;385;p7"/>
          <p:cNvPicPr preferRelativeResize="0"/>
          <p:nvPr/>
        </p:nvPicPr>
        <p:blipFill rotWithShape="1">
          <a:blip r:embed="rId6">
            <a:alphaModFix/>
          </a:blip>
          <a:srcRect/>
          <a:stretch/>
        </p:blipFill>
        <p:spPr>
          <a:xfrm>
            <a:off x="3953676" y="1629572"/>
            <a:ext cx="2471331" cy="3193846"/>
          </a:xfrm>
          <a:prstGeom prst="rect">
            <a:avLst/>
          </a:prstGeom>
          <a:noFill/>
          <a:ln w="9525" cap="flat" cmpd="sng">
            <a:solidFill>
              <a:schemeClr val="dk1"/>
            </a:solidFill>
            <a:prstDash val="solid"/>
            <a:round/>
            <a:headEnd type="none" w="sm" len="sm"/>
            <a:tailEnd type="none" w="sm" len="sm"/>
          </a:ln>
        </p:spPr>
      </p:pic>
      <p:pic>
        <p:nvPicPr>
          <p:cNvPr id="386" name="Google Shape;386;p7" descr="Graphical user interface&#10;&#10;Description automatically generated with low confidence"/>
          <p:cNvPicPr preferRelativeResize="0"/>
          <p:nvPr/>
        </p:nvPicPr>
        <p:blipFill rotWithShape="1">
          <a:blip r:embed="rId7">
            <a:alphaModFix/>
          </a:blip>
          <a:srcRect l="-1" r="1375"/>
          <a:stretch/>
        </p:blipFill>
        <p:spPr>
          <a:xfrm>
            <a:off x="6609400" y="1629572"/>
            <a:ext cx="2349416" cy="3193843"/>
          </a:xfrm>
          <a:prstGeom prst="rect">
            <a:avLst/>
          </a:prstGeom>
          <a:noFill/>
          <a:ln w="9525" cap="flat" cmpd="sng">
            <a:solidFill>
              <a:schemeClr val="dk1"/>
            </a:solidFill>
            <a:prstDash val="solid"/>
            <a:round/>
            <a:headEnd type="none" w="sm" len="sm"/>
            <a:tailEnd type="none" w="sm" len="sm"/>
          </a:ln>
        </p:spPr>
      </p:pic>
      <p:pic>
        <p:nvPicPr>
          <p:cNvPr id="387" name="Google Shape;387;p7"/>
          <p:cNvPicPr preferRelativeResize="0"/>
          <p:nvPr/>
        </p:nvPicPr>
        <p:blipFill rotWithShape="1">
          <a:blip r:embed="rId8">
            <a:alphaModFix/>
          </a:blip>
          <a:srcRect t="1079" b="1079"/>
          <a:stretch/>
        </p:blipFill>
        <p:spPr>
          <a:xfrm>
            <a:off x="9143209" y="1629572"/>
            <a:ext cx="2304202" cy="3193843"/>
          </a:xfrm>
          <a:prstGeom prst="rect">
            <a:avLst/>
          </a:prstGeom>
          <a:noFill/>
          <a:ln w="9525" cap="flat" cmpd="sng">
            <a:solidFill>
              <a:schemeClr val="dk1"/>
            </a:solidFill>
            <a:prstDash val="solid"/>
            <a:round/>
            <a:headEnd type="none" w="sm" len="sm"/>
            <a:tailEnd type="none" w="sm" len="sm"/>
          </a:ln>
        </p:spPr>
      </p:pic>
      <p:sp>
        <p:nvSpPr>
          <p:cNvPr id="388" name="Google Shape;388;p7"/>
          <p:cNvSpPr txBox="1"/>
          <p:nvPr/>
        </p:nvSpPr>
        <p:spPr>
          <a:xfrm>
            <a:off x="832105" y="1554480"/>
            <a:ext cx="2591815" cy="3769360"/>
          </a:xfrm>
          <a:prstGeom prst="rect">
            <a:avLst/>
          </a:prstGeom>
          <a:noFill/>
          <a:ln>
            <a:noFill/>
          </a:ln>
        </p:spPr>
        <p:txBody>
          <a:bodyPr spcFirstLastPara="1" wrap="square" lIns="0" tIns="0" rIns="0" bIns="0" anchor="t" anchorCtr="0">
            <a:normAutofit lnSpcReduction="10000"/>
          </a:bodyPr>
          <a:lstStyle/>
          <a:p>
            <a:pPr marL="0" marR="0" lvl="0" indent="0" algn="l" rtl="0">
              <a:lnSpc>
                <a:spcPct val="100000"/>
              </a:lnSpc>
              <a:spcBef>
                <a:spcPts val="0"/>
              </a:spcBef>
              <a:spcAft>
                <a:spcPts val="0"/>
              </a:spcAft>
              <a:buClr>
                <a:schemeClr val="dk1"/>
              </a:buClr>
              <a:buSzPts val="2000"/>
              <a:buFont typeface="Arial"/>
              <a:buNone/>
            </a:pPr>
            <a:r>
              <a:rPr lang="fr-MA" sz="2000" b="0" i="0">
                <a:solidFill>
                  <a:schemeClr val="dk1"/>
                </a:solidFill>
                <a:latin typeface="Avenir"/>
                <a:ea typeface="Avenir"/>
                <a:cs typeface="Avenir"/>
                <a:sym typeface="Avenir"/>
              </a:rPr>
              <a:t>L’UNIMMAP MMS figure sur la </a:t>
            </a:r>
            <a:r>
              <a:rPr lang="fr-MA" sz="2000" b="1" i="0">
                <a:solidFill>
                  <a:schemeClr val="dk1"/>
                </a:solidFill>
                <a:latin typeface="Avenir"/>
                <a:ea typeface="Avenir"/>
                <a:cs typeface="Avenir"/>
                <a:sym typeface="Avenir"/>
              </a:rPr>
              <a:t>liste des médicaments essentiels de l'Organisation </a:t>
            </a:r>
            <a:r>
              <a:rPr lang="fr-MA" sz="2000" b="1">
                <a:solidFill>
                  <a:schemeClr val="dk1"/>
                </a:solidFill>
                <a:latin typeface="Avenir"/>
                <a:ea typeface="Avenir"/>
                <a:cs typeface="Avenir"/>
                <a:sym typeface="Avenir"/>
              </a:rPr>
              <a:t>M</a:t>
            </a:r>
            <a:r>
              <a:rPr lang="fr-MA" sz="2000" b="1" i="0">
                <a:solidFill>
                  <a:schemeClr val="dk1"/>
                </a:solidFill>
                <a:latin typeface="Avenir"/>
                <a:ea typeface="Avenir"/>
                <a:cs typeface="Avenir"/>
                <a:sym typeface="Avenir"/>
              </a:rPr>
              <a:t>ondiale de la Santé (OMS)</a:t>
            </a:r>
            <a:r>
              <a:rPr lang="fr-MA" sz="2000" b="0" i="0">
                <a:solidFill>
                  <a:schemeClr val="dk1"/>
                </a:solidFill>
                <a:latin typeface="Avenir"/>
                <a:ea typeface="Avenir"/>
                <a:cs typeface="Avenir"/>
                <a:sym typeface="Avenir"/>
              </a:rPr>
              <a:t> depuis 2021 et est </a:t>
            </a:r>
            <a:r>
              <a:rPr lang="fr-MA" sz="2000" b="1" i="0">
                <a:solidFill>
                  <a:schemeClr val="dk1"/>
                </a:solidFill>
                <a:latin typeface="Avenir"/>
                <a:ea typeface="Avenir"/>
                <a:cs typeface="Avenir"/>
                <a:sym typeface="Avenir"/>
              </a:rPr>
              <a:t>approuvé par l'OMS</a:t>
            </a:r>
            <a:r>
              <a:rPr lang="fr-MA" sz="2000" b="0" i="0">
                <a:solidFill>
                  <a:schemeClr val="dk1"/>
                </a:solidFill>
                <a:latin typeface="Avenir"/>
                <a:ea typeface="Avenir"/>
                <a:cs typeface="Avenir"/>
                <a:sym typeface="Avenir"/>
              </a:rPr>
              <a:t> pour une utilisation dans le cadre d'une recherche rigoureuse et dans les situations d'urgence.</a:t>
            </a:r>
            <a:endParaRPr/>
          </a:p>
        </p:txBody>
      </p:sp>
      <p:pic>
        <p:nvPicPr>
          <p:cNvPr id="389" name="Google Shape;389;p7"/>
          <p:cNvPicPr preferRelativeResize="0"/>
          <p:nvPr/>
        </p:nvPicPr>
        <p:blipFill rotWithShape="1">
          <a:blip r:embed="rId9">
            <a:alphaModFix/>
          </a:blip>
          <a:srcRect/>
          <a:stretch/>
        </p:blipFill>
        <p:spPr>
          <a:xfrm flipH="1">
            <a:off x="6324600" y="0"/>
            <a:ext cx="5867400" cy="150875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BB4A"/>
        </a:solidFill>
        <a:effectLst/>
      </p:bgPr>
    </p:bg>
    <p:spTree>
      <p:nvGrpSpPr>
        <p:cNvPr id="1" name="Shape 394"/>
        <p:cNvGrpSpPr/>
        <p:nvPr/>
      </p:nvGrpSpPr>
      <p:grpSpPr>
        <a:xfrm>
          <a:off x="0" y="0"/>
          <a:ext cx="0" cy="0"/>
          <a:chOff x="0" y="0"/>
          <a:chExt cx="0" cy="0"/>
        </a:xfrm>
      </p:grpSpPr>
      <p:sp>
        <p:nvSpPr>
          <p:cNvPr id="395" name="Google Shape;395;p8"/>
          <p:cNvSpPr txBox="1">
            <a:spLocks noGrp="1"/>
          </p:cNvSpPr>
          <p:nvPr>
            <p:ph type="title"/>
          </p:nvPr>
        </p:nvSpPr>
        <p:spPr>
          <a:xfrm>
            <a:off x="838200" y="559574"/>
            <a:ext cx="7183582" cy="676636"/>
          </a:xfrm>
          <a:prstGeom prst="rect">
            <a:avLst/>
          </a:prstGeom>
          <a:noFill/>
          <a:ln>
            <a:noFill/>
          </a:ln>
        </p:spPr>
        <p:txBody>
          <a:bodyPr spcFirstLastPara="1" wrap="square" lIns="0" tIns="45700" rIns="0" bIns="45700" anchor="b" anchorCtr="0">
            <a:normAutofit fontScale="90000"/>
          </a:bodyPr>
          <a:lstStyle/>
          <a:p>
            <a:pPr marL="0" lvl="0" indent="0" algn="l" rtl="0">
              <a:lnSpc>
                <a:spcPct val="90000"/>
              </a:lnSpc>
              <a:spcBef>
                <a:spcPts val="0"/>
              </a:spcBef>
              <a:spcAft>
                <a:spcPts val="0"/>
              </a:spcAft>
              <a:buClr>
                <a:schemeClr val="dk2"/>
              </a:buClr>
              <a:buSzPct val="100000"/>
              <a:buFont typeface="Avenir"/>
              <a:buNone/>
            </a:pPr>
            <a:r>
              <a:rPr lang="fr-MA" b="1">
                <a:latin typeface="Avenir"/>
                <a:ea typeface="Avenir"/>
                <a:cs typeface="Avenir"/>
                <a:sym typeface="Avenir"/>
              </a:rPr>
              <a:t>Le meilleur achat pour le développement mondial</a:t>
            </a:r>
            <a:endParaRPr/>
          </a:p>
        </p:txBody>
      </p:sp>
      <p:sp>
        <p:nvSpPr>
          <p:cNvPr id="396" name="Google Shape;396;p8"/>
          <p:cNvSpPr txBox="1">
            <a:spLocks noGrp="1"/>
          </p:cNvSpPr>
          <p:nvPr>
            <p:ph type="body" idx="1"/>
          </p:nvPr>
        </p:nvSpPr>
        <p:spPr>
          <a:xfrm>
            <a:off x="838201" y="1504841"/>
            <a:ext cx="7513320" cy="4351338"/>
          </a:xfrm>
          <a:prstGeom prst="rect">
            <a:avLst/>
          </a:prstGeom>
          <a:noFill/>
          <a:ln>
            <a:noFill/>
          </a:ln>
        </p:spPr>
        <p:txBody>
          <a:bodyPr spcFirstLastPara="1" wrap="square" lIns="0" tIns="0" rIns="0" bIns="0" anchor="t" anchorCtr="0">
            <a:normAutofit/>
          </a:bodyPr>
          <a:lstStyle/>
          <a:p>
            <a:pPr marL="347472" lvl="0" indent="-347472" algn="l" rtl="0">
              <a:lnSpc>
                <a:spcPct val="100000"/>
              </a:lnSpc>
              <a:spcBef>
                <a:spcPts val="0"/>
              </a:spcBef>
              <a:spcAft>
                <a:spcPts val="0"/>
              </a:spcAft>
              <a:buClr>
                <a:schemeClr val="dk1"/>
              </a:buClr>
              <a:buSzPts val="2000"/>
              <a:buChar char="•"/>
            </a:pPr>
            <a:r>
              <a:rPr lang="fr-MA"/>
              <a:t>La MMS a été désignée comme l'un des meilleurs investissements pour le développement mondial, avec un </a:t>
            </a:r>
            <a:r>
              <a:rPr lang="fr-MA" b="1"/>
              <a:t>gain économique de 37 dollars US pour chaque dollar US investi.</a:t>
            </a:r>
            <a:r>
              <a:rPr lang="fr-MA" b="1" baseline="30000"/>
              <a:t>11</a:t>
            </a:r>
            <a:endParaRPr baseline="30000"/>
          </a:p>
          <a:p>
            <a:pPr marL="347472" lvl="0" indent="-347472" algn="l" rtl="0">
              <a:lnSpc>
                <a:spcPct val="100000"/>
              </a:lnSpc>
              <a:spcBef>
                <a:spcPts val="600"/>
              </a:spcBef>
              <a:spcAft>
                <a:spcPts val="0"/>
              </a:spcAft>
              <a:buClr>
                <a:schemeClr val="dk1"/>
              </a:buClr>
              <a:buSzPts val="2000"/>
              <a:buChar char="•"/>
            </a:pPr>
            <a:r>
              <a:rPr lang="fr-MA"/>
              <a:t>Des mères bien nourries donnent naissance à des bébés bien nourris, qui peuvent à leur tour élever des communautés entières.</a:t>
            </a:r>
            <a:endParaRPr/>
          </a:p>
          <a:p>
            <a:pPr marL="347472" lvl="0" indent="-347472" algn="l" rtl="0">
              <a:lnSpc>
                <a:spcPct val="100000"/>
              </a:lnSpc>
              <a:spcBef>
                <a:spcPts val="600"/>
              </a:spcBef>
              <a:spcAft>
                <a:spcPts val="0"/>
              </a:spcAft>
              <a:buClr>
                <a:schemeClr val="dk1"/>
              </a:buClr>
              <a:buSzPts val="2000"/>
              <a:buChar char="•"/>
            </a:pPr>
            <a:r>
              <a:rPr lang="fr-MA"/>
              <a:t>La MMS a le potentiel d'améliorer le développement cognitif et comportemental de l'enfant, le préparant ainsi à une vie en meilleure santé.</a:t>
            </a:r>
            <a:r>
              <a:rPr lang="fr-MA" baseline="30000"/>
              <a:t>12</a:t>
            </a:r>
            <a:r>
              <a:rPr lang="fr-MA"/>
              <a:t> </a:t>
            </a:r>
            <a:endParaRPr/>
          </a:p>
          <a:p>
            <a:pPr marL="347472" lvl="0" indent="-347472" algn="l" rtl="0">
              <a:lnSpc>
                <a:spcPct val="100000"/>
              </a:lnSpc>
              <a:spcBef>
                <a:spcPts val="600"/>
              </a:spcBef>
              <a:spcAft>
                <a:spcPts val="0"/>
              </a:spcAft>
              <a:buClr>
                <a:schemeClr val="dk1"/>
              </a:buClr>
              <a:buSzPts val="2000"/>
              <a:buChar char="•"/>
            </a:pPr>
            <a:r>
              <a:rPr lang="fr-MA"/>
              <a:t>La MMS renforce la résilience et aide les familles à résister aux conflits, aux épidémies et au changement climatique et à s'en remettre.</a:t>
            </a:r>
            <a:r>
              <a:rPr lang="fr-MA" baseline="30000"/>
              <a:t>13</a:t>
            </a:r>
            <a:endParaRPr/>
          </a:p>
        </p:txBody>
      </p:sp>
      <p:sp>
        <p:nvSpPr>
          <p:cNvPr id="397" name="Google Shape;397;p8"/>
          <p:cNvSpPr txBox="1"/>
          <p:nvPr/>
        </p:nvSpPr>
        <p:spPr>
          <a:xfrm>
            <a:off x="838200" y="5706747"/>
            <a:ext cx="9593687" cy="861774"/>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7F7F7F"/>
              </a:buClr>
              <a:buSzPts val="1000"/>
              <a:buFont typeface="Calibri"/>
              <a:buAutoNum type="arabicPeriod" startAt="11"/>
            </a:pPr>
            <a:r>
              <a:rPr lang="fr-MA" sz="1000" b="0" i="0" u="none" strike="noStrike" cap="none">
                <a:solidFill>
                  <a:srgbClr val="7F7F7F"/>
                </a:solidFill>
                <a:latin typeface="Avenir"/>
                <a:ea typeface="Avenir"/>
                <a:cs typeface="Avenir"/>
                <a:sym typeface="Avenir"/>
              </a:rPr>
              <a:t>Larsen B, Hoddinott J, Razvi S. Investir dans la nutrition – un exemple d’investissement optimal à l’échelle mondiale. Journal d'analyse des coûts-avantages. (« In English ») 2023 (sous presse). Disponible à : </a:t>
            </a:r>
            <a:r>
              <a:rPr lang="fr-MA" sz="1000" b="0" i="0" u="sng" strike="noStrike" cap="none">
                <a:solidFill>
                  <a:srgbClr val="7F7F7F"/>
                </a:solidFill>
                <a:latin typeface="Avenir"/>
                <a:ea typeface="Avenir"/>
                <a:cs typeface="Avenir"/>
                <a:sym typeface="Avenir"/>
                <a:hlinkClick r:id="rId3">
                  <a:extLst>
                    <a:ext uri="{A12FA001-AC4F-418D-AE19-62706E023703}">
                      <ahyp:hlinkClr xmlns:ahyp="http://schemas.microsoft.com/office/drawing/2018/hyperlinkcolor" val="tx"/>
                    </a:ext>
                  </a:extLst>
                </a:hlinkClick>
              </a:rPr>
              <a:t>https://copenhagenconsensus.com/sites/default/files/2023-03/Nutrition%20Best%20Investment%20Manuscript%20230211.pdf</a:t>
            </a:r>
            <a:r>
              <a:rPr lang="fr-MA" sz="1000" b="0" i="0" u="none" strike="noStrike" cap="none">
                <a:solidFill>
                  <a:srgbClr val="7F7F7F"/>
                </a:solidFill>
                <a:latin typeface="Avenir"/>
                <a:ea typeface="Avenir"/>
                <a:cs typeface="Avenir"/>
                <a:sym typeface="Avenir"/>
              </a:rPr>
              <a:t> </a:t>
            </a:r>
            <a:endParaRPr/>
          </a:p>
          <a:p>
            <a:pPr marL="228600" marR="0" lvl="0" indent="-228600" algn="l" rtl="0">
              <a:lnSpc>
                <a:spcPct val="100000"/>
              </a:lnSpc>
              <a:spcBef>
                <a:spcPts val="0"/>
              </a:spcBef>
              <a:spcAft>
                <a:spcPts val="0"/>
              </a:spcAft>
              <a:buClr>
                <a:srgbClr val="7F7F7F"/>
              </a:buClr>
              <a:buSzPts val="1000"/>
              <a:buFont typeface="Calibri"/>
              <a:buAutoNum type="arabicPeriod" startAt="11"/>
            </a:pPr>
            <a:r>
              <a:rPr lang="fr-MA" sz="1000" b="0" i="0" u="none" strike="noStrike" cap="none">
                <a:solidFill>
                  <a:srgbClr val="7F7F7F"/>
                </a:solidFill>
                <a:latin typeface="Avenir"/>
                <a:ea typeface="Avenir"/>
                <a:cs typeface="Avenir"/>
                <a:sym typeface="Avenir"/>
              </a:rPr>
              <a:t>Cusick SE, Georgieff MK. Le rôle de la nutrition dans le développement du cerveau : L'occasion en or des « 1000 premiers jours ». (« In English ») J Pediatr. 2016;175:16-21. doi:10.1016/j.jpeds.2016.05.013</a:t>
            </a:r>
            <a:endParaRPr/>
          </a:p>
          <a:p>
            <a:pPr marL="228600" marR="0" lvl="0" indent="-228600" algn="l" rtl="0">
              <a:lnSpc>
                <a:spcPct val="100000"/>
              </a:lnSpc>
              <a:spcBef>
                <a:spcPts val="0"/>
              </a:spcBef>
              <a:spcAft>
                <a:spcPts val="0"/>
              </a:spcAft>
              <a:buClr>
                <a:srgbClr val="7F7F7F"/>
              </a:buClr>
              <a:buSzPts val="1000"/>
              <a:buFont typeface="Calibri"/>
              <a:buAutoNum type="arabicPeriod" startAt="11"/>
            </a:pPr>
            <a:r>
              <a:rPr lang="fr-MA" sz="1000" b="0" i="0" u="none" strike="noStrike" cap="none">
                <a:solidFill>
                  <a:srgbClr val="7F7F7F"/>
                </a:solidFill>
                <a:latin typeface="Avenir"/>
                <a:ea typeface="Avenir"/>
                <a:cs typeface="Avenir"/>
                <a:sym typeface="Avenir"/>
              </a:rPr>
              <a:t>Bloem et al, 2007. Prévenir et contrôler les carences en micronutriments chez les populations touchées par une situation d’urgence (« In English ») OMS, PAM, UNICEF.</a:t>
            </a:r>
            <a:endParaRPr/>
          </a:p>
        </p:txBody>
      </p:sp>
      <p:pic>
        <p:nvPicPr>
          <p:cNvPr id="398" name="Google Shape;398;p8"/>
          <p:cNvPicPr preferRelativeResize="0"/>
          <p:nvPr/>
        </p:nvPicPr>
        <p:blipFill rotWithShape="1">
          <a:blip r:embed="rId4">
            <a:alphaModFix/>
          </a:blip>
          <a:srcRect/>
          <a:stretch/>
        </p:blipFill>
        <p:spPr>
          <a:xfrm>
            <a:off x="8690172" y="1861696"/>
            <a:ext cx="2663626" cy="3687460"/>
          </a:xfrm>
          <a:prstGeom prst="rect">
            <a:avLst/>
          </a:prstGeom>
          <a:noFill/>
          <a:ln>
            <a:noFill/>
          </a:ln>
        </p:spPr>
      </p:pic>
      <p:pic>
        <p:nvPicPr>
          <p:cNvPr id="399" name="Google Shape;399;p8"/>
          <p:cNvPicPr preferRelativeResize="0"/>
          <p:nvPr/>
        </p:nvPicPr>
        <p:blipFill rotWithShape="1">
          <a:blip r:embed="rId5">
            <a:alphaModFix/>
          </a:blip>
          <a:srcRect/>
          <a:stretch/>
        </p:blipFill>
        <p:spPr>
          <a:xfrm flipH="1">
            <a:off x="6324600" y="0"/>
            <a:ext cx="5867400" cy="1508759"/>
          </a:xfrm>
          <a:prstGeom prst="rect">
            <a:avLst/>
          </a:prstGeom>
          <a:noFill/>
          <a:ln>
            <a:noFill/>
          </a:ln>
        </p:spPr>
      </p:pic>
      <p:pic>
        <p:nvPicPr>
          <p:cNvPr id="400" name="Google Shape;400;p8"/>
          <p:cNvPicPr preferRelativeResize="0"/>
          <p:nvPr/>
        </p:nvPicPr>
        <p:blipFill rotWithShape="1">
          <a:blip r:embed="rId6">
            <a:alphaModFix/>
          </a:blip>
          <a:srcRect/>
          <a:stretch/>
        </p:blipFill>
        <p:spPr>
          <a:xfrm rot="-4527565">
            <a:off x="10221220" y="-988417"/>
            <a:ext cx="1592309" cy="404124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9"/>
          <p:cNvSpPr txBox="1">
            <a:spLocks noGrp="1"/>
          </p:cNvSpPr>
          <p:nvPr>
            <p:ph type="title"/>
          </p:nvPr>
        </p:nvSpPr>
        <p:spPr>
          <a:xfrm>
            <a:off x="838200" y="290096"/>
            <a:ext cx="7183582" cy="676636"/>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2"/>
              </a:buClr>
              <a:buSzPts val="3200"/>
              <a:buFont typeface="Avenir"/>
              <a:buNone/>
            </a:pPr>
            <a:r>
              <a:rPr lang="fr-MA" b="1">
                <a:latin typeface="Avenir"/>
                <a:ea typeface="Avenir"/>
                <a:cs typeface="Avenir"/>
                <a:sym typeface="Avenir"/>
              </a:rPr>
              <a:t>Plan d’action</a:t>
            </a:r>
            <a:endParaRPr>
              <a:latin typeface="Avenir"/>
              <a:ea typeface="Avenir"/>
              <a:cs typeface="Avenir"/>
              <a:sym typeface="Avenir"/>
            </a:endParaRPr>
          </a:p>
        </p:txBody>
      </p:sp>
      <p:sp>
        <p:nvSpPr>
          <p:cNvPr id="407" name="Google Shape;407;p9"/>
          <p:cNvSpPr txBox="1">
            <a:spLocks noGrp="1"/>
          </p:cNvSpPr>
          <p:nvPr>
            <p:ph type="body" idx="1"/>
          </p:nvPr>
        </p:nvSpPr>
        <p:spPr>
          <a:xfrm>
            <a:off x="838200" y="1077480"/>
            <a:ext cx="6902302" cy="3766122"/>
          </a:xfrm>
          <a:prstGeom prst="rect">
            <a:avLst/>
          </a:prstGeom>
          <a:noFill/>
          <a:ln>
            <a:noFill/>
          </a:ln>
        </p:spPr>
        <p:txBody>
          <a:bodyPr spcFirstLastPara="1" wrap="square" lIns="0" tIns="0" rIns="0" bIns="0" anchor="t" anchorCtr="0">
            <a:noAutofit/>
          </a:bodyPr>
          <a:lstStyle/>
          <a:p>
            <a:pPr marL="347472" lvl="0" indent="-347472" algn="l" rtl="0">
              <a:lnSpc>
                <a:spcPct val="100000"/>
              </a:lnSpc>
              <a:spcBef>
                <a:spcPts val="0"/>
              </a:spcBef>
              <a:spcAft>
                <a:spcPts val="0"/>
              </a:spcAft>
              <a:buClr>
                <a:schemeClr val="dk1"/>
              </a:buClr>
              <a:buSzPts val="2000"/>
              <a:buChar char="•"/>
            </a:pPr>
            <a:r>
              <a:rPr lang="fr-MA" b="1"/>
              <a:t>Il faut désormais veiller à ce que les femmes enceintes de tous les pays aient accès aux MMS</a:t>
            </a:r>
            <a:r>
              <a:rPr lang="fr-MA"/>
              <a:t>, la même norme de soins que celle dont bénéficient depuis longtemps les femmes des pays à revenu élevé.</a:t>
            </a:r>
            <a:endParaRPr/>
          </a:p>
          <a:p>
            <a:pPr marL="347472" lvl="0" indent="-347472" algn="l" rtl="0">
              <a:lnSpc>
                <a:spcPct val="100000"/>
              </a:lnSpc>
              <a:spcBef>
                <a:spcPts val="600"/>
              </a:spcBef>
              <a:spcAft>
                <a:spcPts val="0"/>
              </a:spcAft>
              <a:buClr>
                <a:schemeClr val="dk1"/>
              </a:buClr>
              <a:buSzPts val="2000"/>
              <a:buChar char="•"/>
            </a:pPr>
            <a:r>
              <a:rPr lang="fr-MA"/>
              <a:t>​Le soutien se fait sous de nombreuses formes : du cadre scientifique de mise en œuvre éprouvé au soutien des capacités de fabrication, en passant par les dons initiaux de produits.</a:t>
            </a:r>
            <a:endParaRPr/>
          </a:p>
          <a:p>
            <a:pPr marL="347472" lvl="0" indent="-347472" algn="l" rtl="0">
              <a:lnSpc>
                <a:spcPct val="100000"/>
              </a:lnSpc>
              <a:spcBef>
                <a:spcPts val="600"/>
              </a:spcBef>
              <a:spcAft>
                <a:spcPts val="0"/>
              </a:spcAft>
              <a:buClr>
                <a:schemeClr val="dk1"/>
              </a:buClr>
              <a:buSzPts val="2000"/>
              <a:buChar char="•"/>
            </a:pPr>
            <a:r>
              <a:rPr lang="fr-MA" b="1"/>
              <a:t>Les pays sont encouragés à exploiter les mécanismes existants pour accélérer la coordination et la collaboration en matière de MMS</a:t>
            </a:r>
            <a:r>
              <a:rPr lang="fr-MA"/>
              <a:t>, notamment le CNF, l'Alliance mondiale des donateurs de MMS, la coordination avec le Forum d'approvisionnement de l'UNICEF et la collaboration avec les Alliances nationales pour la mise à l'échelle des MMS. </a:t>
            </a:r>
            <a:endParaRPr/>
          </a:p>
        </p:txBody>
      </p:sp>
      <p:sp>
        <p:nvSpPr>
          <p:cNvPr id="408" name="Google Shape;408;p9"/>
          <p:cNvSpPr/>
          <p:nvPr/>
        </p:nvSpPr>
        <p:spPr>
          <a:xfrm>
            <a:off x="8675748" y="5066522"/>
            <a:ext cx="3516252" cy="86690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9" name="Google Shape;409;p9"/>
          <p:cNvSpPr/>
          <p:nvPr/>
        </p:nvSpPr>
        <p:spPr>
          <a:xfrm>
            <a:off x="8675748" y="0"/>
            <a:ext cx="3516252" cy="250993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0" name="Google Shape;410;p9" descr="A black and white wave&#10;&#10;AI-generated content may be incorrect."/>
          <p:cNvPicPr preferRelativeResize="0"/>
          <p:nvPr/>
        </p:nvPicPr>
        <p:blipFill rotWithShape="1">
          <a:blip r:embed="rId3">
            <a:alphaModFix/>
          </a:blip>
          <a:srcRect/>
          <a:stretch/>
        </p:blipFill>
        <p:spPr>
          <a:xfrm flipH="1">
            <a:off x="6339417" y="0"/>
            <a:ext cx="5852583" cy="1504950"/>
          </a:xfrm>
          <a:prstGeom prst="rect">
            <a:avLst/>
          </a:prstGeom>
          <a:noFill/>
          <a:ln>
            <a:noFill/>
          </a:ln>
        </p:spPr>
      </p:pic>
      <p:sp>
        <p:nvSpPr>
          <p:cNvPr id="411" name="Google Shape;411;p9"/>
          <p:cNvSpPr/>
          <p:nvPr/>
        </p:nvSpPr>
        <p:spPr>
          <a:xfrm>
            <a:off x="0" y="5891462"/>
            <a:ext cx="12192000" cy="10159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2" name="Google Shape;412;p9"/>
          <p:cNvPicPr preferRelativeResize="0"/>
          <p:nvPr/>
        </p:nvPicPr>
        <p:blipFill rotWithShape="1">
          <a:blip r:embed="rId4">
            <a:alphaModFix/>
          </a:blip>
          <a:srcRect/>
          <a:stretch/>
        </p:blipFill>
        <p:spPr>
          <a:xfrm>
            <a:off x="7234966" y="6082696"/>
            <a:ext cx="4418552" cy="534606"/>
          </a:xfrm>
          <a:prstGeom prst="rect">
            <a:avLst/>
          </a:prstGeom>
          <a:noFill/>
          <a:ln>
            <a:noFill/>
          </a:ln>
        </p:spPr>
      </p:pic>
      <p:pic>
        <p:nvPicPr>
          <p:cNvPr id="413" name="Google Shape;413;p9"/>
          <p:cNvPicPr preferRelativeResize="0"/>
          <p:nvPr/>
        </p:nvPicPr>
        <p:blipFill rotWithShape="1">
          <a:blip r:embed="rId5">
            <a:alphaModFix/>
          </a:blip>
          <a:srcRect/>
          <a:stretch/>
        </p:blipFill>
        <p:spPr>
          <a:xfrm>
            <a:off x="8675748" y="1767320"/>
            <a:ext cx="3516252" cy="3340441"/>
          </a:xfrm>
          <a:prstGeom prst="rect">
            <a:avLst/>
          </a:prstGeom>
          <a:noFill/>
          <a:ln>
            <a:noFill/>
          </a:ln>
        </p:spPr>
      </p:pic>
      <p:pic>
        <p:nvPicPr>
          <p:cNvPr id="414" name="Google Shape;414;p9" descr="A map of the world&#10;&#10;AI-generated content may be incorrect."/>
          <p:cNvPicPr preferRelativeResize="0"/>
          <p:nvPr/>
        </p:nvPicPr>
        <p:blipFill rotWithShape="1">
          <a:blip r:embed="rId6">
            <a:alphaModFix/>
          </a:blip>
          <a:srcRect/>
          <a:stretch/>
        </p:blipFill>
        <p:spPr>
          <a:xfrm>
            <a:off x="8675748" y="1745646"/>
            <a:ext cx="3460112" cy="3275044"/>
          </a:xfrm>
          <a:prstGeom prst="rect">
            <a:avLst/>
          </a:prstGeom>
          <a:noFill/>
          <a:ln>
            <a:noFill/>
          </a:ln>
        </p:spPr>
      </p:pic>
      <p:pic>
        <p:nvPicPr>
          <p:cNvPr id="415" name="Google Shape;415;p9"/>
          <p:cNvPicPr preferRelativeResize="0"/>
          <p:nvPr/>
        </p:nvPicPr>
        <p:blipFill rotWithShape="1">
          <a:blip r:embed="rId7">
            <a:alphaModFix/>
          </a:blip>
          <a:srcRect/>
          <a:stretch/>
        </p:blipFill>
        <p:spPr>
          <a:xfrm>
            <a:off x="0" y="5906115"/>
            <a:ext cx="12192000" cy="102870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GMMB 2021">
      <a:dk1>
        <a:srgbClr val="000000"/>
      </a:dk1>
      <a:lt1>
        <a:srgbClr val="FFFFFF"/>
      </a:lt1>
      <a:dk2>
        <a:srgbClr val="F8981D"/>
      </a:dk2>
      <a:lt2>
        <a:srgbClr val="E7E6E6"/>
      </a:lt2>
      <a:accent1>
        <a:srgbClr val="28A6E6"/>
      </a:accent1>
      <a:accent2>
        <a:srgbClr val="28864E"/>
      </a:accent2>
      <a:accent3>
        <a:srgbClr val="900276"/>
      </a:accent3>
      <a:accent4>
        <a:srgbClr val="FED700"/>
      </a:accent4>
      <a:accent5>
        <a:srgbClr val="D3483F"/>
      </a:accent5>
      <a:accent6>
        <a:srgbClr val="123EB6"/>
      </a:accent6>
      <a:hlink>
        <a:srgbClr val="61259D"/>
      </a:hlink>
      <a:folHlink>
        <a:srgbClr val="3B257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FurtherWith15">
      <a:dk1>
        <a:srgbClr val="000000"/>
      </a:dk1>
      <a:lt1>
        <a:srgbClr val="FFFFFF"/>
      </a:lt1>
      <a:dk2>
        <a:srgbClr val="510A75"/>
      </a:dk2>
      <a:lt2>
        <a:srgbClr val="FDEAF3"/>
      </a:lt2>
      <a:accent1>
        <a:srgbClr val="EB3687"/>
      </a:accent1>
      <a:accent2>
        <a:srgbClr val="FEBB4A"/>
      </a:accent2>
      <a:accent3>
        <a:srgbClr val="C7BCF9"/>
      </a:accent3>
      <a:accent4>
        <a:srgbClr val="4049B7"/>
      </a:accent4>
      <a:accent5>
        <a:srgbClr val="FF814F"/>
      </a:accent5>
      <a:accent6>
        <a:srgbClr val="055D80"/>
      </a:accent6>
      <a:hlink>
        <a:srgbClr val="510A75"/>
      </a:hlink>
      <a:folHlink>
        <a:srgbClr val="520B7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FurtherWith15">
      <a:dk1>
        <a:srgbClr val="000000"/>
      </a:dk1>
      <a:lt1>
        <a:srgbClr val="FFFFFF"/>
      </a:lt1>
      <a:dk2>
        <a:srgbClr val="510A75"/>
      </a:dk2>
      <a:lt2>
        <a:srgbClr val="FDEAF3"/>
      </a:lt2>
      <a:accent1>
        <a:srgbClr val="EB3687"/>
      </a:accent1>
      <a:accent2>
        <a:srgbClr val="FEBB4A"/>
      </a:accent2>
      <a:accent3>
        <a:srgbClr val="C7BCF9"/>
      </a:accent3>
      <a:accent4>
        <a:srgbClr val="4049B7"/>
      </a:accent4>
      <a:accent5>
        <a:srgbClr val="FF814F"/>
      </a:accent5>
      <a:accent6>
        <a:srgbClr val="055D80"/>
      </a:accent6>
      <a:hlink>
        <a:srgbClr val="510A75"/>
      </a:hlink>
      <a:folHlink>
        <a:srgbClr val="520B7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7b2e77cc-b64d-4fc4-9f64-616f45c1eaef">
      <Terms xmlns="http://schemas.microsoft.com/office/infopath/2007/PartnerControls"/>
    </lcf76f155ced4ddcb4097134ff3c332f>
    <TaxCatchAll xmlns="d537de1d-b239-4fda-943d-5a7369d6426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4871A718AD66E418366A732CB5B3C94" ma:contentTypeVersion="20" ma:contentTypeDescription="Create a new document." ma:contentTypeScope="" ma:versionID="33c5a8e7ab1e5f436342761ac1f2e9dd">
  <xsd:schema xmlns:xsd="http://www.w3.org/2001/XMLSchema" xmlns:xs="http://www.w3.org/2001/XMLSchema" xmlns:p="http://schemas.microsoft.com/office/2006/metadata/properties" xmlns:ns1="http://schemas.microsoft.com/sharepoint/v3" xmlns:ns2="7b2e77cc-b64d-4fc4-9f64-616f45c1eaef" xmlns:ns3="d537de1d-b239-4fda-943d-5a7369d64260" targetNamespace="http://schemas.microsoft.com/office/2006/metadata/properties" ma:root="true" ma:fieldsID="33deeb9de5be7d1df55a9b8d64d73329" ns1:_="" ns2:_="" ns3:_="">
    <xsd:import namespace="http://schemas.microsoft.com/sharepoint/v3"/>
    <xsd:import namespace="7b2e77cc-b64d-4fc4-9f64-616f45c1eaef"/>
    <xsd:import namespace="d537de1d-b239-4fda-943d-5a7369d6426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2e77cc-b64d-4fc4-9f64-616f45c1ea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c601fe5-46c3-4c52-950a-a1c6b911b11d"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37de1d-b239-4fda-943d-5a7369d64260"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f8058eb-4c34-4092-b693-1c1087b6fe7a}" ma:internalName="TaxCatchAll" ma:showField="CatchAllData" ma:web="d537de1d-b239-4fda-943d-5a7369d6426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E837B0-7267-44EC-B0EA-2543F4B02F4A}">
  <ds:schemaRefs>
    <ds:schemaRef ds:uri="http://schemas.microsoft.com/sharepoint/v3/contenttype/forms"/>
  </ds:schemaRefs>
</ds:datastoreItem>
</file>

<file path=customXml/itemProps2.xml><?xml version="1.0" encoding="utf-8"?>
<ds:datastoreItem xmlns:ds="http://schemas.openxmlformats.org/officeDocument/2006/customXml" ds:itemID="{72E52525-7E36-4849-8703-40386A26B9A2}">
  <ds:schemaRefs>
    <ds:schemaRef ds:uri="http://schemas.microsoft.com/office/2006/metadata/properties"/>
    <ds:schemaRef ds:uri="http://schemas.microsoft.com/office/infopath/2007/PartnerControls"/>
    <ds:schemaRef ds:uri="http://schemas.microsoft.com/sharepoint/v3"/>
    <ds:schemaRef ds:uri="7b2e77cc-b64d-4fc4-9f64-616f45c1eaef"/>
    <ds:schemaRef ds:uri="d537de1d-b239-4fda-943d-5a7369d64260"/>
  </ds:schemaRefs>
</ds:datastoreItem>
</file>

<file path=customXml/itemProps3.xml><?xml version="1.0" encoding="utf-8"?>
<ds:datastoreItem xmlns:ds="http://schemas.openxmlformats.org/officeDocument/2006/customXml" ds:itemID="{83907859-5E3E-4362-9FBA-5CB49E1D25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2e77cc-b64d-4fc4-9f64-616f45c1eaef"/>
    <ds:schemaRef ds:uri="d537de1d-b239-4fda-943d-5a7369d642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3280</Words>
  <Application>Microsoft Office PowerPoint</Application>
  <PresentationFormat>Widescreen</PresentationFormat>
  <Paragraphs>157</Paragraphs>
  <Slides>18</Slides>
  <Notes>18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Calibri</vt:lpstr>
      <vt:lpstr>Arial</vt:lpstr>
      <vt:lpstr>NTR</vt:lpstr>
      <vt:lpstr>Georgia</vt:lpstr>
      <vt:lpstr>Paytone One</vt:lpstr>
      <vt:lpstr>Avenir</vt:lpstr>
      <vt:lpstr>Play</vt:lpstr>
      <vt:lpstr>Lato</vt:lpstr>
      <vt:lpstr>Office Theme</vt:lpstr>
      <vt:lpstr>1_Office Theme</vt:lpstr>
      <vt:lpstr>2_Office Theme</vt:lpstr>
      <vt:lpstr>PowerPoint Presentation</vt:lpstr>
      <vt:lpstr>Comment utiliser ce diaporama ?</vt:lpstr>
      <vt:lpstr>Public visé par ce diaporama</vt:lpstr>
      <vt:lpstr>Intervention à fort impact pour des femmes et des bébés en meilleure santé</vt:lpstr>
      <vt:lpstr>La MMS, un besoin croissant</vt:lpstr>
      <vt:lpstr>La MMS, les preuves de son importance</vt:lpstr>
      <vt:lpstr>L'orientation globale derrière la MMS</vt:lpstr>
      <vt:lpstr>Le meilleur achat pour le développement mondial</vt:lpstr>
      <vt:lpstr>Plan d’action</vt:lpstr>
      <vt:lpstr>Voir aussi </vt:lpstr>
      <vt:lpstr>Annexes</vt:lpstr>
      <vt:lpstr>Comment [le nom du Pays] peut agir ?</vt:lpstr>
      <vt:lpstr>Outils de plaidoyer</vt:lpstr>
      <vt:lpstr>Outils de plaidoyer</vt:lpstr>
      <vt:lpstr>Outils de plaidoyer</vt:lpstr>
      <vt:lpstr>Outils de plaidoyer</vt:lpstr>
      <vt:lpstr>Outils de calcul des coûts</vt:lpstr>
      <vt:lpstr>Outils de mobilisation des ressources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Ransom, Serrin</dc:creator>
  <cp:lastModifiedBy>Maurine Waudo</cp:lastModifiedBy>
  <cp:revision>1</cp:revision>
  <dcterms:created xsi:type="dcterms:W3CDTF">2021-01-05T20:04:34Z</dcterms:created>
  <dcterms:modified xsi:type="dcterms:W3CDTF">2025-09-22T07:44:28Z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0x010100D4871A718AD66E418366A732CB5B3C94</vt:lpwstr>
  </property>
  <property fmtid="{D5CDD505-2E9C-101B-9397-08002B2CF9AE}" pid="4" name="MSIP_Label_a844c618-538c-404a-b2f6-f58b5e4f4fae_Enabled">
    <vt:lpwstr>true</vt:lpwstr>
  </property>
  <property fmtid="{D5CDD505-2E9C-101B-9397-08002B2CF9AE}" pid="5" name="MSIP_Label_a844c618-538c-404a-b2f6-f58b5e4f4fae_SetDate">
    <vt:lpwstr>2025-05-19T13:48:12Z</vt:lpwstr>
  </property>
  <property fmtid="{D5CDD505-2E9C-101B-9397-08002B2CF9AE}" pid="6" name="MSIP_Label_a844c618-538c-404a-b2f6-f58b5e4f4fae_Method">
    <vt:lpwstr>Privileged</vt:lpwstr>
  </property>
  <property fmtid="{D5CDD505-2E9C-101B-9397-08002B2CF9AE}" pid="7" name="MSIP_Label_a844c618-538c-404a-b2f6-f58b5e4f4fae_Name">
    <vt:lpwstr>Public</vt:lpwstr>
  </property>
  <property fmtid="{D5CDD505-2E9C-101B-9397-08002B2CF9AE}" pid="8" name="MSIP_Label_a844c618-538c-404a-b2f6-f58b5e4f4fae_SiteId">
    <vt:lpwstr>41eb501a-f671-4ce0-a5bf-b64168c3705f</vt:lpwstr>
  </property>
  <property fmtid="{D5CDD505-2E9C-101B-9397-08002B2CF9AE}" pid="9" name="MSIP_Label_a844c618-538c-404a-b2f6-f58b5e4f4fae_ActionId">
    <vt:lpwstr>dc4f028f-5eb1-41e8-8eaf-3eec561403f0</vt:lpwstr>
  </property>
  <property fmtid="{D5CDD505-2E9C-101B-9397-08002B2CF9AE}" pid="10" name="MSIP_Label_a844c618-538c-404a-b2f6-f58b5e4f4fae_ContentBits">
    <vt:lpwstr>0</vt:lpwstr>
  </property>
  <property fmtid="{D5CDD505-2E9C-101B-9397-08002B2CF9AE}" pid="11" name="MSIP_Label_a844c618-538c-404a-b2f6-f58b5e4f4fae_Tag">
    <vt:lpwstr>50, 0, 1, 1</vt:lpwstr>
  </property>
  <property fmtid="{D5CDD505-2E9C-101B-9397-08002B2CF9AE}" pid="12" name="Order">
    <vt:lpwstr>111685200.000000</vt:lpwstr>
  </property>
  <property fmtid="{D5CDD505-2E9C-101B-9397-08002B2CF9AE}" pid="13" name="xd_ProgID">
    <vt:lpwstr/>
  </property>
  <property fmtid="{D5CDD505-2E9C-101B-9397-08002B2CF9AE}" pid="14" name="_SourceUrl">
    <vt:lpwstr/>
  </property>
  <property fmtid="{D5CDD505-2E9C-101B-9397-08002B2CF9AE}" pid="15" name="_SharedFileIndex">
    <vt:lpwstr/>
  </property>
  <property fmtid="{D5CDD505-2E9C-101B-9397-08002B2CF9AE}" pid="16" name="ComplianceAssetId">
    <vt:lpwstr/>
  </property>
  <property fmtid="{D5CDD505-2E9C-101B-9397-08002B2CF9AE}" pid="17" name="TemplateUrl">
    <vt:lpwstr/>
  </property>
  <property fmtid="{D5CDD505-2E9C-101B-9397-08002B2CF9AE}" pid="18" name="_ExtendedDescription">
    <vt:lpwstr/>
  </property>
  <property fmtid="{D5CDD505-2E9C-101B-9397-08002B2CF9AE}" pid="19" name="TriggerFlowInfo">
    <vt:lpwstr/>
  </property>
  <property fmtid="{D5CDD505-2E9C-101B-9397-08002B2CF9AE}" pid="20" name="xd_Signature">
    <vt:lpwstr/>
  </property>
</Properties>
</file>