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4"/>
  </p:sldMasterIdLst>
  <p:notesMasterIdLst>
    <p:notesMasterId r:id="rId28"/>
  </p:notesMasterIdLst>
  <p:handoutMasterIdLst>
    <p:handoutMasterId r:id="rId29"/>
  </p:handoutMasterIdLst>
  <p:sldIdLst>
    <p:sldId id="256" r:id="rId5"/>
    <p:sldId id="461" r:id="rId6"/>
    <p:sldId id="268" r:id="rId7"/>
    <p:sldId id="449" r:id="rId8"/>
    <p:sldId id="284" r:id="rId9"/>
    <p:sldId id="269" r:id="rId10"/>
    <p:sldId id="292" r:id="rId11"/>
    <p:sldId id="462" r:id="rId12"/>
    <p:sldId id="405" r:id="rId13"/>
    <p:sldId id="285" r:id="rId14"/>
    <p:sldId id="297" r:id="rId15"/>
    <p:sldId id="406" r:id="rId16"/>
    <p:sldId id="442" r:id="rId17"/>
    <p:sldId id="386" r:id="rId18"/>
    <p:sldId id="387" r:id="rId19"/>
    <p:sldId id="366" r:id="rId20"/>
    <p:sldId id="407" r:id="rId21"/>
    <p:sldId id="437" r:id="rId22"/>
    <p:sldId id="450" r:id="rId23"/>
    <p:sldId id="459" r:id="rId24"/>
    <p:sldId id="413" r:id="rId25"/>
    <p:sldId id="317" r:id="rId26"/>
    <p:sldId id="363" r:id="rId27"/>
  </p:sldIdLst>
  <p:sldSz cx="12192000" cy="6858000"/>
  <p:notesSz cx="6858000" cy="9144000"/>
  <p:defaultTextStyle>
    <a:defPPr algn="r" rtl="1">
      <a:defRPr lang="ar-M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B46415-425E-A6B9-C6D2-CFFE5A9E871A}" name="Tanuja Rastogi" initials="TR" userId="S::tanuja.rastogi@micronutrientforum.org::188f5d63-05b7-4baa-a8d3-37fb2a4eca8c" providerId="AD"/>
  <p188:author id="{E7AE3717-754D-3F0B-0DA5-42512090E62B}" name="Katie Stevenson (GMMB)" initials="KS(" userId="S::katie.stevenson@gmmb.com::6ad4bb77-81fb-4804-b5e0-5f5e034699a7" providerId="AD"/>
  <p188:author id="{8443ED59-20C7-4FDF-8DCA-8A14D1AA1C8C}" name="Microsoft Office User" initials="MOU" userId="Microsoft Office User" providerId="None"/>
  <p188:author id="{0958B961-CA18-E034-D284-F058DFC5CAEB}" name="Martin Mwangi" initials="MM" userId="S::martin.mwangi@micronutrientforum.org::ad76daae-8d18-49be-af3d-21c658b6b216" providerId="AD"/>
  <p188:author id="{BF91956F-E5CF-C343-483F-3B65FCF51168}" name="Gayatri Surendranathan (GMMB)" initials="GS(" userId="S::gayatri.surendranathan@gmmb.com::17b7d75d-0feb-41b1-b904-28189f41b97e" providerId="AD"/>
  <p188:author id="{32E122AA-98CF-53C2-8681-768A50C6F415}" name="Marti van Liere" initials="MvL" userId="S::marti.vanliere@micronutrientforum.org::d9317d54-23ab-4447-8af1-612c0676d77e" providerId="AD"/>
  <p188:author id="{60A5C1B9-F0D9-F5E6-1B40-FCEF1F8AAA8C}" name="Megan Bourassa" initials="MB" userId="S::megan.bourassa@micronutrientforum.org::363739d5-65aa-47ac-af5e-ba8a47e650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A5D"/>
    <a:srgbClr val="510C76"/>
    <a:srgbClr val="8DC6E8"/>
    <a:srgbClr val="EDE6F1"/>
    <a:srgbClr val="E5EEF3"/>
    <a:srgbClr val="D1CECE"/>
    <a:srgbClr val="5B9BD5"/>
    <a:srgbClr val="FF2F92"/>
    <a:srgbClr val="005D83"/>
    <a:srgbClr val="BB9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AFA8B-D287-4EEB-87AF-181FFEB2550A}" v="2" dt="2022-09-15T08:58:53.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8441" autoAdjust="0"/>
  </p:normalViewPr>
  <p:slideViewPr>
    <p:cSldViewPr snapToGrid="0">
      <p:cViewPr varScale="1">
        <p:scale>
          <a:sx n="74" d="100"/>
          <a:sy n="74" d="100"/>
        </p:scale>
        <p:origin x="2016" y="176"/>
      </p:cViewPr>
      <p:guideLst>
        <p:guide orient="horz" pos="2184"/>
        <p:guide pos="38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FFBE1-A409-BABD-427C-72B57C1D6992}"/>
              </a:ext>
            </a:extLst>
          </p:cNvPr>
          <p:cNvSpPr>
            <a:spLocks noGrp="1"/>
          </p:cNvSpPr>
          <p:nvPr>
            <p:ph type="hdr" sz="quarter"/>
          </p:nvPr>
        </p:nvSpPr>
        <p:spPr>
          <a:xfrm>
            <a:off x="0" y="0"/>
            <a:ext cx="2971800" cy="458788"/>
          </a:xfrm>
          <a:prstGeom prst="rect">
            <a:avLst/>
          </a:prstGeom>
        </p:spPr>
        <p:txBody>
          <a:bodyPr vert="horz" lIns="91440" tIns="45720" rIns="91440" bIns="45720" rtlCol="1"/>
          <a:lstStyle>
            <a:lvl1pPr algn="r" rtl="1">
              <a:defRPr sz="1200"/>
            </a:lvl1pPr>
          </a:lstStyle>
          <a:p>
            <a:pPr rtl="1"/>
            <a:endParaRPr lang="en-US"/>
          </a:p>
        </p:txBody>
      </p:sp>
      <p:sp>
        <p:nvSpPr>
          <p:cNvPr id="3" name="Date Placeholder 2">
            <a:extLst>
              <a:ext uri="{FF2B5EF4-FFF2-40B4-BE49-F238E27FC236}">
                <a16:creationId xmlns:a16="http://schemas.microsoft.com/office/drawing/2014/main" id="{08CC4739-B5F1-B616-1EA3-93487A0FDDFD}"/>
              </a:ext>
            </a:extLst>
          </p:cNvPr>
          <p:cNvSpPr>
            <a:spLocks noGrp="1"/>
          </p:cNvSpPr>
          <p:nvPr>
            <p:ph type="dt" sz="quarter" idx="1"/>
          </p:nvPr>
        </p:nvSpPr>
        <p:spPr>
          <a:xfrm>
            <a:off x="3884613" y="0"/>
            <a:ext cx="2971800" cy="458788"/>
          </a:xfrm>
          <a:prstGeom prst="rect">
            <a:avLst/>
          </a:prstGeom>
        </p:spPr>
        <p:txBody>
          <a:bodyPr vert="horz" lIns="91440" tIns="45720" rIns="91440" bIns="45720" rtlCol="1"/>
          <a:lstStyle>
            <a:lvl1pPr algn="r" rtl="1">
              <a:defRPr sz="1200"/>
            </a:lvl1pPr>
          </a:lstStyle>
          <a:p>
            <a:pPr rtl="1"/>
            <a:fld id="{6B0DF060-5BE5-AC45-8FD3-74A61DD61823}" type="datetimeFigureOut">
              <a:rPr lang="en-US" smtClean="0"/>
              <a:t>3/24/23</a:t>
            </a:fld>
            <a:endParaRPr lang="en-US"/>
          </a:p>
        </p:txBody>
      </p:sp>
      <p:sp>
        <p:nvSpPr>
          <p:cNvPr id="4" name="Footer Placeholder 3">
            <a:extLst>
              <a:ext uri="{FF2B5EF4-FFF2-40B4-BE49-F238E27FC236}">
                <a16:creationId xmlns:a16="http://schemas.microsoft.com/office/drawing/2014/main" id="{4A670804-3EF5-144E-9977-302608E30083}"/>
              </a:ext>
            </a:extLst>
          </p:cNvPr>
          <p:cNvSpPr>
            <a:spLocks noGrp="1"/>
          </p:cNvSpPr>
          <p:nvPr>
            <p:ph type="ftr" sz="quarter" idx="2"/>
          </p:nvPr>
        </p:nvSpPr>
        <p:spPr>
          <a:xfrm>
            <a:off x="0" y="8685213"/>
            <a:ext cx="2971800" cy="458787"/>
          </a:xfrm>
          <a:prstGeom prst="rect">
            <a:avLst/>
          </a:prstGeom>
        </p:spPr>
        <p:txBody>
          <a:bodyPr vert="horz" lIns="91440" tIns="45720" rIns="91440" bIns="45720" rtlCol="1" anchor="b"/>
          <a:lstStyle>
            <a:lvl1pPr algn="r" rtl="1">
              <a:defRPr sz="1200"/>
            </a:lvl1pPr>
          </a:lstStyle>
          <a:p>
            <a:pPr rtl="1"/>
            <a:endParaRPr lang="en-US"/>
          </a:p>
        </p:txBody>
      </p:sp>
      <p:sp>
        <p:nvSpPr>
          <p:cNvPr id="5" name="Slide Number Placeholder 4">
            <a:extLst>
              <a:ext uri="{FF2B5EF4-FFF2-40B4-BE49-F238E27FC236}">
                <a16:creationId xmlns:a16="http://schemas.microsoft.com/office/drawing/2014/main" id="{ADFABA0A-B500-AFC0-CC28-AFAA76D3C8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1" anchor="b"/>
          <a:lstStyle>
            <a:lvl1pPr algn="r" rtl="1">
              <a:defRPr sz="1200"/>
            </a:lvl1pPr>
          </a:lstStyle>
          <a:p>
            <a:pPr rtl="1"/>
            <a:fld id="{14CB253E-FF82-6F42-BFD4-4B44230A1240}" type="slidenum">
              <a:rPr lang="en-US" smtClean="0"/>
              <a:t>‹#›</a:t>
            </a:fld>
            <a:endParaRPr lang="en-US"/>
          </a:p>
        </p:txBody>
      </p:sp>
    </p:spTree>
    <p:extLst>
      <p:ext uri="{BB962C8B-B14F-4D97-AF65-F5344CB8AC3E}">
        <p14:creationId xmlns:p14="http://schemas.microsoft.com/office/powerpoint/2010/main" val="617656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1"/>
          <a:lstStyle>
            <a:lvl1pPr algn="r" rtl="1">
              <a:defRPr sz="1200" b="0" i="0">
                <a:latin typeface="Avenir Book" panose="02000503020000020003" pitchFamily="2" charset="0"/>
              </a:defRPr>
            </a:lvl1pPr>
          </a:lstStyle>
          <a:p>
            <a:pPr rtl="1"/>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1"/>
          <a:lstStyle>
            <a:lvl1pPr algn="r" rtl="1">
              <a:defRPr sz="1200" b="0" i="0">
                <a:latin typeface="Avenir Book" panose="02000503020000020003" pitchFamily="2" charset="0"/>
              </a:defRPr>
            </a:lvl1pPr>
          </a:lstStyle>
          <a:p>
            <a:pPr rtl="1"/>
            <a:fld id="{51612432-5752-AC44-AD1D-D5F2B1E85F8E}" type="datetimeFigureOut">
              <a:rPr lang="en-US" smtClean="0"/>
              <a:pPr rtl="1"/>
              <a:t>3/24/23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rtl="1">
              <a:defRPr sz="1200" b="0" i="0">
                <a:latin typeface="Avenir Book" panose="02000503020000020003" pitchFamily="2" charset="0"/>
              </a:defRPr>
            </a:lvl1pPr>
          </a:lstStyle>
          <a:p>
            <a:pPr rtl="1"/>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rtl="1">
              <a:defRPr sz="1200" b="0" i="0">
                <a:latin typeface="Avenir Book" panose="02000503020000020003" pitchFamily="2" charset="0"/>
              </a:defRPr>
            </a:lvl1pPr>
          </a:lstStyle>
          <a:p>
            <a:pPr rtl="1"/>
            <a:fld id="{D8CF51D6-4450-1B41-B25A-621927D22971}" type="slidenum">
              <a:rPr lang="en-US" smtClean="0"/>
              <a:pPr/>
              <a:t>‹#›</a:t>
            </a:fld>
            <a:endParaRPr lang="en-US"/>
          </a:p>
        </p:txBody>
      </p:sp>
    </p:spTree>
    <p:extLst>
      <p:ext uri="{BB962C8B-B14F-4D97-AF65-F5344CB8AC3E}">
        <p14:creationId xmlns:p14="http://schemas.microsoft.com/office/powerpoint/2010/main" val="660217657"/>
      </p:ext>
    </p:extLst>
  </p:cSld>
  <p:clrMap bg1="lt1" tx1="dk1" bg2="lt2" tx2="dk2" accent1="accent1" accent2="accent2" accent3="accent3" accent4="accent4" accent5="accent5" accent6="accent6" hlink="hlink" folHlink="folHlink"/>
  <p:notesStyle>
    <a:lvl1pPr marL="0" algn="r" defTabSz="914400" rtl="1" eaLnBrk="1" latinLnBrk="0" hangingPunct="1">
      <a:defRPr sz="1200" b="0" i="0" kern="1200">
        <a:solidFill>
          <a:schemeClr val="tx1"/>
        </a:solidFill>
        <a:latin typeface="Avenir Book" panose="02000503020000020003"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elancet.com/journals/langlo/article/PIIS2214-109X(17)30371-6/fulltext"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ochranelibrary.com/cdsr/doi/10.1002/14651858.CD004905.pub6/informati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ubmed.ncbi.nlm.nih.gov/3432017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hmhbconsortium.org/world-ma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1111/nyas.14756"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ubmed.ncbi.nlm.nih.gov/3546691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a:solidFill>
                <a:srgbClr val="FF0000"/>
              </a:solidFill>
              <a:highlight>
                <a:srgbClr val="FF0000"/>
              </a:highlight>
            </a:endParaRP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1</a:t>
            </a:fld>
            <a:endParaRPr lang="en-US"/>
          </a:p>
        </p:txBody>
      </p:sp>
    </p:spTree>
    <p:extLst>
      <p:ext uri="{BB962C8B-B14F-4D97-AF65-F5344CB8AC3E}">
        <p14:creationId xmlns:p14="http://schemas.microsoft.com/office/powerpoint/2010/main" val="206149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 قدمت 20 سنة من الأبحاث -</a:t>
            </a:r>
            <a:r>
              <a:rPr lang="ar" dirty="0"/>
              <a:t>متمثلة في تحليل ميتا 2017 حول بيانات مرضى منفردين </a:t>
            </a:r>
            <a:r>
              <a:rPr lang="ar" dirty="0">
                <a:hlinkClick r:id="rId3">
                  <a:extLst>
                    <a:ext uri="{A12FA001-AC4F-418D-AE19-62706E023703}">
                      <ahyp:hlinkClr xmlns:ahyp="http://schemas.microsoft.com/office/drawing/2018/hyperlinkcolor" val="tx"/>
                    </a:ext>
                  </a:extLst>
                </a:hlinkClick>
              </a:rPr>
              <a:t>و</a:t>
            </a:r>
            <a:r>
              <a:rPr lang="ar" dirty="0"/>
              <a:t> دراسة كوشرين 2019 </a:t>
            </a:r>
            <a:r>
              <a:rPr lang="ar" dirty="0">
                <a:hlinkClick r:id="rId4">
                  <a:extLst>
                    <a:ext uri="{A12FA001-AC4F-418D-AE19-62706E023703}">
                      <ahyp:hlinkClr xmlns:ahyp="http://schemas.microsoft.com/office/drawing/2018/hyperlinkcolor" val="tx"/>
                    </a:ext>
                  </a:extLst>
                </a:hlinkClick>
              </a:rPr>
              <a:t>أدلة واضحة حول أمان وفعالية MMS. </a:t>
            </a:r>
            <a:r>
              <a:rPr lang="ar" sz="1200" b="0" i="0" kern="1200" dirty="0">
                <a:solidFill>
                  <a:schemeClr val="tx1"/>
                </a:solidFill>
                <a:effectLst/>
                <a:latin typeface="Avenir Book" panose="02000503020000020003" pitchFamily="2" charset="0"/>
                <a:ea typeface="+mn-ea"/>
                <a:cs typeface="+mn-cs"/>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10</a:t>
            </a:fld>
            <a:endParaRPr lang="en-US"/>
          </a:p>
        </p:txBody>
      </p:sp>
    </p:spTree>
    <p:extLst>
      <p:ext uri="{BB962C8B-B14F-4D97-AF65-F5344CB8AC3E}">
        <p14:creationId xmlns:p14="http://schemas.microsoft.com/office/powerpoint/2010/main" val="118582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r>
              <a:rPr lang="ar" sz="1200" i="0" dirty="0">
                <a:effectLst/>
                <a:latin typeface="Arial" panose="020B0604020202020204" pitchFamily="34" charset="0"/>
                <a:ea typeface="Calibri" panose="020F0502020204030204" pitchFamily="34" charset="0"/>
                <a:cs typeface="Times New Roman" panose="02020603050405020304" pitchFamily="18" charset="0"/>
              </a:rPr>
              <a:t>بعد عقود من الأبحاث، أصدرت وزارة الصحة العالمية توصيات محددة السياق حول MMS،</a:t>
            </a:r>
            <a:r>
              <a:rPr lang="ar" sz="1200" i="0" u="sng" dirty="0">
                <a:effectLst/>
                <a:latin typeface="Arial" panose="020B0604020202020204" pitchFamily="34" charset="0"/>
                <a:ea typeface="Calibri" panose="020F0502020204030204" pitchFamily="34" charset="0"/>
                <a:cs typeface="Times New Roman" panose="02020603050405020304" pitchFamily="18" charset="0"/>
              </a:rPr>
              <a:t> متضمنة تأثر السكان بحالات الطوارئ . </a:t>
            </a:r>
          </a:p>
          <a:p>
            <a:pPr marL="0" marR="0" lvl="0" indent="0" algn="r"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r"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r>
              <a:rPr lang="ar" sz="1200" i="0" dirty="0">
                <a:effectLst/>
                <a:latin typeface="Arial" panose="020B0604020202020204" pitchFamily="34" charset="0"/>
                <a:ea typeface="Calibri" panose="020F0502020204030204" pitchFamily="34" charset="0"/>
                <a:cs typeface="Times New Roman" panose="02020603050405020304" pitchFamily="18" charset="0"/>
              </a:rPr>
              <a:t>و/ أو </a:t>
            </a:r>
            <a:r>
              <a:rPr lang="ar" sz="1200" i="0" u="sng" dirty="0">
                <a:effectLst/>
                <a:latin typeface="Arial" panose="020B0604020202020204" pitchFamily="34" charset="0"/>
                <a:ea typeface="Calibri" panose="020F0502020204030204" pitchFamily="34" charset="0"/>
                <a:cs typeface="Times New Roman" panose="02020603050405020304" pitchFamily="18" charset="0"/>
              </a:rPr>
              <a:t> حالات تفشي مرض السل النشط</a:t>
            </a:r>
            <a:r>
              <a:rPr lang="ar" sz="1200" i="0" dirty="0">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r"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r"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r>
              <a:rPr lang="ar" sz="1200" i="0" dirty="0">
                <a:effectLst/>
                <a:latin typeface="Arial" panose="020B0604020202020204" pitchFamily="34" charset="0"/>
                <a:ea typeface="Calibri" panose="020F0502020204030204" pitchFamily="34" charset="0"/>
                <a:cs typeface="Times New Roman" panose="02020603050405020304" pitchFamily="18" charset="0"/>
              </a:rPr>
              <a:t>وفي سياقات</a:t>
            </a:r>
            <a:r>
              <a:rPr lang="ar" sz="1200" i="0" u="sng" dirty="0">
                <a:effectLst/>
                <a:latin typeface="Arial" panose="020B0604020202020204" pitchFamily="34" charset="0"/>
                <a:ea typeface="Calibri" panose="020F0502020204030204" pitchFamily="34" charset="0"/>
                <a:cs typeface="Times New Roman" panose="02020603050405020304" pitchFamily="18" charset="0"/>
              </a:rPr>
              <a:t> أخرى لدعم الأبحاث الحثيثة</a:t>
            </a:r>
            <a:r>
              <a:rPr lang="ar" sz="1200" i="0" u="none" dirty="0">
                <a:effectLst/>
                <a:latin typeface="Arial" panose="020B0604020202020204" pitchFamily="34" charset="0"/>
                <a:ea typeface="Calibri" panose="020F0502020204030204" pitchFamily="34" charset="0"/>
                <a:cs typeface="Times New Roman" panose="02020603050405020304" pitchFamily="18" charset="0"/>
              </a:rPr>
              <a:t> </a:t>
            </a:r>
            <a:r>
              <a:rPr lang="ar" sz="1200" i="0" dirty="0">
                <a:effectLst/>
                <a:latin typeface="Arial" panose="020B0604020202020204" pitchFamily="34" charset="0"/>
                <a:ea typeface="Calibri" panose="020F0502020204030204" pitchFamily="34" charset="0"/>
                <a:cs typeface="Times New Roman" panose="02020603050405020304" pitchFamily="18" charset="0"/>
              </a:rPr>
              <a:t> كجزء من رعاية ما قبل الولادة للمرأة الحامل.</a:t>
            </a:r>
          </a:p>
          <a:p>
            <a:pPr algn="r" rtl="1"/>
            <a:endParaRPr lang="en-US" sz="1200" b="1" i="0" kern="1200" dirty="0">
              <a:solidFill>
                <a:schemeClr val="tx1"/>
              </a:solidFill>
              <a:effectLst/>
              <a:latin typeface="Avenir Book" panose="02000503020000020003" pitchFamily="2" charset="0"/>
              <a:ea typeface="+mn-ea"/>
              <a:cs typeface="+mn-cs"/>
            </a:endParaRPr>
          </a:p>
          <a:p>
            <a:pPr algn="r" rtl="1"/>
            <a:r>
              <a:rPr lang="ar" b="1" i="1" dirty="0"/>
              <a:t>منع تقص المغذيات الدقيقة والتحكم به بين السكان المتأثرين بحالة طوارئ</a:t>
            </a:r>
          </a:p>
          <a:p>
            <a:pPr algn="l" rtl="1"/>
            <a:r>
              <a:rPr lang="ar" sz="1200" b="0" i="1" kern="1200" dirty="0">
                <a:solidFill>
                  <a:schemeClr val="tx1"/>
                </a:solidFill>
                <a:effectLst/>
                <a:latin typeface="Avenir Book" panose="02000503020000020003" pitchFamily="2" charset="0"/>
                <a:ea typeface="+mn-ea"/>
                <a:cs typeface="+mn-cs"/>
              </a:rPr>
              <a:t>https://www.who.int/docs/default-source/nutritionlibrary/preventing-and-controlling-micronutrient-deficiencies-in-populations-affected-by-an-emergency.pdf?sfvrsn=e17f6dff_2</a:t>
            </a:r>
          </a:p>
          <a:p>
            <a:pPr marL="0" marR="0" lvl="0" indent="0" algn="l"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b="1" i="1" kern="1200" dirty="0">
              <a:solidFill>
                <a:schemeClr val="tx1"/>
              </a:solidFill>
              <a:effectLst/>
              <a:latin typeface="Avenir Book" panose="02000503020000020003" pitchFamily="2" charset="0"/>
              <a:ea typeface="+mn-ea"/>
              <a:cs typeface="+mn-cs"/>
            </a:endParaRPr>
          </a:p>
          <a:p>
            <a:pPr marL="0" marR="0" lvl="0" indent="0" algn="l"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r>
              <a:rPr lang="ar" sz="1200" b="1" i="1" kern="1200" dirty="0">
                <a:solidFill>
                  <a:schemeClr val="tx1"/>
                </a:solidFill>
                <a:effectLst/>
                <a:latin typeface="Avenir Book" panose="02000503020000020003" pitchFamily="2" charset="0"/>
                <a:ea typeface="+mn-ea"/>
                <a:cs typeface="+mn-cs"/>
              </a:rPr>
              <a:t>ًWHO Nutritional care and support for patients with tuberculosis.</a:t>
            </a:r>
          </a:p>
          <a:p>
            <a:pPr marL="0" marR="0" lvl="0" indent="0" algn="l"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r>
              <a:rPr lang="ar" sz="1200" i="1" dirty="0">
                <a:effectLst/>
                <a:latin typeface="Arial" panose="020B0604020202020204" pitchFamily="34" charset="0"/>
                <a:ea typeface="Calibri" panose="020F0502020204030204" pitchFamily="34" charset="0"/>
                <a:cs typeface="Times New Roman" panose="02020603050405020304" pitchFamily="18" charset="0"/>
              </a:rPr>
              <a:t>https://apps.who.int/iris/bitstream/handle/10665/94836/9789241506410_eng.pdf</a:t>
            </a:r>
          </a:p>
          <a:p>
            <a:pPr algn="l" rtl="1"/>
            <a:endParaRPr lang="en-US" sz="1200" b="1" i="1" kern="1200" dirty="0">
              <a:solidFill>
                <a:schemeClr val="tx1"/>
              </a:solidFill>
              <a:effectLst/>
              <a:latin typeface="Avenir Book" panose="02000503020000020003" pitchFamily="2" charset="0"/>
              <a:ea typeface="+mn-ea"/>
              <a:cs typeface="+mn-cs"/>
            </a:endParaRPr>
          </a:p>
          <a:p>
            <a:pPr algn="l" rtl="1"/>
            <a:r>
              <a:rPr lang="ar" sz="1200" b="1" i="1" kern="1200" dirty="0">
                <a:solidFill>
                  <a:schemeClr val="tx1"/>
                </a:solidFill>
                <a:effectLst/>
                <a:latin typeface="Avenir Book" panose="02000503020000020003" pitchFamily="2" charset="0"/>
                <a:ea typeface="+mn-ea"/>
                <a:cs typeface="+mn-cs"/>
              </a:rPr>
              <a:t>2020 updated WHO antenatal care recommendations</a:t>
            </a:r>
          </a:p>
          <a:p>
            <a:pPr algn="l" rtl="1"/>
            <a:r>
              <a:rPr lang="ar" sz="1200" b="0" i="1" kern="1200" dirty="0">
                <a:solidFill>
                  <a:schemeClr val="tx1"/>
                </a:solidFill>
                <a:effectLst/>
                <a:latin typeface="Avenir Book" panose="02000503020000020003" pitchFamily="2" charset="0"/>
                <a:ea typeface="+mn-ea"/>
                <a:cs typeface="+mn-cs"/>
              </a:rPr>
              <a:t>https://apps.who.int/iris/bitstream/handle/10665/333561/9789240007789-eng.pdf</a:t>
            </a:r>
            <a:endParaRPr lang="en-US" sz="120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endParaRPr lang="en-US" sz="1200" i="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r" defTabSz="914400" rtl="1" eaLnBrk="1" fontAlgn="auto" latinLnBrk="0" hangingPunct="1">
              <a:lnSpc>
                <a:spcPct val="107000"/>
              </a:lnSpc>
              <a:spcBef>
                <a:spcPts val="0"/>
              </a:spcBef>
              <a:spcAft>
                <a:spcPts val="600"/>
              </a:spcAft>
              <a:buClrTx/>
              <a:buSzTx/>
              <a:buFont typeface="Arial" panose="020B0604020202020204" pitchFamily="34" charset="0"/>
              <a:buNone/>
              <a:tabLst/>
              <a:defRPr/>
            </a:pPr>
            <a:r>
              <a:rPr lang="ar" sz="1200" i="0" dirty="0">
                <a:effectLst/>
                <a:latin typeface="Arial" panose="020B0604020202020204" pitchFamily="34" charset="0"/>
                <a:ea typeface="Calibri" panose="020F0502020204030204" pitchFamily="34" charset="0"/>
                <a:cs typeface="Times New Roman" panose="02020603050405020304" pitchFamily="18" charset="0"/>
              </a:rPr>
              <a:t> تم مؤخراً إدراج MMS ضمن </a:t>
            </a:r>
            <a:r>
              <a:rPr lang="ar" sz="1200" i="0" kern="1200" dirty="0">
                <a:solidFill>
                  <a:schemeClr val="tx1"/>
                </a:solidFill>
                <a:effectLst/>
                <a:latin typeface="Arial" panose="020B0604020202020204" pitchFamily="34" charset="0"/>
                <a:ea typeface="+mn-ea"/>
                <a:cs typeface="Times New Roman" panose="02020603050405020304" pitchFamily="18" charset="0"/>
              </a:rPr>
              <a:t>لائحة الأدوية الأساسية لمنظمة الصحة العالمية، ما يعتبر خطوة بارزة لدفع المشتريات و المستلزمات و </a:t>
            </a:r>
            <a:r>
              <a:rPr lang="ar" sz="1200" b="0" i="0" kern="1200" dirty="0">
                <a:solidFill>
                  <a:schemeClr val="tx1"/>
                </a:solidFill>
                <a:effectLst/>
                <a:latin typeface="Arial" panose="020B0604020202020204" pitchFamily="34" charset="0"/>
                <a:ea typeface="+mn-ea"/>
                <a:cs typeface="Times New Roman" panose="02020603050405020304" pitchFamily="18" charset="0"/>
              </a:rPr>
              <a:t>الجهود المبذولة في أبحاث التطبيق قدماً، لتوسيع نطاق الوصول إلى MMS واستخدامها. </a:t>
            </a:r>
            <a:endParaRPr lang="en-US" sz="1200" b="0" i="0" kern="1200" dirty="0">
              <a:solidFill>
                <a:schemeClr val="tx1"/>
              </a:solidFill>
              <a:effectLst/>
              <a:latin typeface="Avenir Book" panose="02000503020000020003" pitchFamily="2" charset="0"/>
              <a:ea typeface="+mn-ea"/>
              <a:cs typeface="+mn-cs"/>
            </a:endParaRPr>
          </a:p>
          <a:p>
            <a:pPr algn="r" rtl="1"/>
            <a:endParaRPr lang="en-US" sz="1200" b="0" i="0" kern="1200" dirty="0">
              <a:solidFill>
                <a:schemeClr val="tx1"/>
              </a:solidFill>
              <a:effectLst/>
              <a:latin typeface="Avenir Book" panose="02000503020000020003" pitchFamily="2" charset="0"/>
              <a:ea typeface="+mn-ea"/>
              <a:cs typeface="+mn-cs"/>
            </a:endParaRPr>
          </a:p>
          <a:p>
            <a:pPr algn="l" rtl="1"/>
            <a:r>
              <a:rPr lang="ar" sz="1200" b="1" i="1" kern="1200" dirty="0">
                <a:solidFill>
                  <a:schemeClr val="tx1"/>
                </a:solidFill>
                <a:effectLst/>
                <a:latin typeface="Avenir Book" panose="02000503020000020003" pitchFamily="2" charset="0"/>
                <a:ea typeface="+mn-ea"/>
                <a:cs typeface="+mn-cs"/>
              </a:rPr>
              <a:t>WHO Model List of Essential Medicines.</a:t>
            </a:r>
          </a:p>
          <a:p>
            <a:pPr algn="l" rtl="1"/>
            <a:r>
              <a:rPr lang="ar" i="1" dirty="0"/>
              <a:t>https://www.who.int/publications/i/item/WHO-MHP-HPS-EML-2021.02</a:t>
            </a: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11</a:t>
            </a:fld>
            <a:endParaRPr lang="en-US"/>
          </a:p>
        </p:txBody>
      </p:sp>
    </p:spTree>
    <p:extLst>
      <p:ext uri="{BB962C8B-B14F-4D97-AF65-F5344CB8AC3E}">
        <p14:creationId xmlns:p14="http://schemas.microsoft.com/office/powerpoint/2010/main" val="1842991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algn="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dirty="0">
                <a:solidFill>
                  <a:srgbClr val="510C76"/>
                </a:solidFill>
              </a:rPr>
              <a:t>تسجل MMS تحسناً ملحوظاً في صحة النساء الحوامل ونتائج الولادة بالمقارنة مع IFA.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dirty="0">
              <a:solidFill>
                <a:srgbClr val="510C76"/>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t>إنها فعالة وآمنة ومجدية واقتصادية.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t>سنناقش كل منها بالتفصيل في الشرائح الأربع التالية.</a:t>
            </a:r>
            <a:br>
              <a:rPr lang="en-US" dirty="0"/>
            </a:br>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12</a:t>
            </a:fld>
            <a:endParaRPr lang="en-US"/>
          </a:p>
        </p:txBody>
      </p:sp>
    </p:spTree>
    <p:extLst>
      <p:ext uri="{BB962C8B-B14F-4D97-AF65-F5344CB8AC3E}">
        <p14:creationId xmlns:p14="http://schemas.microsoft.com/office/powerpoint/2010/main" val="1034926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lvl="0" indent="0" algn="r" rtl="1">
              <a:spcBef>
                <a:spcPts val="0"/>
              </a:spcBef>
              <a:spcAft>
                <a:spcPts val="0"/>
              </a:spcAft>
              <a:buNone/>
            </a:pPr>
            <a:r>
              <a:rPr lang="ar" i="1" dirty="0"/>
              <a:t>نقاط المتحدث:</a:t>
            </a:r>
            <a:endParaRPr lang="ar" dirty="0"/>
          </a:p>
          <a:p>
            <a:pPr marL="0" lvl="0" indent="0" algn="r" rtl="1">
              <a:spcBef>
                <a:spcPts val="0"/>
              </a:spcBef>
              <a:spcAft>
                <a:spcPts val="0"/>
              </a:spcAft>
              <a:buNone/>
            </a:pPr>
            <a:endParaRPr lang="ar" i="1" dirty="0"/>
          </a:p>
          <a:p>
            <a:pPr marL="0" marR="0" lvl="0" indent="0" algn="r" rtl="1">
              <a:lnSpc>
                <a:spcPct val="100000"/>
              </a:lnSpc>
              <a:spcBef>
                <a:spcPts val="0"/>
              </a:spcBef>
              <a:spcAft>
                <a:spcPts val="0"/>
              </a:spcAft>
              <a:buClr>
                <a:schemeClr val="dk1"/>
              </a:buClr>
              <a:buSzPts val="1200"/>
              <a:buFont typeface="Avenir"/>
              <a:buNone/>
            </a:pPr>
            <a:r>
              <a:rPr lang="ar" sz="1200" b="0" i="0" dirty="0">
                <a:solidFill>
                  <a:schemeClr val="dk1"/>
                </a:solidFill>
                <a:latin typeface="Avenir"/>
                <a:ea typeface="Avenir"/>
                <a:cs typeface="Avenir"/>
                <a:sym typeface="Avenir"/>
              </a:rPr>
              <a:t>أثبتت </a:t>
            </a:r>
            <a:r>
              <a:rPr lang="pt-PT" sz="1200" b="0" i="0" dirty="0">
                <a:solidFill>
                  <a:schemeClr val="dk1"/>
                </a:solidFill>
                <a:latin typeface="Avenir"/>
                <a:ea typeface="Avenir"/>
                <a:cs typeface="Avenir"/>
                <a:sym typeface="Avenir"/>
              </a:rPr>
              <a:t>MMS </a:t>
            </a:r>
            <a:r>
              <a:rPr lang="ar" sz="1200" b="0" i="0" dirty="0">
                <a:solidFill>
                  <a:schemeClr val="dk1"/>
                </a:solidFill>
                <a:latin typeface="Avenir"/>
                <a:ea typeface="Avenir"/>
                <a:cs typeface="Avenir"/>
                <a:sym typeface="Avenir"/>
              </a:rPr>
              <a:t>قدرتها بشكل مستمر على تحسين التغذية أثناء الحمل، والحد من أخطار نتائج الولادة العكسية بما فيها الولادة المبكرة، والإملاص، وورن الطفل المنخفض عند الولادة، وصغر حجم الجنين بالنسبة لمرحلة الحمل.   </a:t>
            </a:r>
            <a:endParaRPr lang="ar" dirty="0"/>
          </a:p>
          <a:p>
            <a:pPr marL="0" marR="0" lvl="0" indent="0" algn="r" rtl="1">
              <a:lnSpc>
                <a:spcPct val="100000"/>
              </a:lnSpc>
              <a:spcBef>
                <a:spcPts val="0"/>
              </a:spcBef>
              <a:spcAft>
                <a:spcPts val="0"/>
              </a:spcAft>
              <a:buClr>
                <a:schemeClr val="dk1"/>
              </a:buClr>
              <a:buSzPts val="1200"/>
              <a:buFont typeface="Avenir"/>
              <a:buNone/>
            </a:pPr>
            <a:endParaRPr lang="ar" dirty="0"/>
          </a:p>
          <a:p>
            <a:pPr marL="0" marR="0" lvl="0" indent="0" algn="r" rtl="1">
              <a:lnSpc>
                <a:spcPct val="100000"/>
              </a:lnSpc>
              <a:spcBef>
                <a:spcPts val="0"/>
              </a:spcBef>
              <a:spcAft>
                <a:spcPts val="0"/>
              </a:spcAft>
              <a:buClr>
                <a:schemeClr val="dk1"/>
              </a:buClr>
              <a:buSzPts val="1200"/>
              <a:buFont typeface="Avenir"/>
              <a:buNone/>
            </a:pPr>
            <a:r>
              <a:rPr lang="ar" sz="1200" b="0" i="0" dirty="0">
                <a:solidFill>
                  <a:schemeClr val="dk1"/>
                </a:solidFill>
                <a:latin typeface="Avenir"/>
                <a:ea typeface="Avenir"/>
                <a:cs typeface="Avenir"/>
                <a:sym typeface="Avenir"/>
              </a:rPr>
              <a:t>تظهر نتائج استخدام  </a:t>
            </a:r>
            <a:r>
              <a:rPr lang="pt-PT" sz="1200" b="0" i="0" dirty="0">
                <a:solidFill>
                  <a:schemeClr val="dk1"/>
                </a:solidFill>
                <a:latin typeface="Avenir"/>
                <a:ea typeface="Avenir"/>
                <a:cs typeface="Avenir"/>
                <a:sym typeface="Avenir"/>
              </a:rPr>
              <a:t>MMS </a:t>
            </a:r>
            <a:r>
              <a:rPr lang="ar" sz="1200" b="0" i="0" dirty="0">
                <a:solidFill>
                  <a:schemeClr val="dk1"/>
                </a:solidFill>
                <a:latin typeface="Avenir"/>
                <a:ea typeface="Avenir"/>
                <a:cs typeface="Avenir"/>
                <a:sym typeface="Avenir"/>
              </a:rPr>
              <a:t>أكثر وضوحاً لدى الأطفال المولودين لأمهات يعانين من انخفاض الوزن وفقر الدم.</a:t>
            </a:r>
          </a:p>
          <a:p>
            <a:pPr marL="0" lvl="0" indent="0" algn="r" rtl="0">
              <a:lnSpc>
                <a:spcPct val="115000"/>
              </a:lnSpc>
              <a:spcBef>
                <a:spcPts val="1200"/>
              </a:spcBef>
              <a:spcAft>
                <a:spcPts val="0"/>
              </a:spcAft>
              <a:buClr>
                <a:schemeClr val="dk1"/>
              </a:buClr>
              <a:buSzPts val="1100"/>
              <a:buFont typeface="Arial"/>
              <a:buNone/>
            </a:pPr>
            <a:endParaRPr lang="ar" dirty="0"/>
          </a:p>
          <a:p>
            <a:pPr marL="0" lvl="0" indent="0" algn="r" rtl="0">
              <a:lnSpc>
                <a:spcPct val="115000"/>
              </a:lnSpc>
              <a:spcBef>
                <a:spcPts val="1200"/>
              </a:spcBef>
              <a:spcAft>
                <a:spcPts val="0"/>
              </a:spcAft>
              <a:buClr>
                <a:schemeClr val="dk1"/>
              </a:buClr>
              <a:buSzPts val="1100"/>
              <a:buFont typeface="Arial"/>
              <a:buNone/>
            </a:pPr>
            <a:r>
              <a:rPr lang="ar" dirty="0"/>
              <a:t>ترجمة العبارات المكتوبة بجانب المخطط البياني مرتبة من الأعلى إلى الأسفل:</a:t>
            </a:r>
          </a:p>
          <a:p>
            <a:pPr marL="0" lvl="0" indent="0" algn="r" rtl="0">
              <a:lnSpc>
                <a:spcPct val="115000"/>
              </a:lnSpc>
              <a:spcBef>
                <a:spcPts val="1200"/>
              </a:spcBef>
              <a:spcAft>
                <a:spcPts val="0"/>
              </a:spcAft>
              <a:buClr>
                <a:schemeClr val="dk1"/>
              </a:buClr>
              <a:buSzPts val="1100"/>
              <a:buFont typeface="Arial"/>
              <a:buNone/>
            </a:pPr>
            <a:endParaRPr lang="ar" dirty="0"/>
          </a:p>
          <a:p>
            <a:pPr marL="0" lvl="0" indent="0" algn="r" rtl="0">
              <a:lnSpc>
                <a:spcPct val="115000"/>
              </a:lnSpc>
              <a:spcBef>
                <a:spcPts val="1200"/>
              </a:spcBef>
              <a:spcAft>
                <a:spcPts val="0"/>
              </a:spcAft>
              <a:buClr>
                <a:schemeClr val="dk1"/>
              </a:buClr>
              <a:buSzPts val="1100"/>
              <a:buFont typeface="Arial"/>
              <a:buNone/>
            </a:pPr>
            <a:r>
              <a:rPr lang="ar" dirty="0"/>
              <a:t>الحد من خطر الولادة بوزن منخفض (&lt;2500 غ)</a:t>
            </a:r>
          </a:p>
          <a:p>
            <a:pPr marL="0" lvl="0" indent="0" algn="r" rtl="0">
              <a:lnSpc>
                <a:spcPct val="115000"/>
              </a:lnSpc>
              <a:spcBef>
                <a:spcPts val="1200"/>
              </a:spcBef>
              <a:spcAft>
                <a:spcPts val="0"/>
              </a:spcAft>
              <a:buClr>
                <a:schemeClr val="dk1"/>
              </a:buClr>
              <a:buSzPts val="1100"/>
              <a:buFont typeface="Arial"/>
              <a:buNone/>
            </a:pPr>
            <a:r>
              <a:rPr lang="ar" dirty="0"/>
              <a:t>الحد من خطر الإملاص</a:t>
            </a:r>
          </a:p>
          <a:p>
            <a:pPr marL="0" lvl="0" indent="0" algn="r" rtl="0">
              <a:lnSpc>
                <a:spcPct val="115000"/>
              </a:lnSpc>
              <a:spcBef>
                <a:spcPts val="1200"/>
              </a:spcBef>
              <a:spcAft>
                <a:spcPts val="0"/>
              </a:spcAft>
              <a:buClr>
                <a:schemeClr val="dk1"/>
              </a:buClr>
              <a:buSzPts val="1100"/>
              <a:buFont typeface="Arial"/>
              <a:buNone/>
            </a:pPr>
            <a:r>
              <a:rPr lang="ar" dirty="0"/>
              <a:t>الحد منخطر الولادة المبكرة (&lt;37 أسبوع)</a:t>
            </a:r>
          </a:p>
          <a:p>
            <a:pPr marL="0" lvl="0" indent="0" algn="r" rtl="0">
              <a:lnSpc>
                <a:spcPct val="115000"/>
              </a:lnSpc>
              <a:spcBef>
                <a:spcPts val="1200"/>
              </a:spcBef>
              <a:spcAft>
                <a:spcPts val="0"/>
              </a:spcAft>
              <a:buClr>
                <a:schemeClr val="dk1"/>
              </a:buClr>
              <a:buSzPts val="1100"/>
              <a:buFont typeface="Arial"/>
              <a:buNone/>
            </a:pPr>
            <a:r>
              <a:rPr lang="ar" dirty="0"/>
              <a:t>الحد من خطر الولادة بحجم صغير بالنسبة لمرحلة الحمل</a:t>
            </a:r>
          </a:p>
          <a:p>
            <a:pPr marL="0" lvl="0" indent="0" algn="r" rtl="0">
              <a:lnSpc>
                <a:spcPct val="115000"/>
              </a:lnSpc>
              <a:spcBef>
                <a:spcPts val="1200"/>
              </a:spcBef>
              <a:spcAft>
                <a:spcPts val="0"/>
              </a:spcAft>
              <a:buClr>
                <a:schemeClr val="dk1"/>
              </a:buClr>
              <a:buSzPts val="1100"/>
              <a:buFont typeface="Arial"/>
              <a:buNone/>
            </a:pPr>
            <a:r>
              <a:rPr lang="ar" dirty="0"/>
              <a:t> </a:t>
            </a:r>
          </a:p>
          <a:p>
            <a:pPr marL="0" lvl="0" indent="0" algn="r" rtl="0">
              <a:lnSpc>
                <a:spcPct val="115000"/>
              </a:lnSpc>
              <a:spcBef>
                <a:spcPts val="1200"/>
              </a:spcBef>
              <a:spcAft>
                <a:spcPts val="0"/>
              </a:spcAft>
              <a:buClr>
                <a:schemeClr val="dk1"/>
              </a:buClr>
              <a:buSzPts val="1100"/>
              <a:buFont typeface="Arial"/>
              <a:buNone/>
            </a:pPr>
            <a:r>
              <a:rPr lang="ar" dirty="0"/>
              <a:t>النساء الحوامل ذوات الوزن المنخفض</a:t>
            </a:r>
          </a:p>
          <a:p>
            <a:pPr marL="0" lvl="0" indent="0" algn="r" rtl="0">
              <a:lnSpc>
                <a:spcPct val="115000"/>
              </a:lnSpc>
              <a:spcBef>
                <a:spcPts val="1200"/>
              </a:spcBef>
              <a:spcAft>
                <a:spcPts val="0"/>
              </a:spcAft>
              <a:buClr>
                <a:schemeClr val="dk1"/>
              </a:buClr>
              <a:buSzPts val="1100"/>
              <a:buFont typeface="Arial"/>
              <a:buNone/>
            </a:pPr>
            <a:r>
              <a:rPr lang="ar" dirty="0"/>
              <a:t>النساء الحوامل اللواتي يعانين من فقر الدم</a:t>
            </a:r>
          </a:p>
          <a:p>
            <a:pPr marL="0" lvl="0" indent="0" algn="r" rtl="0">
              <a:lnSpc>
                <a:spcPct val="115000"/>
              </a:lnSpc>
              <a:spcBef>
                <a:spcPts val="1200"/>
              </a:spcBef>
              <a:spcAft>
                <a:spcPts val="0"/>
              </a:spcAft>
              <a:buClr>
                <a:schemeClr val="dk1"/>
              </a:buClr>
              <a:buSzPts val="1100"/>
              <a:buFont typeface="Arial"/>
              <a:buNone/>
            </a:pPr>
            <a:r>
              <a:rPr lang="ar" dirty="0"/>
              <a:t>التعداد الإجمالي للنساء الحوامل</a:t>
            </a:r>
          </a:p>
          <a:p>
            <a:pPr marL="0" marR="0" lvl="0" indent="0" algn="r" rtl="1">
              <a:lnSpc>
                <a:spcPct val="100000"/>
              </a:lnSpc>
              <a:spcBef>
                <a:spcPts val="1200"/>
              </a:spcBef>
              <a:spcAft>
                <a:spcPts val="0"/>
              </a:spcAft>
              <a:buClr>
                <a:schemeClr val="dk1"/>
              </a:buClr>
              <a:buSzPts val="1200"/>
              <a:buFont typeface="Avenir"/>
              <a:buNone/>
            </a:pPr>
            <a:endParaRPr lang="ar" dirty="0"/>
          </a:p>
          <a:p>
            <a:pPr marL="0" marR="0" lvl="0" indent="0" algn="l" rtl="1">
              <a:lnSpc>
                <a:spcPct val="100000"/>
              </a:lnSpc>
              <a:spcBef>
                <a:spcPts val="0"/>
              </a:spcBef>
              <a:spcAft>
                <a:spcPts val="0"/>
              </a:spcAft>
              <a:buClr>
                <a:schemeClr val="dk1"/>
              </a:buClr>
              <a:buSzPts val="1200"/>
              <a:buFont typeface="Avenir"/>
              <a:buNone/>
            </a:pPr>
            <a:endParaRPr lang="ar"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13</a:t>
            </a:fld>
            <a:endParaRPr lang="en-US"/>
          </a:p>
        </p:txBody>
      </p:sp>
    </p:spTree>
    <p:extLst>
      <p:ext uri="{BB962C8B-B14F-4D97-AF65-F5344CB8AC3E}">
        <p14:creationId xmlns:p14="http://schemas.microsoft.com/office/powerpoint/2010/main" val="3981904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algn="r" rtl="1"/>
            <a:r>
              <a:rPr lang="ar" dirty="0"/>
              <a:t>أثبتت MMS أنها آمنة: </a:t>
            </a:r>
          </a:p>
          <a:p>
            <a:pPr algn="r" rtl="1"/>
            <a:endParaRPr lang="en-US"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dirty="0">
                <a:latin typeface="Avenir Book" panose="02000503020000020003" pitchFamily="2" charset="0"/>
              </a:rPr>
              <a:t>بعيداً عن مشاكل المعدة الشائعة لدى النساء الحوامل، مثل الإمساك والحرقة الجوفية والقيء والدوار.  إلا أن البيانات لم تسجل </a:t>
            </a:r>
            <a:r>
              <a:rPr lang="ar" sz="1200" dirty="0">
                <a:latin typeface="Avenir Book" panose="02000503020000020003" pitchFamily="2" charset="0"/>
              </a:rPr>
              <a:t> أي اختلاف بارز</a:t>
            </a:r>
            <a:r>
              <a:rPr lang="ar" sz="1200" b="0" dirty="0">
                <a:latin typeface="Avenir Book" panose="02000503020000020003" pitchFamily="2" charset="0"/>
              </a:rPr>
              <a:t> بين IFA و MMS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latin typeface="Avenir Book" panose="02000503020000020003" pitchFamily="2" charset="0"/>
            </a:endParaRPr>
          </a:p>
          <a:p>
            <a:pPr marL="171450" indent="-171450" algn="r" rtl="1">
              <a:buFont typeface="Arial" panose="020B0604020202020204" pitchFamily="34" charset="0"/>
              <a:buChar char="•"/>
            </a:pPr>
            <a:r>
              <a:rPr lang="ar" sz="1200" b="0" i="0" kern="1200" dirty="0">
                <a:solidFill>
                  <a:schemeClr val="tx1"/>
                </a:solidFill>
                <a:effectLst/>
                <a:latin typeface="Avenir Book" panose="02000503020000020003" pitchFamily="2" charset="0"/>
                <a:ea typeface="+mn-ea"/>
                <a:cs typeface="+mn-cs"/>
              </a:rPr>
              <a:t>يمكن تجنب الآثار الجانبية البسيط بالإشارة على النساء بتناول MMS مع الطعام.</a:t>
            </a:r>
          </a:p>
          <a:p>
            <a:pPr marL="171450" indent="-171450" algn="r" rtl="1">
              <a:buFont typeface="Arial" panose="020B0604020202020204" pitchFamily="34" charset="0"/>
              <a:buChar char="•"/>
            </a:pPr>
            <a:endParaRPr lang="en-US" dirty="0"/>
          </a:p>
          <a:p>
            <a:pPr marL="171450" indent="-171450" algn="r" rtl="1">
              <a:buFont typeface="Arial" panose="020B0604020202020204" pitchFamily="34" charset="0"/>
              <a:buChar char="•"/>
            </a:pPr>
            <a:r>
              <a:rPr lang="ar" dirty="0"/>
              <a:t>لن يتسبب تناول MMS بشكل يومي بأي زيادة في المغذيات الدقيقة لدى المرأة، حتى وإن كانت تتناول حمية غذائية جيدة.</a:t>
            </a: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14</a:t>
            </a:fld>
            <a:endParaRPr lang="en-US"/>
          </a:p>
        </p:txBody>
      </p:sp>
    </p:spTree>
    <p:extLst>
      <p:ext uri="{BB962C8B-B14F-4D97-AF65-F5344CB8AC3E}">
        <p14:creationId xmlns:p14="http://schemas.microsoft.com/office/powerpoint/2010/main" val="2060142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algn="r" rtl="1"/>
            <a:r>
              <a:rPr lang="ar" sz="1200" b="0" i="0" kern="1200" dirty="0">
                <a:solidFill>
                  <a:schemeClr val="tx1"/>
                </a:solidFill>
                <a:effectLst/>
                <a:latin typeface="Century Gothic" panose="020B0502020202020204" pitchFamily="34" charset="0"/>
                <a:ea typeface="+mn-ea"/>
                <a:cs typeface="+mn-cs"/>
              </a:rPr>
              <a:t>إلى جانب الأدلة العلمية التي تثبت إمكانية MMS على الحد من نتائج الولادة العكسية، فهي أيضاً متوفرة واقتصادية.</a:t>
            </a:r>
          </a:p>
          <a:p>
            <a:pPr algn="r" rtl="1"/>
            <a:endParaRPr lang="en-IN" sz="1200" b="0" i="0" kern="1200" dirty="0">
              <a:solidFill>
                <a:schemeClr val="tx1"/>
              </a:solidFill>
              <a:effectLst/>
              <a:latin typeface="Century Gothic" panose="020B0502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Century Gothic" panose="020B0502020202020204" pitchFamily="34" charset="0"/>
                <a:ea typeface="+mn-ea"/>
                <a:cs typeface="+mn-cs"/>
              </a:rPr>
              <a:t>قام نيوتريشن انترناشيونال Nutrition International بتطوير أداة لحساب كلفة الفائدة التراكمية وتكلفة الانتقال من IFA إلى MMS في عدة بلدان (Kashi et al., 2018). يمكن باستخدام هذه الأداة بناء واختبار سيناريوهات مختلفة ورؤية تحاليل النتائج الصحية المختلفة بما فيها التأثير على سنوات العمر المعدلة بحسب الإعاقة (DALYs).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IN" sz="1200" b="0" i="0" kern="1200" dirty="0">
              <a:solidFill>
                <a:schemeClr val="tx1"/>
              </a:solidFill>
              <a:effectLst/>
              <a:latin typeface="Century Gothic" panose="020B0502020202020204" pitchFamily="34" charset="0"/>
              <a:ea typeface="+mn-ea"/>
              <a:cs typeface="+mn-cs"/>
            </a:endParaRPr>
          </a:p>
          <a:p>
            <a:pPr rtl="1"/>
            <a:endParaRPr lang="en-IN" sz="1200" b="0" i="0" kern="1200" dirty="0">
              <a:solidFill>
                <a:schemeClr val="tx1"/>
              </a:solidFill>
              <a:effectLst/>
              <a:latin typeface="Century Gothic" panose="020B0502020202020204" pitchFamily="34" charset="0"/>
              <a:ea typeface="+mn-ea"/>
              <a:cs typeface="+mn-cs"/>
            </a:endParaRPr>
          </a:p>
          <a:p>
            <a:pPr marL="0" marR="0" lvl="0" indent="0" algn="l"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تتراوح التكلفة العالمية بين $ 0.01 و $0.037 للحبة الواحدة، بحسب التغليف (يتضمن أقل سعر 180 حبة في قارورة/ ويتضمن أعلى سعر 30 حبة في حافظة أمبولية.) </a:t>
            </a:r>
          </a:p>
          <a:p>
            <a:pPr marL="0" marR="0" lvl="0" indent="0" algn="l" defTabSz="914400" rtl="1" eaLnBrk="1" fontAlgn="auto" latinLnBrk="0" hangingPunct="1">
              <a:lnSpc>
                <a:spcPct val="100000"/>
              </a:lnSpc>
              <a:spcBef>
                <a:spcPts val="0"/>
              </a:spcBef>
              <a:spcAft>
                <a:spcPts val="0"/>
              </a:spcAft>
              <a:buClrTx/>
              <a:buSzTx/>
              <a:buFontTx/>
              <a:buNone/>
              <a:tabLst/>
              <a:defRPr/>
            </a:pPr>
            <a:r>
              <a:rPr lang="ar" b="0" dirty="0">
                <a:latin typeface="Avenir Book" panose="02000503020000020003" pitchFamily="2" charset="0"/>
              </a:rPr>
              <a:t>يتم بذل المزيد من الجهود لتحسين إمكانية تصنيع MMS محلياً وزيادة الإمدادات - مما قد يساهم في المزيد من انخفاض التكلفة.</a:t>
            </a:r>
          </a:p>
          <a:p>
            <a:pPr marL="0" marR="0" lvl="0" indent="0" algn="l" defTabSz="914400" rtl="1" eaLnBrk="1" fontAlgn="auto" latinLnBrk="0" hangingPunct="1">
              <a:lnSpc>
                <a:spcPct val="100000"/>
              </a:lnSpc>
              <a:spcBef>
                <a:spcPts val="0"/>
              </a:spcBef>
              <a:spcAft>
                <a:spcPts val="0"/>
              </a:spcAft>
              <a:buClrTx/>
              <a:buSzTx/>
              <a:buFontTx/>
              <a:buNone/>
              <a:tabLst/>
              <a:defRPr/>
            </a:pPr>
            <a:endParaRPr lang="en-IN" sz="1200" b="0" i="0" kern="1200" dirty="0">
              <a:solidFill>
                <a:schemeClr val="tx1"/>
              </a:solidFill>
              <a:effectLst/>
              <a:latin typeface="Century Gothic" panose="020B0502020202020204" pitchFamily="34" charset="0"/>
              <a:ea typeface="+mn-ea"/>
              <a:cs typeface="+mn-cs"/>
            </a:endParaRPr>
          </a:p>
          <a:p>
            <a:pPr rtl="1"/>
            <a:endParaRPr lang="en-IN" sz="1200" b="0" i="0" kern="1200" dirty="0">
              <a:solidFill>
                <a:schemeClr val="tx1"/>
              </a:solidFill>
              <a:effectLst/>
              <a:latin typeface="Century Gothic" panose="020B0502020202020204" pitchFamily="34" charset="0"/>
              <a:ea typeface="+mn-ea"/>
              <a:cs typeface="+mn-cs"/>
            </a:endParaRP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15</a:t>
            </a:fld>
            <a:endParaRPr lang="en-US"/>
          </a:p>
        </p:txBody>
      </p:sp>
    </p:spTree>
    <p:extLst>
      <p:ext uri="{BB962C8B-B14F-4D97-AF65-F5344CB8AC3E}">
        <p14:creationId xmlns:p14="http://schemas.microsoft.com/office/powerpoint/2010/main" val="221798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Century Gothic" panose="020B0502020202020204" pitchFamily="34" charset="0"/>
                <a:ea typeface="+mn-ea"/>
                <a:cs typeface="+mn-cs"/>
              </a:rPr>
              <a:t>للانتقال من استخدام IFA إلى استخدام MMS تأثيراً عالمياً واضحاً.</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Century Gothic" panose="020B0502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Century Gothic" panose="020B0502020202020204" pitchFamily="34" charset="0"/>
                <a:ea typeface="+mn-ea"/>
                <a:cs typeface="+mn-cs"/>
              </a:rPr>
              <a:t>يظهر استخدام أداة NI أن الانتقال</a:t>
            </a:r>
            <a:r>
              <a:rPr lang="ar" sz="1200" dirty="0"/>
              <a:t> من استخدام IFA إلى استخدام MMS يمكن أن يساعد في تجنب 7.8 - 28.6 مليون حالة وفاة أو إعاقة في صفوف الرضع في 32 من البلدان ذات الدخل المنخفض والمتوسط.</a:t>
            </a:r>
            <a:endParaRPr lang="en-US" sz="1200"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Century Gothic" panose="020B0502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Century Gothic" panose="020B0502020202020204" pitchFamily="34" charset="0"/>
                <a:ea typeface="+mn-ea"/>
                <a:cs typeface="+mn-cs"/>
              </a:rPr>
              <a:t>أظهرت</a:t>
            </a:r>
            <a:r>
              <a:rPr lang="ar" sz="1200" b="0" i="0" u="sng" kern="1200" dirty="0">
                <a:solidFill>
                  <a:schemeClr val="tx1"/>
                </a:solidFill>
                <a:effectLst/>
                <a:latin typeface="Century Gothic" panose="020B0502020202020204" pitchFamily="34" charset="0"/>
                <a:ea typeface="+mn-ea"/>
                <a:cs typeface="+mn-cs"/>
                <a:hlinkClick r:id="rId3"/>
              </a:rPr>
              <a:t> دراسة</a:t>
            </a:r>
            <a:r>
              <a:rPr lang="ar" sz="1200" b="0" i="0" kern="1200" dirty="0">
                <a:solidFill>
                  <a:schemeClr val="tx1"/>
                </a:solidFill>
                <a:effectLst/>
                <a:latin typeface="Century Gothic" panose="020B0502020202020204" pitchFamily="34" charset="0"/>
                <a:ea typeface="+mn-ea"/>
                <a:cs typeface="+mn-cs"/>
              </a:rPr>
              <a:t> حديثة أن الاستثمار في التدخلات التغذوية في مرحلة ما قبل الولادة - كتقديم الحديد والفوليك أسيد والكلسيوم، وحمية مكملات بروتينية متوازنة، أو مكملات غذائية دقيقة ومتعددة - يمكن أن يعود بنفع يعادل مليارات الدولارات على سنوات الدراسة والمدخول المادي مدى الحياة.</a:t>
            </a:r>
            <a:endParaRPr lang="en-CH" sz="1200" b="0" i="0" kern="1200" dirty="0">
              <a:solidFill>
                <a:schemeClr val="tx1"/>
              </a:solidFill>
              <a:effectLst/>
              <a:latin typeface="Century Gothic" panose="020B0502020202020204" pitchFamily="34" charset="0"/>
              <a:ea typeface="+mn-ea"/>
              <a:cs typeface="+mn-cs"/>
            </a:endParaRPr>
          </a:p>
          <a:p>
            <a:pPr algn="r" rtl="1"/>
            <a:endParaRPr lang="en-CH"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Century Gothic" panose="020B0502020202020204" pitchFamily="34" charset="0"/>
                <a:ea typeface="+mn-ea"/>
                <a:cs typeface="+mn-cs"/>
              </a:rPr>
              <a:t>من المقدر أن يساهم وصول MMS إلى 90% من النساء الحوامل عبر 132 بلد من البلدان ذات الدخل المنخفض أو المتوسط في إضافة</a:t>
            </a:r>
            <a:r>
              <a:rPr lang="ar" sz="1200" b="0" i="0" u="sng" kern="1200" dirty="0">
                <a:solidFill>
                  <a:schemeClr val="tx1"/>
                </a:solidFill>
                <a:effectLst/>
                <a:latin typeface="Century Gothic" panose="020B0502020202020204" pitchFamily="34" charset="0"/>
                <a:ea typeface="+mn-ea"/>
                <a:cs typeface="+mn-cs"/>
                <a:hlinkClick r:id="rId3"/>
              </a:rPr>
              <a:t> 5.02 مليون سنة دراسية و 18.1 مليار دولار </a:t>
            </a:r>
            <a:r>
              <a:rPr lang="ar" sz="1200" b="0" i="0" u="sng" kern="1200" dirty="0">
                <a:solidFill>
                  <a:schemeClr val="tx1"/>
                </a:solidFill>
                <a:effectLst/>
                <a:latin typeface="Century Gothic" panose="020B0502020202020204" pitchFamily="34" charset="0"/>
                <a:ea typeface="+mn-ea"/>
                <a:cs typeface="+mn-cs"/>
              </a:rPr>
              <a:t> </a:t>
            </a:r>
            <a:r>
              <a:rPr lang="ar" sz="1200" b="0" i="0" kern="1200" dirty="0">
                <a:solidFill>
                  <a:schemeClr val="tx1"/>
                </a:solidFill>
                <a:effectLst/>
                <a:latin typeface="Century Gothic" panose="020B0502020202020204" pitchFamily="34" charset="0"/>
                <a:ea typeface="+mn-ea"/>
                <a:cs typeface="+mn-cs"/>
              </a:rPr>
              <a:t>  كدخل تراكمي على مدى الحياة. وفي حال استخدام IFA، فإن الإضافة ستقدر ب 2.28 مليون سنة دراسية إضافية و 8.26مليار دولار </a:t>
            </a:r>
            <a:r>
              <a:rPr lang="ar" sz="1200" b="0" i="0" u="sng" kern="1200" dirty="0">
                <a:solidFill>
                  <a:schemeClr val="tx1"/>
                </a:solidFill>
                <a:effectLst/>
                <a:latin typeface="Century Gothic" panose="020B0502020202020204" pitchFamily="34" charset="0"/>
                <a:ea typeface="+mn-ea"/>
                <a:cs typeface="+mn-cs"/>
                <a:hlinkClick r:id="rId3"/>
              </a:rPr>
              <a:t>. </a:t>
            </a:r>
            <a:endParaRPr lang="en-CH" sz="1200" b="0" i="0" kern="1200" dirty="0">
              <a:solidFill>
                <a:schemeClr val="tx1"/>
              </a:solidFill>
              <a:effectLst/>
              <a:latin typeface="Century Gothic" panose="020B0502020202020204" pitchFamily="34" charset="0"/>
              <a:ea typeface="+mn-ea"/>
              <a:cs typeface="+mn-cs"/>
            </a:endParaRPr>
          </a:p>
          <a:p>
            <a:pPr rtl="1"/>
            <a:endParaRPr lang="en-CH"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16</a:t>
            </a:fld>
            <a:endParaRPr lang="en-US"/>
          </a:p>
        </p:txBody>
      </p:sp>
    </p:spTree>
    <p:extLst>
      <p:ext uri="{BB962C8B-B14F-4D97-AF65-F5344CB8AC3E}">
        <p14:creationId xmlns:p14="http://schemas.microsoft.com/office/powerpoint/2010/main" val="1562711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ولمعالجة سوء التغذية النفاسية بشكل كامل، يجب أن نستثمر في تقديم مجموعة من خدمات الرعاية السابقة للولادة على نحو جيد لتعزيز صحة الأم سلامتها، وتجنب النتائج السلبية للولادة، والحد من وفيات الأمهات والرضع والأطفال.</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لا بد وأن تكون حبوب MMS الجبارة جزءاً أساسياً من هذه الحزمة. إلا أنها ليست ضرباً من السحر. </a:t>
            </a:r>
          </a:p>
          <a:p>
            <a:pPr rtl="1"/>
            <a:endParaRPr lang="en-US" dirty="0"/>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17</a:t>
            </a:fld>
            <a:endParaRPr lang="en-US"/>
          </a:p>
        </p:txBody>
      </p:sp>
    </p:spTree>
    <p:extLst>
      <p:ext uri="{BB962C8B-B14F-4D97-AF65-F5344CB8AC3E}">
        <p14:creationId xmlns:p14="http://schemas.microsoft.com/office/powerpoint/2010/main" val="90578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latin typeface="Avenir Book" panose="02000503020000020003" pitchFamily="2" charset="0"/>
                <a:cs typeface="Arial" panose="020B0604020202020204" pitchFamily="34" charset="0"/>
              </a:rPr>
              <a:t>يقوم اتحاد أمهات أصحاء أطفال أصحاء </a:t>
            </a:r>
            <a:r>
              <a:rPr lang="ar" dirty="0"/>
              <a:t>The Healthy Mothers Healthy Babies </a:t>
            </a:r>
            <a:r>
              <a:rPr lang="ar" dirty="0">
                <a:latin typeface="Avenir Book" panose="02000503020000020003" pitchFamily="2" charset="0"/>
                <a:cs typeface="Arial" panose="020B0604020202020204" pitchFamily="34" charset="0"/>
              </a:rPr>
              <a:t>Consortium </a:t>
            </a:r>
            <a:r>
              <a:rPr lang="ar" dirty="0">
                <a:latin typeface="Avenir Book" panose="02000503020000020003" pitchFamily="2" charset="0"/>
                <a:cs typeface="Arial" panose="020B0604020202020204" pitchFamily="34" charset="0"/>
                <a:hlinkClick r:id="rId3"/>
              </a:rPr>
              <a:t> بمتابعة النشاطات المتعلقة ب MMS على  “</a:t>
            </a:r>
            <a:r>
              <a:rPr lang="ar" dirty="0">
                <a:latin typeface="Avenir Book" panose="02000503020000020003" pitchFamily="2" charset="0"/>
                <a:cs typeface="Arial" panose="020B0604020202020204" pitchFamily="34" charset="0"/>
              </a:rPr>
              <a:t>World Map on MMS Activities”. توضح هذه الخريطة الأماكن التي تم فيها اكتشاف تطبيق MMS، والأماكن التي تمر فيها عملية التطبيق بالمرحلة الأولية، أو الأماكن التي تمر فيها MMS بمرحلة توسيع النطاق على الصعيدين الوطني ودون الوطني (لم يتحقق بعد).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dirty="0">
              <a:latin typeface="Avenir Book" panose="02000503020000020003" pitchFamily="2"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latin typeface="Avenir Book" panose="02000503020000020003" pitchFamily="2" charset="0"/>
                <a:cs typeface="Arial" panose="020B0604020202020204" pitchFamily="34" charset="0"/>
              </a:rPr>
              <a:t>بالضغط على بلد معين، يتم توجيه المستخدم إلى صفحة المعلومات الخاصة بهذه البلد.</a:t>
            </a:r>
          </a:p>
          <a:p>
            <a:pPr rtl="1"/>
            <a:endParaRPr lang="en-CH"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18</a:t>
            </a:fld>
            <a:endParaRPr lang="en-US"/>
          </a:p>
        </p:txBody>
      </p:sp>
    </p:spTree>
    <p:extLst>
      <p:ext uri="{BB962C8B-B14F-4D97-AF65-F5344CB8AC3E}">
        <p14:creationId xmlns:p14="http://schemas.microsoft.com/office/powerpoint/2010/main" val="3530092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u="none" dirty="0"/>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21</a:t>
            </a:fld>
            <a:endParaRPr lang="en-US"/>
          </a:p>
        </p:txBody>
      </p:sp>
    </p:spTree>
    <p:extLst>
      <p:ext uri="{BB962C8B-B14F-4D97-AF65-F5344CB8AC3E}">
        <p14:creationId xmlns:p14="http://schemas.microsoft.com/office/powerpoint/2010/main" val="303826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a:t>يرجى مراجعة المعلومات على هذه الشريحة حول كيفية استخدام/ تخصيص هذه المحاضرة ثم احذف الشريحة قبل التقديم</a:t>
            </a: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2</a:t>
            </a:fld>
            <a:endParaRPr lang="en-US"/>
          </a:p>
        </p:txBody>
      </p:sp>
    </p:spTree>
    <p:extLst>
      <p:ext uri="{BB962C8B-B14F-4D97-AF65-F5344CB8AC3E}">
        <p14:creationId xmlns:p14="http://schemas.microsoft.com/office/powerpoint/2010/main" val="464108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endParaRPr lang="en-US"/>
          </a:p>
        </p:txBody>
      </p:sp>
      <p:sp>
        <p:nvSpPr>
          <p:cNvPr id="4" name="Slide Number Placeholder 3"/>
          <p:cNvSpPr>
            <a:spLocks noGrp="1"/>
          </p:cNvSpPr>
          <p:nvPr>
            <p:ph type="sldNum" sz="quarter" idx="5"/>
          </p:nvPr>
        </p:nvSpPr>
        <p:spPr/>
        <p:txBody>
          <a:bodyPr rtlCol="1"/>
          <a:lstStyle/>
          <a:p>
            <a:pPr rtl="1"/>
            <a:fld id="{11ADBB7B-F3B9-4F4B-88DD-5AF3BBA95915}" type="slidenum">
              <a:rPr lang="en-US" smtClean="0"/>
              <a:t>22</a:t>
            </a:fld>
            <a:endParaRPr lang="en-US"/>
          </a:p>
        </p:txBody>
      </p:sp>
    </p:spTree>
    <p:extLst>
      <p:ext uri="{BB962C8B-B14F-4D97-AF65-F5344CB8AC3E}">
        <p14:creationId xmlns:p14="http://schemas.microsoft.com/office/powerpoint/2010/main" val="3887434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lvl="1" rtl="1"/>
            <a:r>
              <a:rPr lang="ar"/>
              <a:t>تم تحضير هذه المحاضرة من قبل اتحاد أمهات أصحاء أطفال أصحاء هدفنا هو ضمان حصول 75 مليون امرأة حامل إضافية على MMS بحلول عام 2030 حتى تتمكن الأمهات والأطفال من تحقيق إمكاناتهم الكاملة للمزيد من المعلومات زوروا موقعنا، وتابعونا على صفحات التواصل الاجتماعي، وتواصلوا معنا عبر البريد الإلكتروني</a:t>
            </a: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23</a:t>
            </a:fld>
            <a:endParaRPr lang="en-US"/>
          </a:p>
        </p:txBody>
      </p:sp>
    </p:spTree>
    <p:extLst>
      <p:ext uri="{BB962C8B-B14F-4D97-AF65-F5344CB8AC3E}">
        <p14:creationId xmlns:p14="http://schemas.microsoft.com/office/powerpoint/2010/main" val="19090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a:t>يرجى مراجعة المعلومات على هذه الشريحة حول كيفية استخدام/ تخصيص هذه المحاضرة ثم احذف الشريحة قبل التقديم</a:t>
            </a:r>
          </a:p>
          <a:p>
            <a:pPr rtl="1"/>
            <a:endParaRPr lang="en-US"/>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3</a:t>
            </a:fld>
            <a:endParaRPr lang="en-US"/>
          </a:p>
        </p:txBody>
      </p:sp>
    </p:spTree>
    <p:extLst>
      <p:ext uri="{BB962C8B-B14F-4D97-AF65-F5344CB8AC3E}">
        <p14:creationId xmlns:p14="http://schemas.microsoft.com/office/powerpoint/2010/main" val="262154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 i="1"/>
              <a:t>هذه الشريحة خاصة لأصحاب المكان حول المقدمة وكلمة الترحيب أضف لمحة حول أهداف الاجتماع و/ أو برنامج العمل هنا</a:t>
            </a:r>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4</a:t>
            </a:fld>
            <a:endParaRPr lang="en-US"/>
          </a:p>
        </p:txBody>
      </p:sp>
    </p:spTree>
    <p:extLst>
      <p:ext uri="{BB962C8B-B14F-4D97-AF65-F5344CB8AC3E}">
        <p14:creationId xmlns:p14="http://schemas.microsoft.com/office/powerpoint/2010/main" val="143849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indent="0" rtl="1">
              <a:buFont typeface="Arial" panose="020B0604020202020204" pitchFamily="34" charset="0"/>
              <a:buNone/>
            </a:pPr>
            <a:r>
              <a:rPr lang="ar" i="1" dirty="0"/>
              <a:t>يمكن للمتحدث تقديم كل قسم أو الانتقال إلى القسم (الأقسام) ذات الصلة للجمهور</a:t>
            </a: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a:t>5</a:t>
            </a:fld>
            <a:endParaRPr lang="en-US"/>
          </a:p>
        </p:txBody>
      </p:sp>
    </p:spTree>
    <p:extLst>
      <p:ext uri="{BB962C8B-B14F-4D97-AF65-F5344CB8AC3E}">
        <p14:creationId xmlns:p14="http://schemas.microsoft.com/office/powerpoint/2010/main" val="77874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marL="0" marR="0" lvl="0" indent="0" algn="l" defTabSz="914400" rtl="1" eaLnBrk="1" fontAlgn="auto" latinLnBrk="0" hangingPunct="1">
              <a:lnSpc>
                <a:spcPct val="100000"/>
              </a:lnSpc>
              <a:spcBef>
                <a:spcPts val="0"/>
              </a:spcBef>
              <a:spcAft>
                <a:spcPts val="0"/>
              </a:spcAft>
              <a:buClrTx/>
              <a:buSzTx/>
              <a:buFontTx/>
              <a:buNone/>
              <a:tabLst/>
              <a:defRPr/>
            </a:pPr>
            <a:r>
              <a:rPr lang="ar" i="1" u="sng" dirty="0"/>
              <a:t>الفقرة C  </a:t>
            </a:r>
          </a:p>
          <a:p>
            <a:pPr rtl="1"/>
            <a:endParaRPr lang="en-US" i="1" dirty="0"/>
          </a:p>
          <a:p>
            <a:pPr rtl="1"/>
            <a:r>
              <a:rPr lang="ar" i="1" dirty="0"/>
              <a:t>نقاط المتحدث:</a:t>
            </a:r>
          </a:p>
          <a:p>
            <a:pPr rtl="1"/>
            <a:endParaRPr lang="en-US" i="1" dirty="0"/>
          </a:p>
          <a:p>
            <a:pPr algn="r" rtl="1"/>
            <a:r>
              <a:rPr lang="ar" dirty="0"/>
              <a:t>يتم في هذه الفقرة شرح ما يلي:</a:t>
            </a:r>
          </a:p>
          <a:p>
            <a:pPr marL="171450" indent="-171450" algn="r" rtl="1">
              <a:buFont typeface="Arial" panose="020B0604020202020204" pitchFamily="34" charset="0"/>
              <a:buChar char="•"/>
            </a:pPr>
            <a:r>
              <a:rPr lang="ar" sz="1200" b="0" i="0" kern="1200" dirty="0">
                <a:solidFill>
                  <a:schemeClr val="tx1"/>
                </a:solidFill>
                <a:effectLst/>
                <a:latin typeface="Avenir Book" panose="02000503020000020003" pitchFamily="2" charset="0"/>
                <a:ea typeface="+mn-ea"/>
                <a:cs typeface="+mn-cs"/>
              </a:rPr>
              <a:t>ما هي المكملات الغذائية الدقيقة والمتعددة؟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dirty="0">
                <a:solidFill>
                  <a:schemeClr val="tx1"/>
                </a:solidFill>
                <a:effectLst/>
                <a:latin typeface="Avenir Book" panose="02000503020000020003" pitchFamily="2" charset="0"/>
                <a:ea typeface="+mn-ea"/>
                <a:cs typeface="+mn-cs"/>
              </a:rPr>
              <a:t> الأدلة التي تثبت قدرة MMS </a:t>
            </a:r>
            <a:r>
              <a:rPr lang="ar" sz="1200" dirty="0">
                <a:solidFill>
                  <a:srgbClr val="510C76"/>
                </a:solidFill>
              </a:rPr>
              <a:t>بالتحديد على تحسين صحة المرأة ونتائج الولادة بالمقارنة </a:t>
            </a:r>
            <a:r>
              <a:rPr lang="ar" sz="1200" b="0" i="0" kern="1200" dirty="0">
                <a:solidFill>
                  <a:schemeClr val="tx1"/>
                </a:solidFill>
                <a:effectLst/>
                <a:latin typeface="Avenir Book" panose="02000503020000020003" pitchFamily="2" charset="0"/>
                <a:ea typeface="+mn-ea"/>
                <a:cs typeface="+mn-cs"/>
              </a:rPr>
              <a:t> مع الحديد والفوليك أسيد IFA المعتمد كمقياس الرعاية في العديد من الأماكن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dirty="0">
                <a:solidFill>
                  <a:schemeClr val="tx1"/>
                </a:solidFill>
                <a:effectLst/>
                <a:latin typeface="Avenir Book" panose="02000503020000020003" pitchFamily="2" charset="0"/>
                <a:ea typeface="+mn-ea"/>
                <a:cs typeface="+mn-cs"/>
              </a:rPr>
              <a:t>تأثير الانتقال لاستخدام MMS عالميا ومدى أهمية تضمين MMS  في حزمة خدمات ما قبل الولادة.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510C76"/>
              </a:solidFill>
            </a:endParaRPr>
          </a:p>
          <a:p>
            <a:pPr marL="171450" indent="-171450" algn="r" rtl="1">
              <a:buFont typeface="Arial" panose="020B0604020202020204" pitchFamily="34" charset="0"/>
              <a:buChar char="•"/>
            </a:pPr>
            <a:endParaRPr lang="en-US" sz="1200" b="0" i="0" kern="1200" dirty="0">
              <a:solidFill>
                <a:schemeClr val="tx1"/>
              </a:solidFill>
              <a:effectLst/>
              <a:latin typeface="Avenir Book" panose="02000503020000020003" pitchFamily="2" charset="0"/>
              <a:ea typeface="+mn-ea"/>
              <a:cs typeface="+mn-cs"/>
            </a:endParaRP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6</a:t>
            </a:fld>
            <a:endParaRPr lang="en-US"/>
          </a:p>
        </p:txBody>
      </p:sp>
    </p:spTree>
    <p:extLst>
      <p:ext uri="{BB962C8B-B14F-4D97-AF65-F5344CB8AC3E}">
        <p14:creationId xmlns:p14="http://schemas.microsoft.com/office/powerpoint/2010/main" val="1472727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تتفوق MMS على IFA في عدة نقاط: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b="0" dirty="0"/>
              <a:t>تحتوي MMS على 15 عنصر تغذوي أساسي ( اثنان منها مشتركان مع IFA)</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dirty="0">
                <a:latin typeface="Avenir Black" panose="02000503020000020003" pitchFamily="2" charset="0"/>
              </a:rPr>
              <a:t>تدعم الأبحاث الانتقال من استخدام IFA إلى MMS، وخصوصاً من قبل النساء اللواتي يتناولن حمية غذائية سيئة. </a:t>
            </a:r>
            <a:r>
              <a:rPr lang="ar" b="0" dirty="0"/>
              <a:t>يقوم هذا التحويل على 20 سنة من الأدلة التي تدعم التحويل من استخدام IFA إلى استخدام MMS من قبل النساء الحوامل.</a:t>
            </a:r>
            <a:endParaRPr lang="en-US" sz="1200" b="0" dirty="0">
              <a:latin typeface="Avenir Black" panose="02000503020000020003" pitchFamily="2"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dirty="0">
                <a:solidFill>
                  <a:schemeClr val="tx1"/>
                </a:solidFill>
                <a:effectLst/>
                <a:latin typeface="Avenir Book" panose="02000503020000020003" pitchFamily="2" charset="0"/>
                <a:ea typeface="+mn-ea"/>
                <a:cs typeface="+mn-cs"/>
              </a:rPr>
              <a:t> على كل حال</a:t>
            </a:r>
            <a:r>
              <a:rPr lang="ar" sz="1200" b="0" i="0" kern="1200" dirty="0">
                <a:solidFill>
                  <a:schemeClr val="tx1"/>
                </a:solidFill>
                <a:latin typeface="Avenir Book" panose="02000503020000020003" pitchFamily="2" charset="0"/>
                <a:ea typeface="+mn-ea"/>
                <a:cs typeface="+mn-cs"/>
              </a:rPr>
              <a:t> لقد دعمت السياسات العالمية قبل 2020 استخدام IFA، وغالباً </a:t>
            </a:r>
            <a:r>
              <a:rPr lang="ar" sz="1200" b="0" i="0" kern="1200" dirty="0">
                <a:solidFill>
                  <a:schemeClr val="tx1"/>
                </a:solidFill>
                <a:effectLst/>
                <a:latin typeface="Avenir Book" panose="02000503020000020003" pitchFamily="2" charset="0"/>
                <a:ea typeface="+mn-ea"/>
                <a:cs typeface="+mn-cs"/>
              </a:rPr>
              <a:t> فإن </a:t>
            </a:r>
            <a:r>
              <a:rPr lang="ar" sz="1200" b="0" i="0" kern="1200" dirty="0">
                <a:solidFill>
                  <a:schemeClr val="tx1"/>
                </a:solidFill>
                <a:latin typeface="Avenir Book" panose="02000503020000020003" pitchFamily="2" charset="0"/>
                <a:ea typeface="+mn-ea"/>
                <a:cs typeface="+mn-cs"/>
              </a:rPr>
              <a:t> العديد من نساء البلدان ذات الدخل المنخفض والمتوسط لا يستطعن الحصول إلا على IFA فقط. </a:t>
            </a:r>
            <a:r>
              <a:rPr lang="ar" b="0" dirty="0"/>
              <a:t>لكن هذا قد تغير خلال السنوات الأخيرة</a:t>
            </a:r>
            <a:endParaRPr lang="en-US" sz="1200" b="0" i="0" kern="1200" dirty="0">
              <a:solidFill>
                <a:schemeClr val="tx1"/>
              </a:solidFill>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t>وسنقوم بمناقشة هذا بالتفصيل في الشرائح الثلاث التالية.</a:t>
            </a:r>
            <a:br>
              <a:rPr lang="en-US" dirty="0"/>
            </a:br>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7</a:t>
            </a:fld>
            <a:endParaRPr lang="en-US"/>
          </a:p>
        </p:txBody>
      </p:sp>
    </p:spTree>
    <p:extLst>
      <p:ext uri="{BB962C8B-B14F-4D97-AF65-F5344CB8AC3E}">
        <p14:creationId xmlns:p14="http://schemas.microsoft.com/office/powerpoint/2010/main" val="398600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SY" sz="1200" dirty="0"/>
              <a:t>صيغة</a:t>
            </a:r>
            <a:r>
              <a:rPr lang="ar" sz="1200" dirty="0"/>
              <a:t> الأمم المتحدة للمكملات الغذائية الدقيقة والمتعددة UNIMMAP MMS هي مكملات غذائية للنساء الحوامل. </a:t>
            </a:r>
            <a:endParaRPr lang="en-GB" sz="1200" b="0" i="1"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dirty="0"/>
              <a:t>تحتوي  UNIMMAP MMS على 15 فيتامين ومعدن أساسي لتلبية حاجات الحوامل والمرضعات  من المغذيات الدقيقة التي تعجز الحمية السيئة عن تلبيتها.</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GB" sz="1200" i="1" dirty="0"/>
          </a:p>
          <a:p>
            <a:pPr lvl="1" algn="r" rtl="1"/>
            <a:r>
              <a:rPr lang="ar" sz="1200" b="0" i="1" kern="1200" dirty="0">
                <a:solidFill>
                  <a:schemeClr val="tx1"/>
                </a:solidFill>
                <a:effectLst/>
                <a:latin typeface="Avenir Book" panose="02000503020000020003" pitchFamily="2" charset="0"/>
                <a:ea typeface="+mn-ea"/>
                <a:cs typeface="+mn-cs"/>
              </a:rPr>
              <a:t> (توضيح أنه سيتم لاحقاً استخدام مصطلح MMS اختصاراً عند الإشارة إلى تركيبة UNIMMAP MMS</a:t>
            </a:r>
            <a:r>
              <a:rPr lang="ar" sz="1800" b="0" i="1" kern="1200" dirty="0">
                <a:solidFill>
                  <a:schemeClr val="tx1"/>
                </a:solidFill>
                <a:effectLst/>
                <a:latin typeface="Avenir Book" panose="02000503020000020003" pitchFamily="2" charset="0"/>
                <a:ea typeface="+mn-ea"/>
                <a:cs typeface="+mn-cs"/>
              </a:rPr>
              <a:t>.)</a:t>
            </a:r>
            <a:r>
              <a:rPr lang="ar" sz="1800" i="1" dirty="0"/>
              <a:t>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البد</a:t>
            </a:r>
            <a:r>
              <a:rPr lang="ar-SY" sz="1200" b="0" i="0" kern="1200" dirty="0">
                <a:solidFill>
                  <a:schemeClr val="tx1"/>
                </a:solidFill>
                <a:effectLst/>
                <a:latin typeface="Avenir Book" panose="02000503020000020003" pitchFamily="2" charset="0"/>
                <a:ea typeface="+mn-ea"/>
                <a:cs typeface="+mn-cs"/>
              </a:rPr>
              <a:t>ي</a:t>
            </a:r>
            <a:r>
              <a:rPr lang="ar" sz="1200" b="0" i="0" kern="1200" dirty="0">
                <a:solidFill>
                  <a:schemeClr val="tx1"/>
                </a:solidFill>
                <a:effectLst/>
                <a:latin typeface="Avenir Book" panose="02000503020000020003" pitchFamily="2" charset="0"/>
                <a:ea typeface="+mn-ea"/>
                <a:cs typeface="+mn-cs"/>
              </a:rPr>
              <a:t>ل الغذائي الموصى به ، أو RDA ، هو 1 كما هو محدد للنساء في الولايات المتحدة الأمريكية / كندا.</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GB" sz="1200" dirty="0"/>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8</a:t>
            </a:fld>
            <a:endParaRPr lang="en-US"/>
          </a:p>
        </p:txBody>
      </p:sp>
    </p:spTree>
    <p:extLst>
      <p:ext uri="{BB962C8B-B14F-4D97-AF65-F5344CB8AC3E}">
        <p14:creationId xmlns:p14="http://schemas.microsoft.com/office/powerpoint/2010/main" val="2334644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p>
            <a:pPr rtl="1"/>
            <a:r>
              <a:rPr lang="ar" i="1" dirty="0"/>
              <a:t>نقاط المتحدث:</a:t>
            </a:r>
          </a:p>
          <a:p>
            <a:pPr rtl="1"/>
            <a:endParaRPr lang="en-US" i="1" dirty="0"/>
          </a:p>
          <a:p>
            <a:pPr marL="0" marR="0" lvl="0" indent="0" algn="r" defTabSz="914400" rtl="1" eaLnBrk="1" fontAlgn="auto" latinLnBrk="0" hangingPunct="1">
              <a:lnSpc>
                <a:spcPct val="100000"/>
              </a:lnSpc>
              <a:spcBef>
                <a:spcPts val="0"/>
              </a:spcBef>
              <a:spcAft>
                <a:spcPts val="0"/>
              </a:spcAft>
              <a:buClrTx/>
              <a:buSzTx/>
              <a:buFontTx/>
              <a:buNone/>
              <a:tabLst/>
              <a:defRPr/>
            </a:pPr>
            <a:r>
              <a:rPr lang="ar" b="0" dirty="0"/>
              <a:t>بالمقارنة مع الحديد والفوليك أسيد، والذي يحتوي عنصران فقط من المغذيات الدقيقة. </a:t>
            </a:r>
          </a:p>
          <a:p>
            <a:pPr algn="r" rtl="1"/>
            <a:endParaRPr lang="en-US" sz="1200" b="0" i="0" kern="1200" dirty="0">
              <a:solidFill>
                <a:schemeClr val="tx1"/>
              </a:solidFill>
              <a:effectLst/>
              <a:latin typeface="Avenir Book" panose="02000503020000020003" pitchFamily="2" charset="0"/>
              <a:ea typeface="+mn-ea"/>
              <a:cs typeface="+mn-cs"/>
            </a:endParaRPr>
          </a:p>
          <a:p>
            <a:pPr algn="r" rtl="1"/>
            <a:r>
              <a:rPr lang="ar" sz="1200" b="0" i="0" kern="1200" dirty="0">
                <a:solidFill>
                  <a:schemeClr val="tx1"/>
                </a:solidFill>
                <a:effectLst/>
                <a:latin typeface="Avenir Book" panose="02000503020000020003" pitchFamily="2" charset="0"/>
                <a:ea typeface="+mn-ea"/>
                <a:cs typeface="+mn-cs"/>
              </a:rPr>
              <a:t>قد تلاحظ أن جرعة الحديد أعلى (60 ملغ) مقابل 30 ملغ في MMS  في الشريحة السابقة ويعود ذلك لتوصيات منظمة الصحة العالمية لمعدل الجرعات الذي يتراوح بين 30 - 60 ملغ حديد للنساء الحوامل، بينما يتم وصف جرعة 60 ملغ في حالات فقر الدم الشديد </a:t>
            </a:r>
          </a:p>
          <a:p>
            <a:pPr algn="r" rtl="1"/>
            <a:endParaRPr lang="en-US" sz="1200" b="0" i="0" kern="1200" dirty="0">
              <a:solidFill>
                <a:schemeClr val="tx1"/>
              </a:solidFill>
              <a:effectLst/>
              <a:latin typeface="Avenir Book" panose="02000503020000020003" pitchFamily="2" charset="0"/>
              <a:ea typeface="+mn-ea"/>
              <a:cs typeface="+mn-cs"/>
            </a:endParaRPr>
          </a:p>
          <a:p>
            <a:pPr algn="r" rtl="1"/>
            <a:r>
              <a:rPr lang="ar" sz="1200" b="0" i="0" kern="1200" dirty="0">
                <a:solidFill>
                  <a:schemeClr val="tx1"/>
                </a:solidFill>
                <a:effectLst/>
                <a:latin typeface="Avenir Book" panose="02000503020000020003" pitchFamily="2" charset="0"/>
                <a:ea typeface="+mn-ea"/>
                <a:cs typeface="+mn-cs"/>
              </a:rPr>
              <a:t>لاحظت منظمة الصحة العالمية في 2020 ضرورة وجود أدلة على تأثير الانتقال من جرعة بمقدار 60 ملغ إلى جرعة بمقدار 30 مل من الحديد. أكدت دراسة حديثة تم نشرها في </a:t>
            </a:r>
            <a:r>
              <a:rPr lang="ar" sz="1200" b="0" i="1" kern="1200" dirty="0">
                <a:solidFill>
                  <a:schemeClr val="tx1"/>
                </a:solidFill>
                <a:effectLst/>
                <a:latin typeface="Avenir Book" panose="02000503020000020003" pitchFamily="2" charset="0"/>
                <a:ea typeface="+mn-ea"/>
                <a:cs typeface="+mn-cs"/>
              </a:rPr>
              <a:t>Annals of the New York Academy of Sciences </a:t>
            </a:r>
            <a:r>
              <a:rPr lang="ar" sz="1200" b="0" i="0" kern="1200" dirty="0">
                <a:solidFill>
                  <a:schemeClr val="tx1"/>
                </a:solidFill>
                <a:effectLst/>
                <a:latin typeface="Avenir Book" panose="02000503020000020003" pitchFamily="2" charset="0"/>
                <a:ea typeface="+mn-ea"/>
                <a:cs typeface="+mn-cs"/>
              </a:rPr>
              <a:t> في فبراير 2022:  </a:t>
            </a:r>
          </a:p>
          <a:p>
            <a:pPr marL="171450" indent="-171450" algn="r" rtl="1">
              <a:buFont typeface="Arial" panose="020B0604020202020204" pitchFamily="34" charset="0"/>
              <a:buChar char="•"/>
            </a:pPr>
            <a:r>
              <a:rPr lang="ar" sz="1200" b="0" i="0" kern="1200" dirty="0">
                <a:solidFill>
                  <a:schemeClr val="tx1"/>
                </a:solidFill>
                <a:effectLst/>
                <a:latin typeface="Avenir Book" panose="02000503020000020003" pitchFamily="2" charset="0"/>
                <a:ea typeface="+mn-ea"/>
                <a:cs typeface="+mn-cs"/>
              </a:rPr>
              <a:t>نتائج تناول جرعة حديد بمقدار 30 ملغ في MMS مماثلة لنتائج تناول جرعة حديد بمقدار 60 ملغ في IFA من حيث منع حدوث فقر الدم للأمهات أثناء الحمل.</a:t>
            </a:r>
            <a:r>
              <a:rPr lang="ar" b="0" dirty="0">
                <a:effectLst/>
              </a:rPr>
              <a:t> </a:t>
            </a:r>
            <a:endParaRPr lang="en-US" sz="1200" b="0" i="0" kern="1200" dirty="0">
              <a:solidFill>
                <a:schemeClr val="tx1"/>
              </a:solidFill>
              <a:effectLst/>
              <a:latin typeface="Avenir Book" panose="02000503020000020003" pitchFamily="2" charset="0"/>
              <a:ea typeface="+mn-ea"/>
              <a:cs typeface="+mn-cs"/>
            </a:endParaRPr>
          </a:p>
          <a:p>
            <a:pPr marL="171450" indent="-171450" algn="r" rtl="1">
              <a:buFont typeface="Arial" panose="020B0604020202020204" pitchFamily="34" charset="0"/>
              <a:buChar char="•"/>
            </a:pPr>
            <a:r>
              <a:rPr lang="ar" sz="1200" b="0" i="0" kern="1200" dirty="0">
                <a:solidFill>
                  <a:schemeClr val="tx1"/>
                </a:solidFill>
                <a:effectLst/>
                <a:latin typeface="Avenir Book" panose="02000503020000020003" pitchFamily="2" charset="0"/>
                <a:ea typeface="+mn-ea"/>
                <a:cs typeface="+mn-cs"/>
              </a:rPr>
              <a:t>لاتؤثر جرعة الحديد البالغة 30 ملغ الموجودة في MMS على زيادة خطر حدوث نتائج عكسية متعلقة بالحديد (كفقر الدم وفقر الدم الناتج عن فقر الحديد وانخفاض تركيز خضاب الدم) عند مقارنتها بنفس الجرة أو أكثر الموجودة في IFA.  </a:t>
            </a:r>
          </a:p>
          <a:p>
            <a:pPr marL="171450" lvl="0" indent="-171450" algn="r" rtl="1">
              <a:buFont typeface="Arial" panose="020B0604020202020204" pitchFamily="34" charset="0"/>
              <a:buChar char="•"/>
            </a:pPr>
            <a:r>
              <a:rPr lang="ar" sz="1200" b="0" i="0" kern="1200" dirty="0">
                <a:solidFill>
                  <a:schemeClr val="tx1"/>
                </a:solidFill>
                <a:effectLst/>
                <a:latin typeface="Avenir Book" panose="02000503020000020003" pitchFamily="2" charset="0"/>
                <a:ea typeface="+mn-ea"/>
                <a:cs typeface="+mn-cs"/>
              </a:rPr>
              <a:t>نتائج تناول جرعة حديد بمقدار 30 ملغ في MMS مماثلة لنتائج تناول جرعة حديد بمقدار 60 ملغ في IFA من حيث منع حدوث فقر الدم للأمهات أثناء الحمل. وقد يظهر التأثير واضحا عند إضافة المغذيات الدقيقة الأخرى إلى MMS - بما فيها فيتامين أ وفيتامين ج و ريبوفلافين - التي تحسن من امتصاص الحديد.    يساهم فيتامين ب12 </a:t>
            </a:r>
            <a:r>
              <a:rPr lang="ar" sz="1200" b="0" i="0" kern="1200" baseline="-25000" dirty="0">
                <a:solidFill>
                  <a:schemeClr val="tx1"/>
                </a:solidFill>
                <a:effectLst/>
                <a:latin typeface="Avenir Book" panose="02000503020000020003" pitchFamily="2" charset="0"/>
                <a:ea typeface="+mn-ea"/>
                <a:cs typeface="+mn-cs"/>
              </a:rPr>
              <a:t>وفيتامين أ في تعديل القصور في العناصر الأساسية التي تسبب فقر الدم أثناء الحمل.</a:t>
            </a:r>
          </a:p>
          <a:p>
            <a:pPr marL="171450" lvl="0" indent="-171450" algn="r" rtl="1">
              <a:buFont typeface="Arial" panose="020B0604020202020204" pitchFamily="34" charset="0"/>
              <a:buChar char="•"/>
            </a:pPr>
            <a:endParaRPr lang="en-US"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sz="1200" b="0" i="0" kern="1200" dirty="0">
                <a:solidFill>
                  <a:schemeClr val="tx1"/>
                </a:solidFill>
                <a:effectLst/>
                <a:latin typeface="Avenir Book" panose="02000503020000020003" pitchFamily="2" charset="0"/>
                <a:ea typeface="+mn-ea"/>
                <a:cs typeface="+mn-cs"/>
              </a:rPr>
              <a:t>أكدت دراسة حديثة نشرت في </a:t>
            </a:r>
            <a:r>
              <a:rPr lang="ar" sz="1200" b="0" i="1" kern="1200" dirty="0">
                <a:solidFill>
                  <a:schemeClr val="tx1"/>
                </a:solidFill>
                <a:effectLst/>
                <a:latin typeface="Avenir Book" panose="02000503020000020003" pitchFamily="2" charset="0"/>
                <a:ea typeface="+mn-ea"/>
                <a:cs typeface="+mn-cs"/>
              </a:rPr>
              <a:t>Public Health Nutrition </a:t>
            </a:r>
            <a:r>
              <a:rPr lang="ar" sz="1200" b="0" i="0" kern="1200" dirty="0">
                <a:solidFill>
                  <a:schemeClr val="tx1"/>
                </a:solidFill>
                <a:effectLst/>
                <a:latin typeface="Avenir Book" panose="02000503020000020003" pitchFamily="2" charset="0"/>
                <a:ea typeface="+mn-ea"/>
                <a:cs typeface="+mn-cs"/>
              </a:rPr>
              <a:t>في أبريل 2022 أنه</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dirty="0">
                <a:solidFill>
                  <a:schemeClr val="tx1"/>
                </a:solidFill>
                <a:effectLst/>
                <a:latin typeface="Avenir Book" panose="02000503020000020003" pitchFamily="2" charset="0"/>
                <a:ea typeface="+mn-ea"/>
                <a:cs typeface="+mn-cs"/>
              </a:rPr>
              <a:t>لم يثبت إحصائياً وجود اختلاف في وفيات حديثي الولادة بين المجموعات التي تتناول MMS والمجموعات التي تتناولIFA. عند استخراج ودراسة بيانات من عام 2020، لم يلاحظ أي زيادة في عدد وفيات حديثي الولادة عند تناول MMS بغض النظر عن كمية الحديد في أي من العقارين.</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sz="1200" b="0" i="0" kern="1200" dirty="0">
                <a:solidFill>
                  <a:schemeClr val="tx1"/>
                </a:solidFill>
                <a:effectLst/>
                <a:latin typeface="Avenir Book" panose="02000503020000020003" pitchFamily="2" charset="0"/>
                <a:ea typeface="+mn-ea"/>
                <a:cs typeface="+mn-cs"/>
              </a:rPr>
              <a:t>لم يحدث أي تغيير في عدد وفيات حديثي الولادة عند مقارنة نتائج استبدال جرعة 60 ملغ حديد الموجودة في IFA بجرعة 30 ملغ حديد الموجودة في MMS.  لن يترك الانتقال من تناول جرعة حديد 60 ملغ موجودة في IFA إلى جرعة 30 ملغ الموجودة في MMS أي أثر على عدد وفيات حديثي الولادة.</a:t>
            </a:r>
          </a:p>
          <a:p>
            <a:pPr marL="171450" lvl="0" indent="-171450" algn="r" rtl="1">
              <a:buFont typeface="Arial" panose="020B0604020202020204" pitchFamily="34" charset="0"/>
              <a:buChar char="•"/>
            </a:pPr>
            <a:endParaRPr lang="en-US" sz="1200" b="0" i="0" kern="1200" dirty="0">
              <a:solidFill>
                <a:schemeClr val="tx1"/>
              </a:solidFill>
              <a:effectLst/>
              <a:latin typeface="Avenir Book" panose="02000503020000020003" pitchFamily="2"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GB" sz="1200" dirty="0"/>
          </a:p>
          <a:p>
            <a:pPr algn="r" rtl="1"/>
            <a:r>
              <a:rPr lang="ar" sz="1200" b="1" i="0" kern="1200" dirty="0">
                <a:solidFill>
                  <a:schemeClr val="tx1"/>
                </a:solidFill>
                <a:effectLst/>
                <a:latin typeface="Avenir Book" panose="02000503020000020003" pitchFamily="2" charset="0"/>
                <a:ea typeface="+mn-ea"/>
                <a:cs typeface="+mn-cs"/>
              </a:rPr>
              <a:t>مراجع</a:t>
            </a:r>
            <a:endParaRPr lang="en-US" sz="1200" b="0" i="0" kern="1200" dirty="0">
              <a:solidFill>
                <a:schemeClr val="tx1"/>
              </a:solidFill>
              <a:effectLst/>
              <a:latin typeface="Avenir Book" panose="02000503020000020003" pitchFamily="2" charset="0"/>
              <a:ea typeface="+mn-ea"/>
              <a:cs typeface="+mn-cs"/>
            </a:endParaRPr>
          </a:p>
          <a:p>
            <a:pPr algn="l" rtl="1"/>
            <a:r>
              <a:rPr lang="ar" sz="1200" b="0" i="0" kern="1200" dirty="0">
                <a:solidFill>
                  <a:schemeClr val="tx1"/>
                </a:solidFill>
                <a:effectLst/>
                <a:latin typeface="Avenir Book" panose="02000503020000020003" pitchFamily="2" charset="0"/>
                <a:ea typeface="+mn-ea"/>
                <a:cs typeface="+mn-cs"/>
              </a:rPr>
              <a:t>Gomes F, Agustina R, Black RE, Christian P, Dewey KG, Kraemer K, Shankar AH, Smith ER, Thorne-Lyman A, Tumilowicz A, Bourassa MW. (2022)Multiple micronutrient supplements versus iron-folic acid supplements and maternal anemia outcomes: an iron dose analysis. Ann. N.Y. Acad. Sci., </a:t>
            </a:r>
            <a:r>
              <a:rPr lang="ar" sz="1200" b="0" i="0" u="sng" kern="1200" dirty="0">
                <a:solidFill>
                  <a:schemeClr val="tx1"/>
                </a:solidFill>
                <a:effectLst/>
                <a:latin typeface="Avenir Book" panose="02000503020000020003" pitchFamily="2" charset="0"/>
                <a:ea typeface="+mn-ea"/>
                <a:cs typeface="+mn-cs"/>
                <a:hlinkClick r:id="rId3"/>
              </a:rPr>
              <a:t>https://doi.org/10.1111/nyas.14756</a:t>
            </a:r>
            <a:r>
              <a:rPr lang="ar" sz="1200" b="0" i="0" kern="1200" dirty="0">
                <a:solidFill>
                  <a:schemeClr val="tx1"/>
                </a:solidFill>
                <a:effectLst/>
                <a:latin typeface="Avenir Book" panose="02000503020000020003" pitchFamily="2" charset="0"/>
                <a:ea typeface="+mn-ea"/>
                <a:cs typeface="+mn-cs"/>
              </a:rPr>
              <a:t>.</a:t>
            </a:r>
          </a:p>
          <a:p>
            <a:pPr algn="l" rtl="1"/>
            <a:r>
              <a:rPr lang="ar" sz="1200" b="0" i="0" kern="1200" dirty="0">
                <a:solidFill>
                  <a:schemeClr val="tx1"/>
                </a:solidFill>
                <a:effectLst/>
                <a:latin typeface="Avenir Book" panose="02000503020000020003" pitchFamily="2" charset="0"/>
                <a:ea typeface="+mn-ea"/>
                <a:cs typeface="+mn-cs"/>
              </a:rPr>
              <a:t> </a:t>
            </a:r>
          </a:p>
          <a:p>
            <a:pPr algn="l" rtl="1"/>
            <a:r>
              <a:rPr lang="ar" sz="1200" b="0" i="0" kern="1200" dirty="0">
                <a:solidFill>
                  <a:schemeClr val="tx1"/>
                </a:solidFill>
                <a:effectLst/>
                <a:latin typeface="Avenir Book" panose="02000503020000020003" pitchFamily="2" charset="0"/>
                <a:ea typeface="+mn-ea"/>
                <a:cs typeface="+mn-cs"/>
              </a:rPr>
              <a:t>Gomes F, Agustina R, Black RE, Christian P, Dewey KG, Kraemer K, Shankar AH, Smith ER, Thorne-Lyman A, Tumilowicz A, Bourassa MW. Effect of multiple micronutrient supplements vs iron and folic acid supplements on neonatal mortality: a reanalysis by iron dose. Public Health Nutr. 2022 Apr 25:1-13. doi: 10.1017/S1368980022001008. Epub ahead of print. PMID: 35466910. </a:t>
            </a:r>
            <a:r>
              <a:rPr lang="ar" sz="1200" b="0" i="0" u="sng" kern="1200" dirty="0">
                <a:solidFill>
                  <a:schemeClr val="tx1"/>
                </a:solidFill>
                <a:effectLst/>
                <a:latin typeface="Avenir Book" panose="02000503020000020003" pitchFamily="2" charset="0"/>
                <a:ea typeface="+mn-ea"/>
                <a:cs typeface="+mn-cs"/>
                <a:hlinkClick r:id="rId4"/>
              </a:rPr>
              <a:t>https://pubmed.ncbi.nlm.nih.gov/35466910/</a:t>
            </a:r>
            <a:r>
              <a:rPr lang="ar" sz="1200" b="0" i="0" kern="1200" dirty="0">
                <a:solidFill>
                  <a:schemeClr val="tx1"/>
                </a:solidFill>
                <a:effectLst/>
                <a:latin typeface="Avenir Book" panose="02000503020000020003" pitchFamily="2" charset="0"/>
                <a:ea typeface="+mn-ea"/>
                <a:cs typeface="+mn-cs"/>
              </a:rPr>
              <a:t> </a:t>
            </a:r>
          </a:p>
          <a:p>
            <a:pPr rtl="1"/>
            <a:endParaRPr lang="en-US" dirty="0"/>
          </a:p>
        </p:txBody>
      </p:sp>
      <p:sp>
        <p:nvSpPr>
          <p:cNvPr id="4" name="Slide Number Placeholder 3"/>
          <p:cNvSpPr>
            <a:spLocks noGrp="1"/>
          </p:cNvSpPr>
          <p:nvPr>
            <p:ph type="sldNum" sz="quarter" idx="5"/>
          </p:nvPr>
        </p:nvSpPr>
        <p:spPr/>
        <p:txBody>
          <a:bodyPr rtlCol="1"/>
          <a:lstStyle/>
          <a:p>
            <a:pPr rtl="1"/>
            <a:fld id="{D8CF51D6-4450-1B41-B25A-621927D22971}" type="slidenum">
              <a:rPr lang="en-US" smtClean="0"/>
              <a:pPr rtl="1"/>
              <a:t>9</a:t>
            </a:fld>
            <a:endParaRPr lang="en-US"/>
          </a:p>
        </p:txBody>
      </p:sp>
    </p:spTree>
    <p:extLst>
      <p:ext uri="{BB962C8B-B14F-4D97-AF65-F5344CB8AC3E}">
        <p14:creationId xmlns:p14="http://schemas.microsoft.com/office/powerpoint/2010/main" val="3533230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638175"/>
            <a:ext cx="6068852" cy="3200926"/>
          </a:xfrm>
        </p:spPr>
        <p:txBody>
          <a:bodyPr rtlCol="1" anchor="b">
            <a:noAutofit/>
          </a:bodyPr>
          <a:lstStyle>
            <a:lvl1pPr algn="r" rtl="1">
              <a:defRPr sz="5400" b="0">
                <a:solidFill>
                  <a:schemeClr val="bg1"/>
                </a:solidFill>
              </a:defRPr>
            </a:lvl1pPr>
          </a:lstStyle>
          <a:p>
            <a:pPr rtl="1"/>
            <a:r>
              <a:rPr lang="a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933080"/>
            <a:ext cx="6068852" cy="1198302"/>
          </a:xfrm>
        </p:spPr>
        <p:txBody>
          <a:bodyPr rtlCol="1">
            <a:normAutofit/>
          </a:bodyPr>
          <a:lstStyle>
            <a:lvl1pPr marL="0" indent="0" algn="r" rtl="1">
              <a:buNone/>
              <a:defRPr sz="2000">
                <a:solidFill>
                  <a:schemeClr val="bg1"/>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1"/>
          <a:lstStyle/>
          <a:p>
            <a:pPr rtl="1"/>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1"/>
          <a:lstStyle/>
          <a:p>
            <a:pPr rtl="1"/>
            <a:r>
              <a:rPr lang="ar"/>
              <a:t>Advancing Multiple Micronutrient Supplementation</a:t>
            </a:r>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1"/>
          <a:lstStyle/>
          <a:p>
            <a:pPr rtl="1"/>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1" anchor="ctr" anchorCtr="0">
            <a:normAutofit/>
          </a:bodyPr>
          <a:lstStyle>
            <a:lvl1pPr marL="0" indent="0" algn="ctr" rtl="1">
              <a:buNone/>
              <a:defRPr sz="1800">
                <a:solidFill>
                  <a:schemeClr val="bg1"/>
                </a:solidFill>
              </a:defRPr>
            </a:lvl1pPr>
          </a:lstStyle>
          <a:p>
            <a:pPr rtl="1"/>
            <a:endParaRPr lang="en-US"/>
          </a:p>
        </p:txBody>
      </p:sp>
    </p:spTree>
    <p:extLst>
      <p:ext uri="{BB962C8B-B14F-4D97-AF65-F5344CB8AC3E}">
        <p14:creationId xmlns:p14="http://schemas.microsoft.com/office/powerpoint/2010/main" val="382447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accent4"/>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ormAutofit/>
          </a:bodyPr>
          <a:lstStyle>
            <a:lvl1pPr marL="342900" indent="-342900" algn="r" rtl="1">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gn="r" rtl="1">
              <a:lnSpc>
                <a:spcPct val="100000"/>
              </a:lnSpc>
              <a:spcBef>
                <a:spcPts val="600"/>
              </a:spcBef>
              <a:buClr>
                <a:srgbClr val="510C76"/>
              </a:buClr>
              <a:buFont typeface="System Font Regular"/>
              <a:buChar char="–"/>
              <a:tabLst/>
              <a:defRPr sz="2000">
                <a:solidFill>
                  <a:schemeClr val="tx1"/>
                </a:solidFill>
              </a:defRPr>
            </a:lvl2pPr>
            <a:lvl3pPr algn="r" rtl="1">
              <a:buClr>
                <a:srgbClr val="510C76"/>
              </a:buClr>
              <a:defRPr sz="1800">
                <a:solidFill>
                  <a:schemeClr val="tx1"/>
                </a:solidFill>
              </a:defRPr>
            </a:lvl3pPr>
            <a:lvl4pPr algn="r" rtl="1">
              <a:buClr>
                <a:srgbClr val="510C76"/>
              </a:buClr>
              <a:defRPr sz="1600">
                <a:solidFill>
                  <a:schemeClr val="tx1"/>
                </a:solidFill>
              </a:defRPr>
            </a:lvl4pPr>
            <a:lvl5pPr algn="r" rtl="1">
              <a:buClr>
                <a:srgbClr val="510C76"/>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429559" cy="44257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28677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90" y="4389120"/>
            <a:ext cx="5268448" cy="1528984"/>
          </a:xfrm>
        </p:spPr>
        <p:txBody>
          <a:bodyPr lIns="0" tIns="0" rIns="0" bIns="0" rtlCol="1">
            <a:normAutofit/>
          </a:bodyPr>
          <a:lstStyle>
            <a:lvl1pPr marL="342900" indent="-342900" algn="r" rtl="1">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gn="r" rtl="1">
              <a:lnSpc>
                <a:spcPct val="100000"/>
              </a:lnSpc>
              <a:spcBef>
                <a:spcPts val="600"/>
              </a:spcBef>
              <a:buClr>
                <a:srgbClr val="510C76"/>
              </a:buClr>
              <a:buFont typeface="System Font Regular"/>
              <a:buChar char="–"/>
              <a:tabLst/>
              <a:defRPr sz="1400">
                <a:solidFill>
                  <a:schemeClr val="tx1"/>
                </a:solidFill>
              </a:defRPr>
            </a:lvl2pPr>
            <a:lvl3pPr algn="r" rtl="1">
              <a:buClr>
                <a:srgbClr val="510C76"/>
              </a:buClr>
              <a:defRPr sz="1200">
                <a:solidFill>
                  <a:schemeClr val="tx1"/>
                </a:solidFill>
              </a:defRPr>
            </a:lvl3pPr>
            <a:lvl4pPr algn="r" rtl="1">
              <a:buClr>
                <a:srgbClr val="510C76"/>
              </a:buClr>
              <a:defRPr sz="1100">
                <a:solidFill>
                  <a:schemeClr val="tx1"/>
                </a:solidFill>
              </a:defRPr>
            </a:lvl4pPr>
            <a:lvl5pPr algn="r" rtl="1">
              <a:buClr>
                <a:srgbClr val="510C76"/>
              </a:buClr>
              <a:defRPr sz="11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9" name="Content Placeholder 2">
            <a:extLst>
              <a:ext uri="{FF2B5EF4-FFF2-40B4-BE49-F238E27FC236}">
                <a16:creationId xmlns:a16="http://schemas.microsoft.com/office/drawing/2014/main" id="{A2731EE9-943A-BC4C-9C35-FD4B08486163}"/>
              </a:ext>
            </a:extLst>
          </p:cNvPr>
          <p:cNvSpPr>
            <a:spLocks noGrp="1"/>
          </p:cNvSpPr>
          <p:nvPr>
            <p:ph idx="14"/>
          </p:nvPr>
        </p:nvSpPr>
        <p:spPr>
          <a:xfrm>
            <a:off x="6219462" y="4389120"/>
            <a:ext cx="5268448" cy="1528984"/>
          </a:xfrm>
        </p:spPr>
        <p:txBody>
          <a:bodyPr lIns="0" tIns="0" rIns="0" bIns="0" rtlCol="1">
            <a:normAutofit/>
          </a:bodyPr>
          <a:lstStyle>
            <a:lvl1pPr marL="342900" indent="-342900" algn="r" rtl="1">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gn="r" rtl="1">
              <a:lnSpc>
                <a:spcPct val="100000"/>
              </a:lnSpc>
              <a:spcBef>
                <a:spcPts val="600"/>
              </a:spcBef>
              <a:buClr>
                <a:srgbClr val="510C76"/>
              </a:buClr>
              <a:buFont typeface="System Font Regular"/>
              <a:buChar char="–"/>
              <a:tabLst/>
              <a:defRPr sz="1400">
                <a:solidFill>
                  <a:schemeClr val="tx1"/>
                </a:solidFill>
              </a:defRPr>
            </a:lvl2pPr>
            <a:lvl3pPr algn="r" rtl="1">
              <a:buClr>
                <a:srgbClr val="510C76"/>
              </a:buClr>
              <a:defRPr sz="1200">
                <a:solidFill>
                  <a:schemeClr val="tx1"/>
                </a:solidFill>
              </a:defRPr>
            </a:lvl3pPr>
            <a:lvl4pPr algn="r" rtl="1">
              <a:buClr>
                <a:srgbClr val="510C76"/>
              </a:buClr>
              <a:defRPr sz="1100">
                <a:solidFill>
                  <a:schemeClr val="tx1"/>
                </a:solidFill>
              </a:defRPr>
            </a:lvl4pPr>
            <a:lvl5pPr algn="r" rtl="1">
              <a:buClr>
                <a:srgbClr val="510C76"/>
              </a:buClr>
              <a:defRPr sz="11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421007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4742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chemeClr val="bg1"/>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1"/>
                </a:solidFill>
              </a:defRPr>
            </a:lvl1pPr>
          </a:lstStyle>
          <a:p>
            <a:pPr rtl="1"/>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bg1"/>
                </a:solidFill>
              </a:defRPr>
            </a:lvl1pPr>
          </a:lstStyle>
          <a:p>
            <a:pPr lvl="0" rtl="1"/>
            <a:r>
              <a:rPr lang="ar"/>
              <a:t>Click to edit Master text styles</a:t>
            </a:r>
          </a:p>
        </p:txBody>
      </p:sp>
    </p:spTree>
    <p:extLst>
      <p:ext uri="{BB962C8B-B14F-4D97-AF65-F5344CB8AC3E}">
        <p14:creationId xmlns:p14="http://schemas.microsoft.com/office/powerpoint/2010/main" val="372810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chemeClr val="bg1"/>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1"/>
                </a:solidFill>
              </a:defRPr>
            </a:lvl1pPr>
          </a:lstStyle>
          <a:p>
            <a:pPr rtl="1"/>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bg1"/>
                </a:solidFill>
              </a:defRPr>
            </a:lvl1pPr>
          </a:lstStyle>
          <a:p>
            <a:pPr lvl="0" rtl="1"/>
            <a:r>
              <a:rPr lang="ar"/>
              <a:t>Click to edit Master text styles</a:t>
            </a:r>
          </a:p>
        </p:txBody>
      </p:sp>
      <p:sp>
        <p:nvSpPr>
          <p:cNvPr id="7" name="Text Placeholder 23">
            <a:extLst>
              <a:ext uri="{FF2B5EF4-FFF2-40B4-BE49-F238E27FC236}">
                <a16:creationId xmlns:a16="http://schemas.microsoft.com/office/drawing/2014/main" id="{030FC3EB-DFD2-314C-A6F8-74AA299CA51B}"/>
              </a:ext>
            </a:extLst>
          </p:cNvPr>
          <p:cNvSpPr>
            <a:spLocks noGrp="1"/>
          </p:cNvSpPr>
          <p:nvPr>
            <p:ph type="body" sz="quarter" idx="10"/>
          </p:nvPr>
        </p:nvSpPr>
        <p:spPr>
          <a:xfrm>
            <a:off x="893668" y="4820504"/>
            <a:ext cx="4856348" cy="1232906"/>
          </a:xfrm>
        </p:spPr>
        <p:txBody>
          <a:bodyPr lIns="0" tIns="0" rIns="0" bIns="0" rtlCol="1">
            <a:normAutofit/>
          </a:bodyPr>
          <a:lstStyle>
            <a:lvl1pPr marL="7938" indent="0" algn="ctr" rtl="1">
              <a:lnSpc>
                <a:spcPct val="100000"/>
              </a:lnSpc>
              <a:spcAft>
                <a:spcPts val="0"/>
              </a:spcAft>
              <a:buNone/>
              <a:tabLst/>
              <a:defRPr sz="2000" b="0"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600">
                <a:solidFill>
                  <a:schemeClr val="bg1"/>
                </a:solidFill>
              </a:defRPr>
            </a:lvl2pPr>
          </a:lstStyle>
          <a:p>
            <a:pPr lvl="0" rtl="1"/>
            <a:r>
              <a:rPr lang="ar"/>
              <a:t>Click to edit Master text styles</a:t>
            </a:r>
          </a:p>
          <a:p>
            <a:pPr lvl="1" rtl="1"/>
            <a:r>
              <a:rPr lang="ar"/>
              <a:t>Second level</a:t>
            </a:r>
          </a:p>
        </p:txBody>
      </p:sp>
      <p:sp>
        <p:nvSpPr>
          <p:cNvPr id="8" name="Text Placeholder 23">
            <a:extLst>
              <a:ext uri="{FF2B5EF4-FFF2-40B4-BE49-F238E27FC236}">
                <a16:creationId xmlns:a16="http://schemas.microsoft.com/office/drawing/2014/main" id="{A3C04E75-E6A6-7546-A5D3-D37BB90C70A7}"/>
              </a:ext>
            </a:extLst>
          </p:cNvPr>
          <p:cNvSpPr>
            <a:spLocks noGrp="1"/>
          </p:cNvSpPr>
          <p:nvPr>
            <p:ph type="body" sz="quarter" idx="14"/>
          </p:nvPr>
        </p:nvSpPr>
        <p:spPr>
          <a:xfrm>
            <a:off x="6441984" y="4820504"/>
            <a:ext cx="4856348" cy="1232906"/>
          </a:xfrm>
        </p:spPr>
        <p:txBody>
          <a:bodyPr lIns="0" tIns="0" rIns="0" bIns="0" rtlCol="1">
            <a:normAutofit/>
          </a:bodyPr>
          <a:lstStyle>
            <a:lvl1pPr marL="7938" indent="0" algn="ctr" rtl="1">
              <a:lnSpc>
                <a:spcPct val="100000"/>
              </a:lnSpc>
              <a:spcAft>
                <a:spcPts val="0"/>
              </a:spcAft>
              <a:buNone/>
              <a:tabLst/>
              <a:defRPr sz="2000" b="1"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600">
                <a:solidFill>
                  <a:schemeClr val="bg1"/>
                </a:solidFill>
              </a:defRPr>
            </a:lvl2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194148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flipV="1">
            <a:off x="0" y="0"/>
            <a:ext cx="12192000" cy="30226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rgbClr val="510C76"/>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spcBef>
                <a:spcPts val="0"/>
              </a:spcBef>
              <a:buNone/>
              <a:tabLst/>
              <a:defRPr sz="1050">
                <a:solidFill>
                  <a:schemeClr val="tx1"/>
                </a:solidFill>
              </a:defRPr>
            </a:lvl1pPr>
          </a:lstStyle>
          <a:p>
            <a:pPr lvl="0" rtl="1"/>
            <a:r>
              <a:rPr lang="ar"/>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1034877" y="2147028"/>
            <a:ext cx="4705523" cy="731838"/>
          </a:xfrm>
        </p:spPr>
        <p:txBody>
          <a:bodyPr lIns="0" tIns="0" rIns="0" bIns="0" rtlCol="1">
            <a:normAutofit/>
          </a:bodyPr>
          <a:lstStyle>
            <a:lvl1pPr marL="0" indent="0" algn="ctr" rtl="1">
              <a:buNone/>
              <a:tabLst/>
              <a:defRPr sz="2200" b="1">
                <a:solidFill>
                  <a:schemeClr val="accent1"/>
                </a:solidFill>
              </a:defRPr>
            </a:lvl1pPr>
            <a:lvl2pPr marL="0" indent="0" algn="ctr" rtl="1">
              <a:buNone/>
              <a:tabLst/>
              <a:defRPr sz="2200">
                <a:solidFill>
                  <a:schemeClr val="accent1"/>
                </a:solidFill>
              </a:defRPr>
            </a:lvl2pPr>
          </a:lstStyle>
          <a:p>
            <a:pPr lvl="0" rtl="1"/>
            <a:r>
              <a:rPr lang="ar"/>
              <a:t>Click to edit Master text styles</a:t>
            </a:r>
          </a:p>
          <a:p>
            <a:pPr lvl="1" rtl="1"/>
            <a:r>
              <a:rPr lang="ar"/>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6451600" y="2147028"/>
            <a:ext cx="4705523" cy="731838"/>
          </a:xfrm>
        </p:spPr>
        <p:txBody>
          <a:bodyPr lIns="0" tIns="0" rIns="0" bIns="0" rtlCol="1">
            <a:normAutofit/>
          </a:bodyPr>
          <a:lstStyle>
            <a:lvl1pPr marL="0" indent="0" algn="ctr" rtl="1">
              <a:buNone/>
              <a:tabLst/>
              <a:defRPr sz="2200" b="1">
                <a:solidFill>
                  <a:schemeClr val="accent1"/>
                </a:solidFill>
              </a:defRPr>
            </a:lvl1pPr>
            <a:lvl2pPr marL="0" indent="0" algn="ctr" rtl="1">
              <a:buNone/>
              <a:tabLst/>
              <a:defRPr sz="2200">
                <a:solidFill>
                  <a:schemeClr val="accent1"/>
                </a:solidFill>
              </a:defRPr>
            </a:lvl2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97270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a:off x="0" y="3022600"/>
            <a:ext cx="12192000" cy="38354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chemeClr val="accent5"/>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086787"/>
            <a:ext cx="9668354" cy="442570"/>
          </a:xfrm>
        </p:spPr>
        <p:txBody>
          <a:bodyPr lIns="0" tIns="0" rIns="0" bIns="0" rtlCol="1" anchor="ctr" anchorCtr="0">
            <a:normAutofit/>
          </a:bodyPr>
          <a:lstStyle>
            <a:lvl1pPr marL="7938" indent="-7938" algn="r" rtl="1">
              <a:lnSpc>
                <a:spcPct val="110000"/>
              </a:lnSpc>
              <a:spcBef>
                <a:spcPts val="0"/>
              </a:spcBef>
              <a:buNone/>
              <a:tabLst/>
              <a:defRPr sz="900">
                <a:solidFill>
                  <a:schemeClr val="tx1"/>
                </a:solidFill>
              </a:defRPr>
            </a:lvl1pPr>
          </a:lstStyle>
          <a:p>
            <a:pPr lvl="0" rtl="1"/>
            <a:r>
              <a:rPr lang="ar"/>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764688" y="1918268"/>
            <a:ext cx="2167963" cy="1465544"/>
          </a:xfrm>
        </p:spPr>
        <p:txBody>
          <a:bodyPr lIns="0" tIns="0" rIns="0" bIns="0" rtlCol="1">
            <a:normAutofit/>
          </a:bodyPr>
          <a:lstStyle>
            <a:lvl1pPr marL="0" indent="0" algn="r" rtl="1">
              <a:buNone/>
              <a:tabLst/>
              <a:defRPr sz="1800" b="0">
                <a:solidFill>
                  <a:schemeClr val="tx1"/>
                </a:solidFill>
              </a:defRPr>
            </a:lvl1pPr>
            <a:lvl2pPr marL="0" indent="0" algn="r" rtl="1">
              <a:buNone/>
              <a:tabLst/>
              <a:defRPr sz="1800" b="0">
                <a:solidFill>
                  <a:schemeClr val="tx1"/>
                </a:solidFill>
              </a:defRPr>
            </a:lvl2pPr>
          </a:lstStyle>
          <a:p>
            <a:pPr lvl="0" rtl="1"/>
            <a:r>
              <a:rPr lang="ar"/>
              <a:t>Click to edit Master text styles</a:t>
            </a:r>
          </a:p>
          <a:p>
            <a:pPr lvl="1" rtl="1"/>
            <a:r>
              <a:rPr lang="ar"/>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3561788" y="1918268"/>
            <a:ext cx="2112071" cy="827684"/>
          </a:xfrm>
        </p:spPr>
        <p:txBody>
          <a:bodyPr lIns="0" tIns="0" rIns="0" bIns="0" rtlCol="1">
            <a:normAutofit/>
          </a:bodyPr>
          <a:lstStyle>
            <a:lvl1pPr marL="0" indent="0" algn="r" rtl="1">
              <a:buNone/>
              <a:tabLst/>
              <a:defRPr sz="1800" b="0">
                <a:solidFill>
                  <a:schemeClr val="tx1"/>
                </a:solidFill>
              </a:defRPr>
            </a:lvl1pPr>
            <a:lvl2pPr marL="0" indent="0" algn="r" rtl="1">
              <a:buNone/>
              <a:tabLst/>
              <a:defRPr sz="1800" b="0">
                <a:solidFill>
                  <a:schemeClr val="tx1"/>
                </a:solidFill>
              </a:defRPr>
            </a:lvl2pPr>
          </a:lstStyle>
          <a:p>
            <a:pPr lvl="0" rtl="1"/>
            <a:r>
              <a:rPr lang="ar"/>
              <a:t>Click to edit Master text styles</a:t>
            </a:r>
          </a:p>
          <a:p>
            <a:pPr lvl="1" rtl="1"/>
            <a:r>
              <a:rPr lang="ar"/>
              <a:t>Second level</a:t>
            </a:r>
          </a:p>
        </p:txBody>
      </p:sp>
      <p:sp>
        <p:nvSpPr>
          <p:cNvPr id="20" name="Text Placeholder 3">
            <a:extLst>
              <a:ext uri="{FF2B5EF4-FFF2-40B4-BE49-F238E27FC236}">
                <a16:creationId xmlns:a16="http://schemas.microsoft.com/office/drawing/2014/main" id="{4F9D347C-3AAD-274B-8649-5E45007EADC1}"/>
              </a:ext>
            </a:extLst>
          </p:cNvPr>
          <p:cNvSpPr>
            <a:spLocks noGrp="1"/>
          </p:cNvSpPr>
          <p:nvPr>
            <p:ph type="body" sz="quarter" idx="16"/>
          </p:nvPr>
        </p:nvSpPr>
        <p:spPr>
          <a:xfrm>
            <a:off x="6280399" y="1916320"/>
            <a:ext cx="2319259" cy="927750"/>
          </a:xfrm>
        </p:spPr>
        <p:txBody>
          <a:bodyPr lIns="0" tIns="0" rIns="0" bIns="0" rtlCol="1">
            <a:normAutofit/>
          </a:bodyPr>
          <a:lstStyle>
            <a:lvl1pPr marL="0" indent="0" algn="r" rtl="1">
              <a:buNone/>
              <a:tabLst/>
              <a:defRPr sz="1800" b="0">
                <a:solidFill>
                  <a:schemeClr val="tx1"/>
                </a:solidFill>
              </a:defRPr>
            </a:lvl1pPr>
            <a:lvl2pPr marL="0" indent="0" algn="r" rtl="1">
              <a:buNone/>
              <a:tabLst/>
              <a:defRPr sz="1800" b="0">
                <a:solidFill>
                  <a:schemeClr val="tx1"/>
                </a:solidFill>
              </a:defRPr>
            </a:lvl2pPr>
          </a:lstStyle>
          <a:p>
            <a:pPr lvl="0" rtl="1"/>
            <a:r>
              <a:rPr lang="ar"/>
              <a:t>Click to edit Master text styles</a:t>
            </a:r>
          </a:p>
          <a:p>
            <a:pPr lvl="1" rtl="1"/>
            <a:r>
              <a:rPr lang="ar"/>
              <a:t>Second level</a:t>
            </a:r>
          </a:p>
        </p:txBody>
      </p:sp>
      <p:sp>
        <p:nvSpPr>
          <p:cNvPr id="22" name="Text Placeholder 3">
            <a:extLst>
              <a:ext uri="{FF2B5EF4-FFF2-40B4-BE49-F238E27FC236}">
                <a16:creationId xmlns:a16="http://schemas.microsoft.com/office/drawing/2014/main" id="{F6E2B37D-6711-0728-88CC-BA454E54B600}"/>
              </a:ext>
            </a:extLst>
          </p:cNvPr>
          <p:cNvSpPr>
            <a:spLocks noGrp="1"/>
          </p:cNvSpPr>
          <p:nvPr>
            <p:ph type="body" sz="quarter" idx="18"/>
          </p:nvPr>
        </p:nvSpPr>
        <p:spPr>
          <a:xfrm>
            <a:off x="9229546" y="1916320"/>
            <a:ext cx="2204848" cy="927750"/>
          </a:xfrm>
        </p:spPr>
        <p:txBody>
          <a:bodyPr lIns="0" tIns="0" rIns="0" bIns="0" rtlCol="1">
            <a:normAutofit/>
          </a:bodyPr>
          <a:lstStyle>
            <a:lvl1pPr marL="0" indent="0" algn="r" rtl="1">
              <a:buNone/>
              <a:tabLst/>
              <a:defRPr sz="1800" b="0">
                <a:solidFill>
                  <a:schemeClr val="tx1"/>
                </a:solidFill>
              </a:defRPr>
            </a:lvl1pPr>
            <a:lvl2pPr marL="0" indent="0" algn="r" rtl="1">
              <a:buNone/>
              <a:tabLst/>
              <a:defRPr sz="1800" b="0">
                <a:solidFill>
                  <a:schemeClr val="tx1"/>
                </a:solidFill>
              </a:defRPr>
            </a:lvl2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102381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1"/>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1"/>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1"/>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471366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tx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tx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tx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tx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212271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accent5"/>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rtlCol="1" anchor="ctr" anchorCtr="0">
            <a:normAutofit/>
          </a:bodyPr>
          <a:lstStyle>
            <a:lvl1pPr marL="0" indent="0" algn="r" rtl="1">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gn="r" rtl="1">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218276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rtlCol="1" anchor="b">
            <a:noAutofit/>
          </a:bodyPr>
          <a:lstStyle>
            <a:lvl1pPr algn="r" rtl="1">
              <a:defRPr sz="6000" b="0">
                <a:solidFill>
                  <a:schemeClr val="bg1"/>
                </a:solidFill>
              </a:defRPr>
            </a:lvl1pPr>
          </a:lstStyle>
          <a:p>
            <a:pPr rtl="1"/>
            <a:r>
              <a:rPr lang="a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rtlCol="1">
            <a:normAutofit/>
          </a:bodyPr>
          <a:lstStyle>
            <a:lvl1pPr marL="0" indent="0" algn="r" rtl="1">
              <a:buNone/>
              <a:defRPr sz="2000">
                <a:solidFill>
                  <a:schemeClr val="bg1"/>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1"/>
          <a:lstStyle/>
          <a:p>
            <a:pPr rtl="1"/>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1"/>
          <a:lstStyle/>
          <a:p>
            <a:pPr rtl="1"/>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1"/>
          <a:lstStyle/>
          <a:p>
            <a:pPr rtl="1"/>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1" anchor="ctr" anchorCtr="0">
            <a:normAutofit/>
          </a:bodyPr>
          <a:lstStyle>
            <a:lvl1pPr marL="0" indent="0" algn="ctr" rtl="1">
              <a:buNone/>
              <a:defRPr sz="1800">
                <a:solidFill>
                  <a:schemeClr val="bg1"/>
                </a:solidFill>
              </a:defRPr>
            </a:lvl1pPr>
          </a:lstStyle>
          <a:p>
            <a:pPr rtl="1"/>
            <a:endParaRPr lang="en-US"/>
          </a:p>
        </p:txBody>
      </p:sp>
    </p:spTree>
    <p:extLst>
      <p:ext uri="{BB962C8B-B14F-4D97-AF65-F5344CB8AC3E}">
        <p14:creationId xmlns:p14="http://schemas.microsoft.com/office/powerpoint/2010/main" val="3201419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601884"/>
            <a:ext cx="10783822" cy="1076445"/>
          </a:xfrm>
        </p:spPr>
        <p:txBody>
          <a:bodyPr lIns="0" tIns="0" rIns="0" bIns="0" rtlCol="1">
            <a:noAutofit/>
          </a:bodyPr>
          <a:lstStyle>
            <a:lvl1pPr marL="0" indent="0" algn="r" rtl="1">
              <a:lnSpc>
                <a:spcPct val="100000"/>
              </a:lnSpc>
              <a:spcBef>
                <a:spcPts val="1800"/>
              </a:spcBef>
              <a:buClr>
                <a:srgbClr val="510C76"/>
              </a:buClr>
              <a:buNone/>
              <a:defRPr sz="2400">
                <a:solidFill>
                  <a:schemeClr val="tx1"/>
                </a:solidFill>
              </a:defRPr>
            </a:lvl1pPr>
            <a:lvl2pPr marL="236537" indent="0" algn="r" rtl="1">
              <a:lnSpc>
                <a:spcPct val="100000"/>
              </a:lnSpc>
              <a:spcBef>
                <a:spcPts val="600"/>
              </a:spcBef>
              <a:buClr>
                <a:srgbClr val="510C76"/>
              </a:buClr>
              <a:buFont typeface="System Font Regular"/>
              <a:buNone/>
              <a:tabLst/>
              <a:defRPr sz="2000">
                <a:solidFill>
                  <a:schemeClr val="tx1"/>
                </a:solidFill>
              </a:defRPr>
            </a:lvl2pPr>
            <a:lvl3pPr marL="914400" indent="0" algn="r" rtl="1">
              <a:buClr>
                <a:srgbClr val="510C76"/>
              </a:buClr>
              <a:buNone/>
              <a:defRPr sz="1800">
                <a:solidFill>
                  <a:schemeClr val="tx1"/>
                </a:solidFill>
              </a:defRPr>
            </a:lvl3pPr>
            <a:lvl4pPr marL="1371600" indent="0" algn="r" rtl="1">
              <a:buClr>
                <a:srgbClr val="510C76"/>
              </a:buClr>
              <a:buNone/>
              <a:defRPr sz="1600">
                <a:solidFill>
                  <a:schemeClr val="tx1"/>
                </a:solidFill>
              </a:defRPr>
            </a:lvl4pPr>
            <a:lvl5pPr marL="1828800" indent="0" algn="r" rtl="1">
              <a:buClr>
                <a:srgbClr val="510C76"/>
              </a:buClr>
              <a:buNone/>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547020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1" anchor="b" anchorCtr="0">
            <a:normAutofit/>
          </a:bodyPr>
          <a:lstStyle>
            <a:lvl1pPr algn="r" rtl="1">
              <a:defRPr sz="36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1">
            <a:normAutofit/>
          </a:bodyPr>
          <a:lstStyle>
            <a:lvl1pPr marL="0" indent="0" algn="r" rtl="1">
              <a:lnSpc>
                <a:spcPct val="100000"/>
              </a:lnSpc>
              <a:spcBef>
                <a:spcPts val="600"/>
              </a:spcBef>
              <a:spcAft>
                <a:spcPts val="600"/>
              </a:spcAft>
              <a:buClr>
                <a:srgbClr val="510C76"/>
              </a:buClr>
              <a:buNone/>
              <a:tabLst/>
              <a:defRPr sz="2400">
                <a:solidFill>
                  <a:schemeClr val="tx1"/>
                </a:solidFill>
              </a:defRPr>
            </a:lvl1pPr>
            <a:lvl2pPr marL="228600" indent="-228600" algn="r" rtl="1">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lgn="r" rtl="1">
              <a:buClr>
                <a:srgbClr val="510C76"/>
              </a:buClr>
              <a:defRPr sz="1600">
                <a:solidFill>
                  <a:schemeClr val="tx1"/>
                </a:solidFill>
              </a:defRPr>
            </a:lvl3pPr>
            <a:lvl4pPr algn="r" rtl="1">
              <a:buClr>
                <a:srgbClr val="510C76"/>
              </a:buClr>
              <a:defRPr sz="1400">
                <a:solidFill>
                  <a:schemeClr val="tx1"/>
                </a:solidFill>
              </a:defRPr>
            </a:lvl4pPr>
            <a:lvl5pPr algn="r" rtl="1">
              <a:buClr>
                <a:srgbClr val="510C76"/>
              </a:buClr>
              <a:defRPr sz="1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2"/>
          </a:solidFill>
        </p:spPr>
        <p:txBody>
          <a:bodyPr rtlCol="1" anchor="ctr" anchorCtr="0">
            <a:normAutofit/>
          </a:bodyPr>
          <a:lstStyle>
            <a:lvl1pPr marL="6350" indent="-6350" algn="ctr" rtl="1">
              <a:buNone/>
              <a:tabLst/>
              <a:defRPr sz="1800">
                <a:solidFill>
                  <a:schemeClr val="bg1"/>
                </a:solidFill>
              </a:defRPr>
            </a:lvl1pPr>
          </a:lstStyle>
          <a:p>
            <a:pPr rtl="1"/>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4150522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1" anchor="b" anchorCtr="0">
            <a:normAutofit/>
          </a:bodyPr>
          <a:lstStyle>
            <a:lvl1pPr algn="r" rtl="1">
              <a:defRPr sz="3600">
                <a:solidFill>
                  <a:schemeClr val="accent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1">
            <a:normAutofit/>
          </a:bodyPr>
          <a:lstStyle>
            <a:lvl1pPr marL="0" indent="0" algn="r" rtl="1">
              <a:lnSpc>
                <a:spcPct val="100000"/>
              </a:lnSpc>
              <a:spcBef>
                <a:spcPts val="600"/>
              </a:spcBef>
              <a:spcAft>
                <a:spcPts val="600"/>
              </a:spcAft>
              <a:buClr>
                <a:srgbClr val="510C76"/>
              </a:buClr>
              <a:buNone/>
              <a:tabLst/>
              <a:defRPr sz="2400">
                <a:solidFill>
                  <a:schemeClr val="tx1"/>
                </a:solidFill>
              </a:defRPr>
            </a:lvl1pPr>
            <a:lvl2pPr marL="228600" indent="-228600" algn="r" rtl="1">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lgn="r" rtl="1">
              <a:buClr>
                <a:schemeClr val="accent2"/>
              </a:buClr>
              <a:defRPr sz="1600">
                <a:solidFill>
                  <a:schemeClr val="tx1"/>
                </a:solidFill>
              </a:defRPr>
            </a:lvl3pPr>
            <a:lvl4pPr algn="r" rtl="1">
              <a:buClr>
                <a:schemeClr val="accent2"/>
              </a:buClr>
              <a:defRPr sz="1400">
                <a:solidFill>
                  <a:schemeClr val="tx1"/>
                </a:solidFill>
              </a:defRPr>
            </a:lvl4pPr>
            <a:lvl5pPr algn="r" rtl="1">
              <a:buClr>
                <a:schemeClr val="accent2"/>
              </a:buClr>
              <a:defRPr sz="1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2"/>
          </a:solidFill>
        </p:spPr>
        <p:txBody>
          <a:bodyPr rtlCol="1" anchor="ctr" anchorCtr="0">
            <a:normAutofit/>
          </a:bodyPr>
          <a:lstStyle>
            <a:lvl1pPr marL="6350" indent="-6350" algn="ctr" rtl="1">
              <a:buNone/>
              <a:tabLst/>
              <a:defRPr sz="1800">
                <a:solidFill>
                  <a:schemeClr val="bg1"/>
                </a:solidFill>
              </a:defRPr>
            </a:lvl1pPr>
          </a:lstStyle>
          <a:p>
            <a:pPr rtl="1"/>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2351853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rtlCol="1" anchor="b" anchorCtr="0">
            <a:normAutofit/>
          </a:bodyPr>
          <a:lstStyle>
            <a:lvl1pPr algn="r" rtl="1">
              <a:defRPr sz="3600">
                <a:solidFill>
                  <a:schemeClr val="accent5"/>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rtlCol="1">
            <a:normAutofit/>
          </a:bodyPr>
          <a:lstStyle>
            <a:lvl1pPr marL="0" indent="0" algn="r" rtl="1">
              <a:lnSpc>
                <a:spcPct val="100000"/>
              </a:lnSpc>
              <a:spcBef>
                <a:spcPts val="600"/>
              </a:spcBef>
              <a:spcAft>
                <a:spcPts val="600"/>
              </a:spcAft>
              <a:buClr>
                <a:srgbClr val="510C76"/>
              </a:buClr>
              <a:buNone/>
              <a:tabLst/>
              <a:defRPr sz="2400">
                <a:solidFill>
                  <a:schemeClr val="tx1"/>
                </a:solidFill>
              </a:defRPr>
            </a:lvl1pPr>
            <a:lvl2pPr marL="228600" indent="-228600" algn="r" rtl="1">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lgn="r" rtl="1">
              <a:buClr>
                <a:srgbClr val="510C76"/>
              </a:buClr>
              <a:defRPr sz="1600">
                <a:solidFill>
                  <a:schemeClr val="tx1"/>
                </a:solidFill>
              </a:defRPr>
            </a:lvl3pPr>
            <a:lvl4pPr algn="r" rtl="1">
              <a:buClr>
                <a:srgbClr val="510C76"/>
              </a:buClr>
              <a:defRPr sz="1400">
                <a:solidFill>
                  <a:schemeClr val="tx1"/>
                </a:solidFill>
              </a:defRPr>
            </a:lvl4pPr>
            <a:lvl5pPr algn="r" rtl="1">
              <a:buClr>
                <a:srgbClr val="510C76"/>
              </a:buClr>
              <a:defRPr sz="1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5"/>
          </a:solidFill>
        </p:spPr>
        <p:txBody>
          <a:bodyPr rtlCol="1" anchor="ctr" anchorCtr="0">
            <a:normAutofit/>
          </a:bodyPr>
          <a:lstStyle>
            <a:lvl1pPr marL="6350" indent="-6350" algn="ctr" rtl="1">
              <a:buNone/>
              <a:tabLst/>
              <a:defRPr sz="1800">
                <a:solidFill>
                  <a:schemeClr val="bg1"/>
                </a:solidFill>
              </a:defRPr>
            </a:lvl1pPr>
          </a:lstStyle>
          <a:p>
            <a:pPr rtl="1"/>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3306479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516532"/>
            <a:ext cx="5243001" cy="5244188"/>
          </a:xfrm>
        </p:spPr>
        <p:txBody>
          <a:bodyPr lIns="0" tIns="0" rIns="0" bIns="0" rtlCol="1" anchor="ctr" anchorCtr="0">
            <a:normAutofit/>
          </a:bodyPr>
          <a:lstStyle>
            <a:lvl1pPr marL="0" indent="0" algn="r" rtl="1">
              <a:lnSpc>
                <a:spcPct val="100000"/>
              </a:lnSpc>
              <a:spcBef>
                <a:spcPts val="600"/>
              </a:spcBef>
              <a:spcAft>
                <a:spcPts val="600"/>
              </a:spcAft>
              <a:buClrTx/>
              <a:buNone/>
              <a:tabLst/>
              <a:defRPr sz="3600">
                <a:solidFill>
                  <a:schemeClr val="bg1"/>
                </a:solidFill>
              </a:defRPr>
            </a:lvl1pPr>
            <a:lvl2pPr marL="228600" indent="-228600" algn="r" rtl="1">
              <a:lnSpc>
                <a:spcPct val="100000"/>
              </a:lnSpc>
              <a:spcBef>
                <a:spcPts val="600"/>
              </a:spcBef>
              <a:spcAft>
                <a:spcPts val="600"/>
              </a:spcAft>
              <a:buClrTx/>
              <a:buFont typeface="Arial" panose="020B0604020202020204" pitchFamily="34" charset="0"/>
              <a:buChar char="•"/>
              <a:tabLst/>
              <a:defRPr sz="3600">
                <a:solidFill>
                  <a:schemeClr val="bg1"/>
                </a:solidFill>
              </a:defRPr>
            </a:lvl2pPr>
            <a:lvl3pPr algn="r" rtl="1">
              <a:buClrTx/>
              <a:defRPr sz="2400">
                <a:solidFill>
                  <a:schemeClr val="bg1"/>
                </a:solidFill>
              </a:defRPr>
            </a:lvl3pPr>
            <a:lvl4pPr algn="r" rtl="1">
              <a:buClrTx/>
              <a:defRPr sz="2000">
                <a:solidFill>
                  <a:schemeClr val="bg1"/>
                </a:solidFill>
              </a:defRPr>
            </a:lvl4pPr>
            <a:lvl5pPr algn="r" rtl="1">
              <a:buClrTx/>
              <a:defRPr sz="2000">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1"/>
          </a:solidFill>
        </p:spPr>
        <p:txBody>
          <a:bodyPr rtlCol="1" anchor="ctr" anchorCtr="0">
            <a:normAutofit/>
          </a:bodyPr>
          <a:lstStyle>
            <a:lvl1pPr marL="6350" indent="-6350" algn="ctr" rtl="1">
              <a:buNone/>
              <a:tabLst/>
              <a:defRPr sz="1800">
                <a:solidFill>
                  <a:schemeClr val="bg1"/>
                </a:solidFill>
              </a:defRPr>
            </a:lvl1pPr>
          </a:lstStyle>
          <a:p>
            <a:pPr rtl="1"/>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rtlCol="1" anchor="ctr" anchorCtr="0">
            <a:normAutofit/>
          </a:bodyPr>
          <a:lstStyle>
            <a:lvl1pPr marL="7938" indent="-7938" algn="r" rtl="1">
              <a:lnSpc>
                <a:spcPct val="110000"/>
              </a:lnSpc>
              <a:buNone/>
              <a:tabLst/>
              <a:defRPr sz="900">
                <a:solidFill>
                  <a:schemeClr val="bg1"/>
                </a:solidFill>
              </a:defRPr>
            </a:lvl1pPr>
          </a:lstStyle>
          <a:p>
            <a:pPr lvl="0" rtl="1"/>
            <a:r>
              <a:rPr lang="ar"/>
              <a:t>Click to edit Master text styles</a:t>
            </a:r>
          </a:p>
        </p:txBody>
      </p:sp>
    </p:spTree>
    <p:extLst>
      <p:ext uri="{BB962C8B-B14F-4D97-AF65-F5344CB8AC3E}">
        <p14:creationId xmlns:p14="http://schemas.microsoft.com/office/powerpoint/2010/main" val="1776697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3651525" cy="5322290"/>
          </a:xfrm>
        </p:spPr>
        <p:txBody>
          <a:bodyPr lIns="0" tIns="0" rIns="0" bIns="0" rtlCol="1" anchor="ctr" anchorCtr="0">
            <a:normAutofit/>
          </a:bodyPr>
          <a:lstStyle>
            <a:lvl1pPr algn="r" rtl="1">
              <a:defRPr sz="4000">
                <a:solidFill>
                  <a:schemeClr val="tx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952349" y="1961854"/>
            <a:ext cx="4534022" cy="1254512"/>
          </a:xfrm>
        </p:spPr>
        <p:txBody>
          <a:bodyPr lIns="0" tIns="0" rIns="0" bIns="0" rtlCol="1">
            <a:normAutofit/>
          </a:bodyPr>
          <a:lstStyle>
            <a:lvl1pPr marL="0" indent="0" algn="r" rtl="1">
              <a:lnSpc>
                <a:spcPct val="100000"/>
              </a:lnSpc>
              <a:spcBef>
                <a:spcPts val="1800"/>
              </a:spcBef>
              <a:buClr>
                <a:srgbClr val="510C76"/>
              </a:buClr>
              <a:buNone/>
              <a:defRPr sz="19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808525" y="5982259"/>
            <a:ext cx="5220116" cy="582821"/>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1961856"/>
            <a:ext cx="933461" cy="933461"/>
          </a:xfrm>
        </p:spPr>
        <p:txBody>
          <a:bodyPr rtlCol="1" anchor="ctr" anchorCtr="0">
            <a:normAutofit/>
          </a:bodyPr>
          <a:lstStyle>
            <a:lvl1pPr marL="0" indent="0" algn="ctr" rtl="1">
              <a:buNone/>
              <a:defRPr sz="2000"/>
            </a:lvl1pPr>
          </a:lstStyle>
          <a:p>
            <a:pPr rtl="1"/>
            <a:r>
              <a:rPr lang="ar"/>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952349" y="610452"/>
            <a:ext cx="4534022" cy="1254512"/>
          </a:xfrm>
        </p:spPr>
        <p:txBody>
          <a:bodyPr lIns="0" tIns="0" rIns="0" bIns="0" rtlCol="1">
            <a:normAutofit/>
          </a:bodyPr>
          <a:lstStyle>
            <a:lvl1pPr marL="0" indent="0" algn="r" rtl="1">
              <a:lnSpc>
                <a:spcPct val="100000"/>
              </a:lnSpc>
              <a:spcBef>
                <a:spcPts val="1800"/>
              </a:spcBef>
              <a:buClr>
                <a:srgbClr val="510C76"/>
              </a:buClr>
              <a:buNone/>
              <a:defRPr sz="19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663" y="610453"/>
            <a:ext cx="933461" cy="933461"/>
          </a:xfrm>
        </p:spPr>
        <p:txBody>
          <a:bodyPr rtlCol="1" anchor="ctr" anchorCtr="0">
            <a:normAutofit/>
          </a:bodyPr>
          <a:lstStyle>
            <a:lvl1pPr marL="0" indent="0" algn="ctr" rtl="1">
              <a:buNone/>
              <a:defRPr sz="2000"/>
            </a:lvl1pPr>
          </a:lstStyle>
          <a:p>
            <a:pPr rtl="1"/>
            <a:r>
              <a:rPr lang="ar"/>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952349" y="3313256"/>
            <a:ext cx="4534022" cy="1254512"/>
          </a:xfrm>
        </p:spPr>
        <p:txBody>
          <a:bodyPr lIns="0" tIns="0" rIns="0" bIns="0" rtlCol="1">
            <a:normAutofit/>
          </a:bodyPr>
          <a:lstStyle>
            <a:lvl1pPr marL="0" indent="0" algn="r" rtl="1">
              <a:lnSpc>
                <a:spcPct val="100000"/>
              </a:lnSpc>
              <a:spcBef>
                <a:spcPts val="1800"/>
              </a:spcBef>
              <a:buClr>
                <a:srgbClr val="510C76"/>
              </a:buClr>
              <a:buNone/>
              <a:defRPr sz="19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313257"/>
            <a:ext cx="933461" cy="933461"/>
          </a:xfrm>
        </p:spPr>
        <p:txBody>
          <a:bodyPr rtlCol="1" anchor="ctr" anchorCtr="0">
            <a:normAutofit/>
          </a:bodyPr>
          <a:lstStyle>
            <a:lvl1pPr marL="0" indent="0" algn="ctr" rtl="1">
              <a:buNone/>
              <a:defRPr sz="2000"/>
            </a:lvl1pPr>
          </a:lstStyle>
          <a:p>
            <a:pPr rtl="1"/>
            <a:r>
              <a:rPr lang="ar"/>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952232" y="4664657"/>
            <a:ext cx="4535537" cy="1254512"/>
          </a:xfrm>
        </p:spPr>
        <p:txBody>
          <a:bodyPr lIns="0" tIns="0" rIns="0" bIns="0" rtlCol="1">
            <a:normAutofit/>
          </a:bodyPr>
          <a:lstStyle>
            <a:lvl1pPr marL="0" indent="0" algn="r" rtl="1">
              <a:lnSpc>
                <a:spcPct val="100000"/>
              </a:lnSpc>
              <a:spcBef>
                <a:spcPts val="1800"/>
              </a:spcBef>
              <a:buClr>
                <a:srgbClr val="510C76"/>
              </a:buClr>
              <a:buNone/>
              <a:defRPr sz="19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664658"/>
            <a:ext cx="933461" cy="933461"/>
          </a:xfrm>
        </p:spPr>
        <p:txBody>
          <a:bodyPr rtlCol="1" anchor="ctr" anchorCtr="0">
            <a:normAutofit/>
          </a:bodyPr>
          <a:lstStyle>
            <a:lvl1pPr marL="0" indent="0" algn="ctr" rtl="1">
              <a:buNone/>
              <a:defRPr sz="2000"/>
            </a:lvl1pPr>
          </a:lstStyle>
          <a:p>
            <a:pPr rtl="1"/>
            <a:r>
              <a:rPr lang="ar"/>
              <a:t>Icon Goes Here</a:t>
            </a:r>
          </a:p>
        </p:txBody>
      </p:sp>
    </p:spTree>
    <p:extLst>
      <p:ext uri="{BB962C8B-B14F-4D97-AF65-F5344CB8AC3E}">
        <p14:creationId xmlns:p14="http://schemas.microsoft.com/office/powerpoint/2010/main" val="3871126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4013826" cy="5322290"/>
          </a:xfrm>
        </p:spPr>
        <p:txBody>
          <a:bodyPr lIns="0" tIns="0" rIns="0" bIns="0" rtlCol="1" anchor="ctr"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886939" y="721560"/>
            <a:ext cx="4600970" cy="1097280"/>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7" y="5982259"/>
            <a:ext cx="3530592" cy="582821"/>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721243"/>
            <a:ext cx="933461" cy="933461"/>
          </a:xfrm>
        </p:spPr>
        <p:txBody>
          <a:bodyPr rtlCol="1" anchor="ctr" anchorCtr="0">
            <a:normAutofit/>
          </a:bodyPr>
          <a:lstStyle>
            <a:lvl1pPr marL="0" indent="0" algn="ctr" rtl="1">
              <a:buNone/>
              <a:defRPr sz="2000"/>
            </a:lvl1pPr>
          </a:lstStyle>
          <a:p>
            <a:pPr rtl="1"/>
            <a:r>
              <a:rPr lang="ar"/>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886939" y="2078105"/>
            <a:ext cx="4600970" cy="1097280"/>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526" y="2077894"/>
            <a:ext cx="933461" cy="933461"/>
          </a:xfrm>
        </p:spPr>
        <p:txBody>
          <a:bodyPr rtlCol="1" anchor="ctr" anchorCtr="0">
            <a:normAutofit/>
          </a:bodyPr>
          <a:lstStyle>
            <a:lvl1pPr marL="0" indent="0" algn="ctr" rtl="1">
              <a:buNone/>
              <a:defRPr sz="2000"/>
            </a:lvl1pPr>
          </a:lstStyle>
          <a:p>
            <a:pPr rtl="1"/>
            <a:r>
              <a:rPr lang="ar"/>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886939" y="3434650"/>
            <a:ext cx="4600970" cy="1097280"/>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434545"/>
            <a:ext cx="933461" cy="933461"/>
          </a:xfrm>
        </p:spPr>
        <p:txBody>
          <a:bodyPr rtlCol="1" anchor="ctr" anchorCtr="0">
            <a:normAutofit/>
          </a:bodyPr>
          <a:lstStyle>
            <a:lvl1pPr marL="0" indent="0" algn="ctr" rtl="1">
              <a:buNone/>
              <a:defRPr sz="2000"/>
            </a:lvl1pPr>
          </a:lstStyle>
          <a:p>
            <a:pPr rtl="1"/>
            <a:r>
              <a:rPr lang="ar"/>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886939" y="4791196"/>
            <a:ext cx="4600970" cy="1097280"/>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791197"/>
            <a:ext cx="933461" cy="933461"/>
          </a:xfrm>
        </p:spPr>
        <p:txBody>
          <a:bodyPr rtlCol="1" anchor="ctr" anchorCtr="0">
            <a:normAutofit/>
          </a:bodyPr>
          <a:lstStyle>
            <a:lvl1pPr marL="0" indent="0" algn="ctr" rtl="1">
              <a:buNone/>
              <a:defRPr sz="2000"/>
            </a:lvl1pPr>
          </a:lstStyle>
          <a:p>
            <a:pPr rtl="1"/>
            <a:r>
              <a:rPr lang="ar"/>
              <a:t>Icon Goes Here</a:t>
            </a:r>
          </a:p>
        </p:txBody>
      </p:sp>
    </p:spTree>
    <p:extLst>
      <p:ext uri="{BB962C8B-B14F-4D97-AF65-F5344CB8AC3E}">
        <p14:creationId xmlns:p14="http://schemas.microsoft.com/office/powerpoint/2010/main" val="2051649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solidFill>
                <a:schemeClr val="accent5"/>
              </a:solidFill>
            </a:endParaRP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583677" y="6016344"/>
            <a:ext cx="5455026" cy="582821"/>
          </a:xfrm>
        </p:spPr>
        <p:txBody>
          <a:bodyPr lIns="0" tIns="0" rIns="0" bIns="0" rtlCol="1" anchor="ctr" anchorCtr="0">
            <a:normAutofit/>
          </a:bodyPr>
          <a:lstStyle>
            <a:lvl1pPr marL="7938" indent="-7938" algn="r" rtl="1">
              <a:lnSpc>
                <a:spcPct val="110000"/>
              </a:lnSpc>
              <a:buNone/>
              <a:tabLst/>
              <a:defRPr sz="1000">
                <a:solidFill>
                  <a:schemeClr val="tx1"/>
                </a:solidFill>
              </a:defRPr>
            </a:lvl1pPr>
          </a:lstStyle>
          <a:p>
            <a:pPr lvl="0" rtl="1"/>
            <a:r>
              <a:rPr lang="ar"/>
              <a:t>Click to edit Master text styles</a:t>
            </a:r>
          </a:p>
        </p:txBody>
      </p:sp>
      <p:sp>
        <p:nvSpPr>
          <p:cNvPr id="10" name="Content Placeholder 2">
            <a:extLst>
              <a:ext uri="{FF2B5EF4-FFF2-40B4-BE49-F238E27FC236}">
                <a16:creationId xmlns:a16="http://schemas.microsoft.com/office/drawing/2014/main" id="{76365A6F-C67A-B245-974C-FF1FA25DE8D7}"/>
              </a:ext>
            </a:extLst>
          </p:cNvPr>
          <p:cNvSpPr>
            <a:spLocks noGrp="1"/>
          </p:cNvSpPr>
          <p:nvPr>
            <p:ph idx="15"/>
          </p:nvPr>
        </p:nvSpPr>
        <p:spPr>
          <a:xfrm>
            <a:off x="704089" y="364070"/>
            <a:ext cx="4013827" cy="5322290"/>
          </a:xfrm>
        </p:spPr>
        <p:txBody>
          <a:bodyPr lIns="0" tIns="0" rIns="0" bIns="0" rtlCol="1" anchor="ctr" anchorCtr="0">
            <a:noAutofit/>
          </a:bodyPr>
          <a:lstStyle>
            <a:lvl1pPr marL="0" indent="0" algn="r" rtl="1">
              <a:lnSpc>
                <a:spcPct val="90000"/>
              </a:lnSpc>
              <a:spcBef>
                <a:spcPts val="1800"/>
              </a:spcBef>
              <a:buClr>
                <a:srgbClr val="510C76"/>
              </a:buClr>
              <a:buNone/>
              <a:defRPr sz="3800">
                <a:solidFill>
                  <a:schemeClr val="accent5"/>
                </a:solidFill>
              </a:defRPr>
            </a:lvl1pPr>
            <a:lvl2pPr marL="9525" indent="0" algn="r" rtl="1">
              <a:lnSpc>
                <a:spcPct val="100000"/>
              </a:lnSpc>
              <a:spcBef>
                <a:spcPts val="600"/>
              </a:spcBef>
              <a:spcAft>
                <a:spcPts val="600"/>
              </a:spcAft>
              <a:buClr>
                <a:srgbClr val="510C76"/>
              </a:buClr>
              <a:buFont typeface="System Font Regular"/>
              <a:buNone/>
              <a:tabLst/>
              <a:defRPr sz="2000">
                <a:solidFill>
                  <a:schemeClr val="tx1"/>
                </a:solidFill>
              </a:defRPr>
            </a:lvl2pPr>
            <a:lvl3pPr marL="914400" indent="0" algn="r" rtl="1">
              <a:buClr>
                <a:srgbClr val="510C76"/>
              </a:buClr>
              <a:buNone/>
              <a:defRPr sz="1600">
                <a:solidFill>
                  <a:schemeClr val="tx1"/>
                </a:solidFill>
              </a:defRPr>
            </a:lvl3pPr>
            <a:lvl4pPr marL="1371600" indent="0" algn="r" rtl="1">
              <a:buClr>
                <a:srgbClr val="510C76"/>
              </a:buClr>
              <a:buNone/>
              <a:defRPr sz="1400">
                <a:solidFill>
                  <a:schemeClr val="tx1"/>
                </a:solidFill>
              </a:defRPr>
            </a:lvl4pPr>
            <a:lvl5pPr marL="1828800" indent="0" algn="r" rtl="1">
              <a:buClr>
                <a:srgbClr val="510C76"/>
              </a:buClr>
              <a:buNone/>
              <a:defRPr sz="1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5583677" y="364071"/>
            <a:ext cx="5904232" cy="5501708"/>
          </a:xfrm>
        </p:spPr>
        <p:txBody>
          <a:bodyPr lIns="0" tIns="0" rIns="0" bIns="0" rtlCol="1">
            <a:normAutofit/>
          </a:bodyPr>
          <a:lstStyle>
            <a:lvl1pPr marL="0" indent="0" algn="r" rtl="1">
              <a:lnSpc>
                <a:spcPct val="100000"/>
              </a:lnSpc>
              <a:spcBef>
                <a:spcPts val="1800"/>
              </a:spcBef>
              <a:buClr>
                <a:srgbClr val="510C76"/>
              </a:buClr>
              <a:buNone/>
              <a:defRPr sz="2000" b="0">
                <a:solidFill>
                  <a:schemeClr val="tx1"/>
                </a:solidFill>
              </a:defRPr>
            </a:lvl1pPr>
            <a:lvl2pPr marL="236537" indent="0" algn="r" rtl="1">
              <a:lnSpc>
                <a:spcPct val="100000"/>
              </a:lnSpc>
              <a:spcBef>
                <a:spcPts val="600"/>
              </a:spcBef>
              <a:buClr>
                <a:srgbClr val="510C76"/>
              </a:buClr>
              <a:buFont typeface="System Font Regular"/>
              <a:buNone/>
              <a:tabLst/>
              <a:defRPr sz="1400" b="0">
                <a:solidFill>
                  <a:schemeClr val="tx1"/>
                </a:solidFill>
              </a:defRPr>
            </a:lvl2pPr>
            <a:lvl3pPr marL="914400" indent="0" algn="r" rtl="1">
              <a:buClr>
                <a:srgbClr val="510C76"/>
              </a:buClr>
              <a:buNone/>
              <a:defRPr sz="1200" b="0">
                <a:solidFill>
                  <a:schemeClr val="tx1"/>
                </a:solidFill>
              </a:defRPr>
            </a:lvl3pPr>
            <a:lvl4pPr marL="1371600" indent="0" algn="r" rtl="1">
              <a:buClr>
                <a:srgbClr val="510C76"/>
              </a:buClr>
              <a:buNone/>
              <a:defRPr sz="1100" b="0">
                <a:solidFill>
                  <a:schemeClr val="tx1"/>
                </a:solidFill>
              </a:defRPr>
            </a:lvl4pPr>
            <a:lvl5pPr marL="1828800" indent="0" algn="r" rtl="1">
              <a:buClr>
                <a:srgbClr val="510C76"/>
              </a:buClr>
              <a:buNone/>
              <a:defRPr sz="1100" b="0">
                <a:solidFill>
                  <a:schemeClr val="tx1"/>
                </a:solidFill>
              </a:defRPr>
            </a:lvl5pPr>
          </a:lstStyle>
          <a:p>
            <a:pPr lvl="0" rtl="1"/>
            <a:r>
              <a:rPr lang="ar"/>
              <a:t>Click to edit Master text styles</a:t>
            </a:r>
          </a:p>
        </p:txBody>
      </p:sp>
    </p:spTree>
    <p:extLst>
      <p:ext uri="{BB962C8B-B14F-4D97-AF65-F5344CB8AC3E}">
        <p14:creationId xmlns:p14="http://schemas.microsoft.com/office/powerpoint/2010/main" val="646767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3600">
                <a:solidFill>
                  <a:schemeClr val="accent5"/>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8" y="2460812"/>
            <a:ext cx="5391911" cy="3299908"/>
          </a:xfrm>
          <a:solidFill>
            <a:schemeClr val="accent5"/>
          </a:solidFill>
        </p:spPr>
        <p:txBody>
          <a:bodyPr lIns="274320" tIns="274320" rIns="274320" bIns="274320" rtlCol="1" anchor="ctr" anchorCtr="0">
            <a:normAutofit/>
          </a:bodyPr>
          <a:lstStyle>
            <a:lvl1pPr marL="7938" indent="-7938" algn="r" rtl="1">
              <a:lnSpc>
                <a:spcPct val="100000"/>
              </a:lnSpc>
              <a:spcBef>
                <a:spcPts val="1800"/>
              </a:spcBef>
              <a:buClrTx/>
              <a:buNone/>
              <a:tabLst/>
              <a:defRPr sz="2800" b="0">
                <a:solidFill>
                  <a:schemeClr val="bg1"/>
                </a:solidFill>
              </a:defRPr>
            </a:lvl1pPr>
            <a:lvl2pPr marL="236538" indent="-228600" algn="r" rtl="1">
              <a:lnSpc>
                <a:spcPct val="140000"/>
              </a:lnSpc>
              <a:spcBef>
                <a:spcPts val="600"/>
              </a:spcBef>
              <a:buClrTx/>
              <a:buFont typeface="Arial" panose="020B0604020202020204" pitchFamily="34" charset="0"/>
              <a:buChar char="•"/>
              <a:tabLst/>
              <a:defRPr sz="2800">
                <a:solidFill>
                  <a:schemeClr val="bg1"/>
                </a:solidFill>
              </a:defRPr>
            </a:lvl2pPr>
            <a:lvl3pPr marL="465138" indent="-228600" algn="r" rtl="1">
              <a:lnSpc>
                <a:spcPct val="100000"/>
              </a:lnSpc>
              <a:spcBef>
                <a:spcPts val="600"/>
              </a:spcBef>
              <a:buClrTx/>
              <a:buFont typeface="System Font Regular"/>
              <a:buChar char="–"/>
              <a:tabLst/>
              <a:defRPr sz="2400">
                <a:solidFill>
                  <a:schemeClr val="bg1"/>
                </a:solidFill>
              </a:defRPr>
            </a:lvl3pPr>
            <a:lvl4pPr algn="r" rtl="1">
              <a:buClrTx/>
              <a:defRPr sz="1800">
                <a:solidFill>
                  <a:schemeClr val="bg1"/>
                </a:solidFill>
              </a:defRPr>
            </a:lvl4pPr>
            <a:lvl5pPr algn="r" rtl="1">
              <a:buClrTx/>
              <a:defRPr sz="1800">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5" name="Text Placeholder 4">
            <a:extLst>
              <a:ext uri="{FF2B5EF4-FFF2-40B4-BE49-F238E27FC236}">
                <a16:creationId xmlns:a16="http://schemas.microsoft.com/office/drawing/2014/main" id="{E63CEC0E-1B68-BBFA-75D8-B379CAB9AE30}"/>
              </a:ext>
            </a:extLst>
          </p:cNvPr>
          <p:cNvSpPr>
            <a:spLocks noGrp="1"/>
          </p:cNvSpPr>
          <p:nvPr>
            <p:ph type="body" sz="quarter" idx="15"/>
          </p:nvPr>
        </p:nvSpPr>
        <p:spPr>
          <a:xfrm>
            <a:off x="703329" y="1627094"/>
            <a:ext cx="10783822" cy="725581"/>
          </a:xfrm>
        </p:spPr>
        <p:txBody>
          <a:bodyPr lIns="0" tIns="0" rIns="0" bIns="0" rtlCol="1">
            <a:normAutofit/>
          </a:bodyPr>
          <a:lstStyle>
            <a:lvl1pPr marL="0" indent="0" algn="r" rtl="1">
              <a:buNone/>
              <a:defRPr sz="2400"/>
            </a:lvl1pPr>
            <a:lvl2pPr marL="457200" indent="0" algn="r" rtl="1">
              <a:buNone/>
              <a:defRPr/>
            </a:lvl2pPr>
            <a:lvl3pPr marL="914400" indent="0" algn="r" rtl="1">
              <a:buNone/>
              <a:defRPr/>
            </a:lvl3pPr>
            <a:lvl4pPr marL="1371600" indent="0" algn="r" rtl="1">
              <a:buNone/>
              <a:defRPr/>
            </a:lvl4pPr>
            <a:lvl5pPr marL="1828800" indent="0" algn="r" rtl="1">
              <a:buNone/>
              <a:defRPr/>
            </a:lvl5pPr>
          </a:lstStyle>
          <a:p>
            <a:pPr lvl="0" rtl="1"/>
            <a:r>
              <a:rPr lang="ar"/>
              <a:t>Click to edit Master text styles</a:t>
            </a:r>
          </a:p>
        </p:txBody>
      </p:sp>
      <p:sp>
        <p:nvSpPr>
          <p:cNvPr id="12" name="Content Placeholder 2">
            <a:extLst>
              <a:ext uri="{FF2B5EF4-FFF2-40B4-BE49-F238E27FC236}">
                <a16:creationId xmlns:a16="http://schemas.microsoft.com/office/drawing/2014/main" id="{02B16481-2623-2F13-E623-8319F833F498}"/>
              </a:ext>
            </a:extLst>
          </p:cNvPr>
          <p:cNvSpPr>
            <a:spLocks noGrp="1"/>
          </p:cNvSpPr>
          <p:nvPr>
            <p:ph idx="16"/>
          </p:nvPr>
        </p:nvSpPr>
        <p:spPr>
          <a:xfrm>
            <a:off x="6095240" y="2460812"/>
            <a:ext cx="5391911" cy="3299908"/>
          </a:xfrm>
          <a:solidFill>
            <a:schemeClr val="accent5">
              <a:lumMod val="40000"/>
              <a:lumOff val="60000"/>
            </a:schemeClr>
          </a:solidFill>
        </p:spPr>
        <p:txBody>
          <a:bodyPr lIns="274320" tIns="274320" rIns="274320" bIns="274320" rtlCol="1" anchor="ctr" anchorCtr="0">
            <a:normAutofit/>
          </a:bodyPr>
          <a:lstStyle>
            <a:lvl1pPr marL="7938" indent="-7938" algn="r" rtl="1">
              <a:lnSpc>
                <a:spcPct val="100000"/>
              </a:lnSpc>
              <a:spcBef>
                <a:spcPts val="1800"/>
              </a:spcBef>
              <a:buClrTx/>
              <a:buNone/>
              <a:tabLst/>
              <a:defRPr sz="2800" b="0">
                <a:solidFill>
                  <a:schemeClr val="tx1"/>
                </a:solidFill>
              </a:defRPr>
            </a:lvl1pPr>
            <a:lvl2pPr marL="236538" indent="-228600" algn="r" rtl="1">
              <a:lnSpc>
                <a:spcPct val="140000"/>
              </a:lnSpc>
              <a:spcBef>
                <a:spcPts val="600"/>
              </a:spcBef>
              <a:buClrTx/>
              <a:buFont typeface="Arial" panose="020B0604020202020204" pitchFamily="34" charset="0"/>
              <a:buChar char="•"/>
              <a:tabLst/>
              <a:defRPr sz="2800">
                <a:solidFill>
                  <a:schemeClr val="tx1"/>
                </a:solidFill>
              </a:defRPr>
            </a:lvl2pPr>
            <a:lvl3pPr marL="465138" indent="-228600" algn="r" rtl="1">
              <a:lnSpc>
                <a:spcPct val="100000"/>
              </a:lnSpc>
              <a:spcBef>
                <a:spcPts val="600"/>
              </a:spcBef>
              <a:buClrTx/>
              <a:buFont typeface="System Font Regular"/>
              <a:buChar char="–"/>
              <a:tabLst/>
              <a:defRPr sz="2400">
                <a:solidFill>
                  <a:schemeClr val="tx1"/>
                </a:solidFill>
              </a:defRPr>
            </a:lvl3pPr>
            <a:lvl4pPr algn="r" rtl="1">
              <a:buClrTx/>
              <a:defRPr sz="1800">
                <a:solidFill>
                  <a:schemeClr val="tx1"/>
                </a:solidFill>
              </a:defRPr>
            </a:lvl4pPr>
            <a:lvl5pPr algn="r" rtl="1">
              <a:buClrTx/>
              <a:defRPr sz="18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80796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9" y="292608"/>
            <a:ext cx="5137912" cy="1232906"/>
          </a:xfrm>
        </p:spPr>
        <p:txBody>
          <a:bodyPr lIns="0" tIns="0" rIns="0" bIns="0" rtlCol="1" anchor="b" anchorCtr="0">
            <a:normAutofit/>
          </a:bodyPr>
          <a:lstStyle>
            <a:lvl1pPr algn="r" rtl="1">
              <a:defRPr sz="3600">
                <a:solidFill>
                  <a:schemeClr val="accent4"/>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5137911" cy="3944620"/>
          </a:xfrm>
        </p:spPr>
        <p:txBody>
          <a:bodyPr lIns="0" tIns="0" rIns="0" bIns="0" rtlCol="1" anchor="t" anchorCtr="0">
            <a:normAutofit/>
          </a:bodyPr>
          <a:lstStyle>
            <a:lvl1pPr marL="0" indent="0" algn="r" rtl="1">
              <a:lnSpc>
                <a:spcPct val="110000"/>
              </a:lnSpc>
              <a:spcBef>
                <a:spcPts val="1800"/>
              </a:spcBef>
              <a:buClr>
                <a:schemeClr val="accent4"/>
              </a:buClr>
              <a:buFont typeface="Wingdings" pitchFamily="2" charset="2"/>
              <a:buNone/>
              <a:tabLst/>
              <a:defRPr sz="2400" b="0">
                <a:solidFill>
                  <a:schemeClr val="accent4"/>
                </a:solidFill>
              </a:defRPr>
            </a:lvl1pPr>
            <a:lvl2pPr marL="346075" indent="-346075" algn="r" rtl="1">
              <a:lnSpc>
                <a:spcPct val="140000"/>
              </a:lnSpc>
              <a:spcBef>
                <a:spcPts val="600"/>
              </a:spcBef>
              <a:buClr>
                <a:schemeClr val="accent4"/>
              </a:buClr>
              <a:buFont typeface="Wingdings" pitchFamily="2" charset="2"/>
              <a:buChar char="ü"/>
              <a:tabLst/>
              <a:defRPr sz="2400">
                <a:solidFill>
                  <a:schemeClr val="tx1"/>
                </a:solidFill>
              </a:defRPr>
            </a:lvl2pPr>
            <a:lvl3pPr marL="465138" indent="-228600" algn="r" rtl="1">
              <a:lnSpc>
                <a:spcPct val="100000"/>
              </a:lnSpc>
              <a:spcBef>
                <a:spcPts val="600"/>
              </a:spcBef>
              <a:buClr>
                <a:schemeClr val="accent4"/>
              </a:buClr>
              <a:buFont typeface="System Font Regular"/>
              <a:buChar char="–"/>
              <a:tabLst/>
              <a:defRPr sz="2400">
                <a:solidFill>
                  <a:schemeClr val="tx1"/>
                </a:solidFill>
              </a:defRPr>
            </a:lvl3pPr>
            <a:lvl4pPr algn="r" rtl="1">
              <a:buClr>
                <a:schemeClr val="accent4"/>
              </a:buClr>
              <a:defRPr sz="2400">
                <a:solidFill>
                  <a:schemeClr val="tx1"/>
                </a:solidFill>
              </a:defRPr>
            </a:lvl4pPr>
            <a:lvl5pPr algn="r" rtl="1">
              <a:buClr>
                <a:schemeClr val="accent4"/>
              </a:buClr>
              <a:defRPr sz="2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7" name="Content Placeholder 2">
            <a:extLst>
              <a:ext uri="{FF2B5EF4-FFF2-40B4-BE49-F238E27FC236}">
                <a16:creationId xmlns:a16="http://schemas.microsoft.com/office/drawing/2014/main" id="{F6979916-07E1-6844-B41A-497E88FD9BBD}"/>
              </a:ext>
            </a:extLst>
          </p:cNvPr>
          <p:cNvSpPr>
            <a:spLocks noGrp="1"/>
          </p:cNvSpPr>
          <p:nvPr>
            <p:ph idx="13"/>
          </p:nvPr>
        </p:nvSpPr>
        <p:spPr>
          <a:xfrm>
            <a:off x="6166106" y="292608"/>
            <a:ext cx="5321807" cy="6216632"/>
          </a:xfrm>
          <a:noFill/>
        </p:spPr>
        <p:txBody>
          <a:bodyPr lIns="274320" tIns="274320" rIns="274320" bIns="182880" rtlCol="1" anchor="t" anchorCtr="0">
            <a:normAutofit/>
          </a:bodyPr>
          <a:lstStyle>
            <a:lvl1pPr marL="0" indent="0" algn="r" rtl="1">
              <a:lnSpc>
                <a:spcPct val="100000"/>
              </a:lnSpc>
              <a:spcBef>
                <a:spcPts val="600"/>
              </a:spcBef>
              <a:buClr>
                <a:schemeClr val="bg1"/>
              </a:buClr>
              <a:buFont typeface="System Font Regular"/>
              <a:buNone/>
              <a:defRPr sz="1800" b="0">
                <a:solidFill>
                  <a:schemeClr val="accent4"/>
                </a:solidFill>
              </a:defRPr>
            </a:lvl1pPr>
            <a:lvl2pPr marL="236538" indent="-228600" algn="r" rtl="1">
              <a:lnSpc>
                <a:spcPct val="140000"/>
              </a:lnSpc>
              <a:spcBef>
                <a:spcPts val="600"/>
              </a:spcBef>
              <a:buClr>
                <a:schemeClr val="bg1"/>
              </a:buClr>
              <a:buFont typeface="System Font Regular"/>
              <a:buChar char="–"/>
              <a:tabLst/>
              <a:defRPr sz="1800">
                <a:solidFill>
                  <a:schemeClr val="accent4"/>
                </a:solidFill>
              </a:defRPr>
            </a:lvl2pPr>
            <a:lvl3pPr marL="465138" indent="-228600" algn="r" rtl="1">
              <a:lnSpc>
                <a:spcPct val="100000"/>
              </a:lnSpc>
              <a:spcBef>
                <a:spcPts val="600"/>
              </a:spcBef>
              <a:buClr>
                <a:schemeClr val="bg1"/>
              </a:buClr>
              <a:buFont typeface="System Font Regular"/>
              <a:buChar char="–"/>
              <a:tabLst/>
              <a:defRPr sz="2000">
                <a:solidFill>
                  <a:schemeClr val="accent4"/>
                </a:solidFill>
              </a:defRPr>
            </a:lvl3pPr>
            <a:lvl4pPr algn="r" rtl="1">
              <a:buClr>
                <a:schemeClr val="bg1"/>
              </a:buClr>
              <a:defRPr sz="1600">
                <a:solidFill>
                  <a:schemeClr val="accent4"/>
                </a:solidFill>
              </a:defRPr>
            </a:lvl4pPr>
            <a:lvl5pPr algn="r" rtl="1">
              <a:buClr>
                <a:schemeClr val="bg1"/>
              </a:buClr>
              <a:defRPr sz="1600">
                <a:solidFill>
                  <a:schemeClr val="accent4"/>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5" y="6106904"/>
            <a:ext cx="4460125" cy="402336"/>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41487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rtlCol="1" anchor="b">
            <a:noAutofit/>
          </a:bodyPr>
          <a:lstStyle>
            <a:lvl1pPr algn="r" rtl="1">
              <a:defRPr sz="6000" b="0">
                <a:solidFill>
                  <a:schemeClr val="accent1"/>
                </a:solidFill>
              </a:defRPr>
            </a:lvl1pPr>
          </a:lstStyle>
          <a:p>
            <a:pPr rtl="1"/>
            <a:r>
              <a:rPr lang="ar"/>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rtlCol="1">
            <a:normAutofit/>
          </a:bodyPr>
          <a:lstStyle>
            <a:lvl1pPr marL="0" indent="0" algn="r" rtl="1">
              <a:buNone/>
              <a:defRPr sz="2000">
                <a:solidFill>
                  <a:schemeClr val="accent1"/>
                </a:solidFill>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rtlCol="1"/>
          <a:lstStyle/>
          <a:p>
            <a:pPr rtl="1"/>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rtlCol="1"/>
          <a:lstStyle/>
          <a:p>
            <a:pPr rtl="1"/>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rtlCol="1"/>
          <a:lstStyle/>
          <a:p>
            <a:pPr rtl="1"/>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91417" y="5377169"/>
            <a:ext cx="3033561" cy="842655"/>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rtlCol="1" anchor="ctr" anchorCtr="0">
            <a:normAutofit/>
          </a:bodyPr>
          <a:lstStyle>
            <a:lvl1pPr marL="0" indent="0" algn="ctr" rtl="1">
              <a:buNone/>
              <a:defRPr sz="1800">
                <a:solidFill>
                  <a:schemeClr val="bg1"/>
                </a:solidFill>
              </a:defRPr>
            </a:lvl1pPr>
          </a:lstStyle>
          <a:p>
            <a:pPr rtl="1"/>
            <a:endParaRPr lang="en-US"/>
          </a:p>
        </p:txBody>
      </p:sp>
    </p:spTree>
    <p:extLst>
      <p:ext uri="{BB962C8B-B14F-4D97-AF65-F5344CB8AC3E}">
        <p14:creationId xmlns:p14="http://schemas.microsoft.com/office/powerpoint/2010/main" val="1606615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3600">
                <a:solidFill>
                  <a:schemeClr val="accent4"/>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chor="t" anchorCtr="0">
            <a:normAutofit/>
          </a:bodyPr>
          <a:lstStyle>
            <a:lvl1pPr marL="0" indent="0" algn="r" rtl="1">
              <a:lnSpc>
                <a:spcPct val="110000"/>
              </a:lnSpc>
              <a:spcBef>
                <a:spcPts val="1800"/>
              </a:spcBef>
              <a:buClr>
                <a:schemeClr val="accent4"/>
              </a:buClr>
              <a:buFont typeface="Wingdings" pitchFamily="2" charset="2"/>
              <a:buNone/>
              <a:tabLst/>
              <a:defRPr sz="2400" b="0">
                <a:solidFill>
                  <a:schemeClr val="accent4"/>
                </a:solidFill>
              </a:defRPr>
            </a:lvl1pPr>
            <a:lvl2pPr marL="346075" indent="-333375" algn="r" rtl="1">
              <a:lnSpc>
                <a:spcPct val="110000"/>
              </a:lnSpc>
              <a:spcBef>
                <a:spcPts val="1800"/>
              </a:spcBef>
              <a:buClr>
                <a:schemeClr val="accent4"/>
              </a:buClr>
              <a:buFont typeface="Wingdings" pitchFamily="2" charset="2"/>
              <a:buChar char="ü"/>
              <a:tabLst/>
              <a:defRPr sz="2400">
                <a:solidFill>
                  <a:schemeClr val="tx1"/>
                </a:solidFill>
              </a:defRPr>
            </a:lvl2pPr>
            <a:lvl3pPr marL="622300" indent="-342900" algn="r" rtl="1">
              <a:lnSpc>
                <a:spcPct val="100000"/>
              </a:lnSpc>
              <a:spcBef>
                <a:spcPts val="600"/>
              </a:spcBef>
              <a:buClr>
                <a:schemeClr val="accent4"/>
              </a:buClr>
              <a:buFont typeface="System Font Regular"/>
              <a:buChar char="–"/>
              <a:tabLst/>
              <a:defRPr sz="2400">
                <a:solidFill>
                  <a:schemeClr val="tx1"/>
                </a:solidFill>
              </a:defRPr>
            </a:lvl3pPr>
            <a:lvl4pPr algn="r" rtl="1">
              <a:buClr>
                <a:schemeClr val="accent4"/>
              </a:buClr>
              <a:defRPr sz="2400">
                <a:solidFill>
                  <a:schemeClr val="tx1"/>
                </a:solidFill>
              </a:defRPr>
            </a:lvl4pPr>
            <a:lvl5pPr algn="r" rtl="1">
              <a:buClr>
                <a:schemeClr val="accent4"/>
              </a:buClr>
              <a:defRPr sz="24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789767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36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631949"/>
            <a:ext cx="10783822" cy="365125"/>
          </a:xfrm>
        </p:spPr>
        <p:txBody>
          <a:bodyPr lIns="0" tIns="0" rIns="0" bIns="0" rtlCol="1" anchor="t" anchorCtr="0">
            <a:normAutofit/>
          </a:bodyPr>
          <a:lstStyle>
            <a:lvl1pPr marL="0" indent="0" algn="r" rtl="1">
              <a:lnSpc>
                <a:spcPct val="110000"/>
              </a:lnSpc>
              <a:spcBef>
                <a:spcPts val="1800"/>
              </a:spcBef>
              <a:buClr>
                <a:srgbClr val="510C76"/>
              </a:buClr>
              <a:buFont typeface="Wingdings" pitchFamily="2" charset="2"/>
              <a:buNone/>
              <a:tabLst/>
              <a:defRPr sz="1800" b="0">
                <a:solidFill>
                  <a:schemeClr val="tx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lvl="0" rtl="1"/>
            <a:r>
              <a:rPr lang="ar"/>
              <a:t>Click to edit Master text styles</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p:nvPr>
        </p:nvSpPr>
        <p:spPr>
          <a:xfrm>
            <a:off x="704089" y="2103509"/>
            <a:ext cx="10783822" cy="3636891"/>
          </a:xfrm>
        </p:spPr>
        <p:txBody>
          <a:bodyPr lIns="0" tIns="0" rIns="0" bIns="0" rtlCol="1" anchor="t" anchorCtr="0">
            <a:normAutofit/>
          </a:bodyPr>
          <a:lstStyle>
            <a:lvl1pPr marL="0" indent="0" algn="r" rtl="1">
              <a:lnSpc>
                <a:spcPct val="110000"/>
              </a:lnSpc>
              <a:spcBef>
                <a:spcPts val="1800"/>
              </a:spcBef>
              <a:buClr>
                <a:srgbClr val="510C76"/>
              </a:buClr>
              <a:buFont typeface="Wingdings" pitchFamily="2" charset="2"/>
              <a:buNone/>
              <a:tabLst/>
              <a:defRPr sz="1800" b="0">
                <a:solidFill>
                  <a:schemeClr val="tx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lvl="0" rtl="1"/>
            <a:r>
              <a:rPr lang="ar"/>
              <a:t>Click to edit Master text styles</a:t>
            </a:r>
          </a:p>
        </p:txBody>
      </p:sp>
    </p:spTree>
    <p:extLst>
      <p:ext uri="{BB962C8B-B14F-4D97-AF65-F5344CB8AC3E}">
        <p14:creationId xmlns:p14="http://schemas.microsoft.com/office/powerpoint/2010/main" val="3754594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3600">
                <a:solidFill>
                  <a:schemeClr val="tx2"/>
                </a:solidFill>
              </a:defRPr>
            </a:lvl1pPr>
          </a:lstStyle>
          <a:p>
            <a:pPr rtl="1"/>
            <a:r>
              <a:rPr lang="ar"/>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9688646"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hasCustomPrompt="1"/>
          </p:nvPr>
        </p:nvSpPr>
        <p:spPr>
          <a:xfrm>
            <a:off x="704088" y="1631949"/>
            <a:ext cx="5276088" cy="4210051"/>
          </a:xfrm>
          <a:solidFill>
            <a:schemeClr val="tx2"/>
          </a:solidFill>
        </p:spPr>
        <p:txBody>
          <a:bodyPr lIns="0" tIns="0" rIns="0" bIns="0" rtlCol="1" anchor="ctr" anchorCtr="0">
            <a:normAutofit/>
          </a:bodyPr>
          <a:lstStyle>
            <a:lvl1pPr marL="0" indent="0" algn="ctr" rtl="1">
              <a:lnSpc>
                <a:spcPct val="110000"/>
              </a:lnSpc>
              <a:spcBef>
                <a:spcPts val="1800"/>
              </a:spcBef>
              <a:buClr>
                <a:srgbClr val="510C76"/>
              </a:buClr>
              <a:buFont typeface="Wingdings" pitchFamily="2" charset="2"/>
              <a:buNone/>
              <a:tabLst/>
              <a:defRPr sz="1800" b="0">
                <a:solidFill>
                  <a:schemeClr val="bg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algn="ctr" rtl="1"/>
            <a:r>
              <a:rPr lang="ar">
                <a:latin typeface="Avenir Book" panose="02000503020000020003" pitchFamily="2" charset="0"/>
              </a:rPr>
              <a:t>Placeholder for data/findings/evidence</a:t>
            </a:r>
          </a:p>
        </p:txBody>
      </p:sp>
      <p:sp>
        <p:nvSpPr>
          <p:cNvPr id="13" name="Content Placeholder 2">
            <a:extLst>
              <a:ext uri="{FF2B5EF4-FFF2-40B4-BE49-F238E27FC236}">
                <a16:creationId xmlns:a16="http://schemas.microsoft.com/office/drawing/2014/main" id="{A136EE2F-D386-CC44-8E68-6F3CBC4814B6}"/>
              </a:ext>
            </a:extLst>
          </p:cNvPr>
          <p:cNvSpPr>
            <a:spLocks noGrp="1"/>
          </p:cNvSpPr>
          <p:nvPr>
            <p:ph idx="16" hasCustomPrompt="1"/>
          </p:nvPr>
        </p:nvSpPr>
        <p:spPr>
          <a:xfrm>
            <a:off x="6211826" y="3830557"/>
            <a:ext cx="5276088" cy="2011443"/>
          </a:xfrm>
          <a:solidFill>
            <a:schemeClr val="tx2">
              <a:lumMod val="60000"/>
              <a:lumOff val="40000"/>
            </a:schemeClr>
          </a:solidFill>
        </p:spPr>
        <p:txBody>
          <a:bodyPr lIns="0" tIns="0" rIns="0" bIns="0" rtlCol="1" anchor="ctr" anchorCtr="0">
            <a:normAutofit/>
          </a:bodyPr>
          <a:lstStyle>
            <a:lvl1pPr marL="0" indent="0" algn="r" rtl="1">
              <a:lnSpc>
                <a:spcPct val="110000"/>
              </a:lnSpc>
              <a:spcBef>
                <a:spcPts val="1800"/>
              </a:spcBef>
              <a:buClr>
                <a:srgbClr val="510C76"/>
              </a:buClr>
              <a:buFont typeface="Wingdings" pitchFamily="2" charset="2"/>
              <a:buNone/>
              <a:tabLst/>
              <a:defRPr sz="1800" b="0">
                <a:solidFill>
                  <a:schemeClr val="bg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algn="ctr" rtl="1"/>
            <a:r>
              <a:rPr lang="ar">
                <a:latin typeface="Avenir Book" panose="02000503020000020003" pitchFamily="2" charset="0"/>
              </a:rPr>
              <a:t>Placeholder for data/findings/evidence</a:t>
            </a:r>
          </a:p>
        </p:txBody>
      </p:sp>
      <p:sp>
        <p:nvSpPr>
          <p:cNvPr id="17" name="Content Placeholder 2">
            <a:extLst>
              <a:ext uri="{FF2B5EF4-FFF2-40B4-BE49-F238E27FC236}">
                <a16:creationId xmlns:a16="http://schemas.microsoft.com/office/drawing/2014/main" id="{34EF48F3-82BE-9845-A752-1C63697D411E}"/>
              </a:ext>
            </a:extLst>
          </p:cNvPr>
          <p:cNvSpPr>
            <a:spLocks noGrp="1"/>
          </p:cNvSpPr>
          <p:nvPr>
            <p:ph idx="17" hasCustomPrompt="1"/>
          </p:nvPr>
        </p:nvSpPr>
        <p:spPr>
          <a:xfrm>
            <a:off x="6211826" y="1631949"/>
            <a:ext cx="5276088" cy="2011443"/>
          </a:xfrm>
          <a:solidFill>
            <a:schemeClr val="tx2">
              <a:lumMod val="75000"/>
            </a:schemeClr>
          </a:solidFill>
        </p:spPr>
        <p:txBody>
          <a:bodyPr lIns="0" tIns="0" rIns="0" bIns="0" rtlCol="1" anchor="ctr" anchorCtr="0">
            <a:normAutofit/>
          </a:bodyPr>
          <a:lstStyle>
            <a:lvl1pPr marL="0" indent="0" algn="ctr" rtl="1">
              <a:lnSpc>
                <a:spcPct val="110000"/>
              </a:lnSpc>
              <a:spcBef>
                <a:spcPts val="1800"/>
              </a:spcBef>
              <a:buClr>
                <a:srgbClr val="510C76"/>
              </a:buClr>
              <a:buFont typeface="Wingdings" pitchFamily="2" charset="2"/>
              <a:buNone/>
              <a:tabLst/>
              <a:defRPr sz="1800" b="0">
                <a:solidFill>
                  <a:schemeClr val="bg1"/>
                </a:solidFill>
              </a:defRPr>
            </a:lvl1pPr>
            <a:lvl2pPr marL="7938" indent="0" algn="r" rtl="1">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gn="r" rtl="1">
              <a:lnSpc>
                <a:spcPct val="100000"/>
              </a:lnSpc>
              <a:spcBef>
                <a:spcPts val="600"/>
              </a:spcBef>
              <a:buClr>
                <a:srgbClr val="510C76"/>
              </a:buClr>
              <a:buFont typeface="System Font Regular"/>
              <a:buChar char="–"/>
              <a:tabLst/>
              <a:defRPr sz="2400">
                <a:solidFill>
                  <a:schemeClr val="tx1"/>
                </a:solidFill>
              </a:defRPr>
            </a:lvl3pPr>
            <a:lvl4pPr algn="r" rtl="1">
              <a:buClr>
                <a:srgbClr val="510C76"/>
              </a:buClr>
              <a:defRPr sz="1800">
                <a:solidFill>
                  <a:schemeClr val="tx1"/>
                </a:solidFill>
              </a:defRPr>
            </a:lvl4pPr>
            <a:lvl5pPr algn="r" rtl="1">
              <a:buClr>
                <a:srgbClr val="510C76"/>
              </a:buClr>
              <a:defRPr sz="1800">
                <a:solidFill>
                  <a:schemeClr val="tx1"/>
                </a:solidFill>
              </a:defRPr>
            </a:lvl5pPr>
          </a:lstStyle>
          <a:p>
            <a:pPr algn="ctr" rtl="1"/>
            <a:r>
              <a:rPr lang="ar">
                <a:latin typeface="Avenir Book" panose="02000503020000020003" pitchFamily="2" charset="0"/>
              </a:rPr>
              <a:t>Placeholder for data/findings/evidence</a:t>
            </a:r>
          </a:p>
        </p:txBody>
      </p:sp>
    </p:spTree>
    <p:extLst>
      <p:ext uri="{BB962C8B-B14F-4D97-AF65-F5344CB8AC3E}">
        <p14:creationId xmlns:p14="http://schemas.microsoft.com/office/powerpoint/2010/main" val="740611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rtlCol="1">
            <a:normAutofit/>
          </a:bodyPr>
          <a:lstStyle>
            <a:lvl1pPr algn="r" rtl="1">
              <a:lnSpc>
                <a:spcPct val="100000"/>
              </a:lnSpc>
              <a:spcBef>
                <a:spcPts val="1800"/>
              </a:spcBef>
              <a:buClr>
                <a:srgbClr val="510C76"/>
              </a:buClr>
              <a:defRPr sz="1400">
                <a:solidFill>
                  <a:schemeClr val="tx1"/>
                </a:solidFill>
              </a:defRPr>
            </a:lvl1pPr>
            <a:lvl2pPr marL="520700" indent="-284163" algn="r" rtl="1">
              <a:lnSpc>
                <a:spcPct val="100000"/>
              </a:lnSpc>
              <a:spcBef>
                <a:spcPts val="600"/>
              </a:spcBef>
              <a:buClr>
                <a:srgbClr val="510C76"/>
              </a:buClr>
              <a:buFont typeface="System Font Regular"/>
              <a:buChar char="–"/>
              <a:tabLst/>
              <a:defRPr sz="1200">
                <a:solidFill>
                  <a:schemeClr val="tx1"/>
                </a:solidFill>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rtlCol="1">
            <a:normAutofit/>
          </a:bodyPr>
          <a:lstStyle>
            <a:lvl1pPr algn="r" rtl="1">
              <a:lnSpc>
                <a:spcPct val="100000"/>
              </a:lnSpc>
              <a:spcBef>
                <a:spcPts val="1800"/>
              </a:spcBef>
              <a:buClr>
                <a:srgbClr val="510C76"/>
              </a:buClr>
              <a:defRPr sz="1400">
                <a:solidFill>
                  <a:schemeClr val="tx1"/>
                </a:solidFill>
              </a:defRPr>
            </a:lvl1pPr>
            <a:lvl2pPr marL="520700" indent="-284163" algn="r" rtl="1">
              <a:lnSpc>
                <a:spcPct val="100000"/>
              </a:lnSpc>
              <a:spcBef>
                <a:spcPts val="600"/>
              </a:spcBef>
              <a:buClr>
                <a:srgbClr val="510C76"/>
              </a:buClr>
              <a:buFont typeface="System Font Regular"/>
              <a:buChar char="–"/>
              <a:tabLst/>
              <a:defRPr sz="1200">
                <a:solidFill>
                  <a:schemeClr val="tx1"/>
                </a:solidFill>
              </a:defRPr>
            </a:lvl2pPr>
            <a:lvl3pPr algn="r" rtl="1">
              <a:buClr>
                <a:srgbClr val="510C76"/>
              </a:buClr>
              <a:defRPr sz="1100">
                <a:solidFill>
                  <a:schemeClr val="tx1"/>
                </a:solidFill>
              </a:defRPr>
            </a:lvl3pPr>
            <a:lvl4pPr algn="r" rtl="1">
              <a:buClr>
                <a:srgbClr val="510C76"/>
              </a:buClr>
              <a:defRPr sz="1050">
                <a:solidFill>
                  <a:schemeClr val="tx1"/>
                </a:solidFill>
              </a:defRPr>
            </a:lvl4pPr>
            <a:lvl5pPr algn="r" rtl="1">
              <a:buClr>
                <a:srgbClr val="510C76"/>
              </a:buClr>
              <a:defRPr sz="105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1693663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accent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rtlCol="1">
            <a:normAutofit/>
          </a:bodyPr>
          <a:lstStyle>
            <a:lvl1pPr algn="r" rtl="1">
              <a:lnSpc>
                <a:spcPct val="100000"/>
              </a:lnSpc>
              <a:spcBef>
                <a:spcPts val="1800"/>
              </a:spcBef>
              <a:buClr>
                <a:schemeClr val="accent2"/>
              </a:buClr>
              <a:defRPr sz="2400">
                <a:solidFill>
                  <a:schemeClr val="tx1"/>
                </a:solidFill>
              </a:defRPr>
            </a:lvl1pPr>
            <a:lvl2pPr marL="520700" indent="-284163" algn="r" rtl="1">
              <a:lnSpc>
                <a:spcPct val="100000"/>
              </a:lnSpc>
              <a:spcBef>
                <a:spcPts val="600"/>
              </a:spcBef>
              <a:buClr>
                <a:schemeClr val="accent2"/>
              </a:buClr>
              <a:buFont typeface="System Font Regular"/>
              <a:buChar char="–"/>
              <a:tabLst/>
              <a:defRPr sz="2400">
                <a:solidFill>
                  <a:schemeClr val="tx1"/>
                </a:solidFill>
              </a:defRPr>
            </a:lvl2pPr>
            <a:lvl3pPr algn="r" rtl="1">
              <a:buClr>
                <a:schemeClr val="accent2"/>
              </a:buClr>
              <a:defRPr sz="1800">
                <a:solidFill>
                  <a:schemeClr val="tx1"/>
                </a:solidFill>
              </a:defRPr>
            </a:lvl3pPr>
            <a:lvl4pPr algn="r" rtl="1">
              <a:buClr>
                <a:schemeClr val="accent2"/>
              </a:buClr>
              <a:defRPr sz="1600">
                <a:solidFill>
                  <a:schemeClr val="tx1"/>
                </a:solidFill>
              </a:defRPr>
            </a:lvl4pPr>
            <a:lvl5pPr algn="r" rtl="1">
              <a:buClr>
                <a:schemeClr val="accent2"/>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rtlCol="1">
            <a:normAutofit/>
          </a:bodyPr>
          <a:lstStyle>
            <a:lvl1pPr algn="r" rtl="1">
              <a:lnSpc>
                <a:spcPct val="100000"/>
              </a:lnSpc>
              <a:spcBef>
                <a:spcPts val="1800"/>
              </a:spcBef>
              <a:buClr>
                <a:schemeClr val="accent2"/>
              </a:buClr>
              <a:defRPr sz="2400">
                <a:solidFill>
                  <a:schemeClr val="tx1"/>
                </a:solidFill>
              </a:defRPr>
            </a:lvl1pPr>
            <a:lvl2pPr marL="520700" indent="-284163" algn="r" rtl="1">
              <a:lnSpc>
                <a:spcPct val="100000"/>
              </a:lnSpc>
              <a:spcBef>
                <a:spcPts val="600"/>
              </a:spcBef>
              <a:buClr>
                <a:schemeClr val="accent2"/>
              </a:buClr>
              <a:buFont typeface="System Font Regular"/>
              <a:buChar char="–"/>
              <a:tabLst/>
              <a:defRPr sz="2400">
                <a:solidFill>
                  <a:schemeClr val="tx1"/>
                </a:solidFill>
              </a:defRPr>
            </a:lvl2pPr>
            <a:lvl3pPr algn="r" rtl="1">
              <a:buClr>
                <a:schemeClr val="accent2"/>
              </a:buClr>
              <a:defRPr sz="2000">
                <a:solidFill>
                  <a:schemeClr val="tx1"/>
                </a:solidFill>
              </a:defRPr>
            </a:lvl3pPr>
            <a:lvl4pPr algn="r" rtl="1">
              <a:buClr>
                <a:schemeClr val="accent2"/>
              </a:buClr>
              <a:defRPr sz="1800">
                <a:solidFill>
                  <a:schemeClr val="tx1"/>
                </a:solidFill>
              </a:defRPr>
            </a:lvl4pPr>
            <a:lvl5pPr algn="r" rtl="1">
              <a:buClr>
                <a:schemeClr val="accent2"/>
              </a:buClr>
              <a:defRPr sz="18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2943734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021863"/>
            <a:ext cx="12192000" cy="3836137"/>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1453919" y="4305300"/>
            <a:ext cx="2787082" cy="1338799"/>
          </a:xfrm>
        </p:spPr>
        <p:txBody>
          <a:bodyPr lIns="0" tIns="0" rIns="0" bIns="0" rtlCol="1">
            <a:noAutofit/>
          </a:bodyPr>
          <a:lstStyle>
            <a:lvl1pPr marL="350838" indent="-342900" algn="r" rtl="1">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1800472" y="1935813"/>
            <a:ext cx="2090707" cy="2090707"/>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Icon/Image</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5050647" y="1973293"/>
            <a:ext cx="2090707" cy="2090707"/>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Icon/Image</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8300821" y="1973293"/>
            <a:ext cx="2090707" cy="2090707"/>
          </a:xfrm>
          <a:prstGeom prst="ellipse">
            <a:avLst/>
          </a:prstGeom>
          <a:solidFill>
            <a:schemeClr val="accent5"/>
          </a:solidFill>
        </p:spPr>
        <p:txBody>
          <a:bodyPr rtlCol="1" anchor="ctr" anchorCtr="0">
            <a:normAutofit/>
          </a:bodyPr>
          <a:lstStyle>
            <a:lvl1pPr marL="7938" indent="-7938" algn="ctr" rtl="1">
              <a:buNone/>
              <a:tabLst/>
              <a:defRPr sz="1600">
                <a:solidFill>
                  <a:schemeClr val="bg1"/>
                </a:solidFill>
              </a:defRPr>
            </a:lvl1pPr>
          </a:lstStyle>
          <a:p>
            <a:pPr rtl="1"/>
            <a:r>
              <a:rPr lang="ar"/>
              <a:t>Icon/Image</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700825" y="4305300"/>
            <a:ext cx="2787082" cy="1338799"/>
          </a:xfrm>
        </p:spPr>
        <p:txBody>
          <a:bodyPr lIns="0" tIns="0" rIns="0" bIns="0" rtlCol="1">
            <a:noAutofit/>
          </a:bodyPr>
          <a:lstStyle>
            <a:lvl1pPr marL="350838" indent="-342900" algn="r" rtl="1">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7954268" y="4305300"/>
            <a:ext cx="2787082" cy="1338799"/>
          </a:xfrm>
        </p:spPr>
        <p:txBody>
          <a:bodyPr lIns="0" tIns="0" rIns="0" bIns="0" rtlCol="1">
            <a:noAutofit/>
          </a:bodyPr>
          <a:lstStyle>
            <a:lvl1pPr marL="350838" indent="-342900" algn="r" rtl="1">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5" y="6125192"/>
            <a:ext cx="9665065" cy="36576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
        <p:nvSpPr>
          <p:cNvPr id="23" name="Title 1">
            <a:extLst>
              <a:ext uri="{FF2B5EF4-FFF2-40B4-BE49-F238E27FC236}">
                <a16:creationId xmlns:a16="http://schemas.microsoft.com/office/drawing/2014/main" id="{0CC07BE4-6D92-9744-B5B3-DA7392B1FA9E}"/>
              </a:ext>
            </a:extLst>
          </p:cNvPr>
          <p:cNvSpPr>
            <a:spLocks noGrp="1"/>
          </p:cNvSpPr>
          <p:nvPr>
            <p:ph type="title"/>
          </p:nvPr>
        </p:nvSpPr>
        <p:spPr>
          <a:xfrm>
            <a:off x="704088" y="292608"/>
            <a:ext cx="10783823" cy="1232906"/>
          </a:xfrm>
        </p:spPr>
        <p:txBody>
          <a:bodyPr lIns="0" tIns="0" rIns="0" bIns="0" rtlCol="1" anchor="b" anchorCtr="0">
            <a:normAutofit/>
          </a:bodyPr>
          <a:lstStyle>
            <a:lvl1pPr algn="ctr" rtl="1">
              <a:defRPr sz="4000">
                <a:solidFill>
                  <a:schemeClr val="accent5"/>
                </a:solidFill>
              </a:defRPr>
            </a:lvl1pPr>
          </a:lstStyle>
          <a:p>
            <a:pPr rtl="1"/>
            <a:r>
              <a:rPr lang="ar"/>
              <a:t>Click to edit Master title style</a:t>
            </a:r>
          </a:p>
        </p:txBody>
      </p:sp>
    </p:spTree>
    <p:extLst>
      <p:ext uri="{BB962C8B-B14F-4D97-AF65-F5344CB8AC3E}">
        <p14:creationId xmlns:p14="http://schemas.microsoft.com/office/powerpoint/2010/main" val="230938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916820"/>
            <a:ext cx="12192000" cy="394118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4048167" y="907656"/>
            <a:ext cx="1734457" cy="1734457"/>
          </a:xfrm>
          <a:prstGeom prst="ellipse">
            <a:avLst/>
          </a:prstGeom>
          <a:solidFill>
            <a:schemeClr val="accent1"/>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6615389" y="945136"/>
            <a:ext cx="1734457" cy="1734457"/>
          </a:xfrm>
          <a:prstGeom prst="ellipse">
            <a:avLst/>
          </a:prstGeom>
          <a:solidFill>
            <a:schemeClr val="tx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9252156" y="945136"/>
            <a:ext cx="1734457" cy="1734457"/>
          </a:xfrm>
          <a:prstGeom prst="ellipse">
            <a:avLst/>
          </a:prstGeom>
          <a:solidFill>
            <a:schemeClr val="accent2"/>
          </a:solidFill>
        </p:spPr>
        <p:txBody>
          <a:bodyPr rtlCol="1" anchor="ctr" anchorCtr="0">
            <a:normAutofit/>
          </a:bodyPr>
          <a:lstStyle>
            <a:lvl1pPr marL="7938" indent="-7938" algn="ctr" rtl="1">
              <a:buNone/>
              <a:tabLst/>
              <a:defRPr sz="1600">
                <a:solidFill>
                  <a:schemeClr val="bg1"/>
                </a:solidFill>
              </a:defRPr>
            </a:lvl1pPr>
          </a:lstStyle>
          <a:p>
            <a:pPr rtl="1"/>
            <a:r>
              <a:rPr lang="ar"/>
              <a:t>Icon</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048167" y="3089861"/>
            <a:ext cx="2240280" cy="2673609"/>
          </a:xfrm>
        </p:spPr>
        <p:txBody>
          <a:bodyPr lIns="0" tIns="0" rIns="0" bIns="0" rtlCol="1">
            <a:noAutofit/>
          </a:bodyPr>
          <a:lstStyle>
            <a:lvl1pPr marL="7938" indent="0" algn="r" rtl="1">
              <a:lnSpc>
                <a:spcPct val="100000"/>
              </a:lnSpc>
              <a:spcAft>
                <a:spcPts val="800"/>
              </a:spcAft>
              <a:buNone/>
              <a:tabLst/>
              <a:defRPr sz="17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6684935" y="3089861"/>
            <a:ext cx="2240280" cy="2670048"/>
          </a:xfrm>
        </p:spPr>
        <p:txBody>
          <a:bodyPr lIns="0" tIns="0" rIns="0" bIns="0" rtlCol="1">
            <a:noAutofit/>
          </a:bodyPr>
          <a:lstStyle>
            <a:lvl1pPr marL="7938" indent="0" algn="r" rtl="1">
              <a:lnSpc>
                <a:spcPct val="100000"/>
              </a:lnSpc>
              <a:spcAft>
                <a:spcPts val="800"/>
              </a:spcAft>
              <a:buNone/>
              <a:tabLst/>
              <a:defRPr sz="17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18" name="Text Placeholder 9">
            <a:extLst>
              <a:ext uri="{FF2B5EF4-FFF2-40B4-BE49-F238E27FC236}">
                <a16:creationId xmlns:a16="http://schemas.microsoft.com/office/drawing/2014/main" id="{0C6BA1CD-BA39-C640-8CE8-DBBA582D563B}"/>
              </a:ext>
            </a:extLst>
          </p:cNvPr>
          <p:cNvSpPr>
            <a:spLocks noGrp="1"/>
          </p:cNvSpPr>
          <p:nvPr>
            <p:ph type="body" sz="quarter" idx="18"/>
          </p:nvPr>
        </p:nvSpPr>
        <p:spPr>
          <a:xfrm>
            <a:off x="9252157" y="3089861"/>
            <a:ext cx="2240280" cy="2670048"/>
          </a:xfrm>
        </p:spPr>
        <p:txBody>
          <a:bodyPr lIns="0" tIns="0" rIns="0" bIns="0" rtlCol="1">
            <a:noAutofit/>
          </a:bodyPr>
          <a:lstStyle>
            <a:lvl1pPr marL="7938" indent="0" algn="r" rtl="1">
              <a:lnSpc>
                <a:spcPct val="100000"/>
              </a:lnSpc>
              <a:spcAft>
                <a:spcPts val="800"/>
              </a:spcAft>
              <a:buNone/>
              <a:tabLst/>
              <a:defRPr sz="17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
        <p:nvSpPr>
          <p:cNvPr id="23" name="Title 1">
            <a:extLst>
              <a:ext uri="{FF2B5EF4-FFF2-40B4-BE49-F238E27FC236}">
                <a16:creationId xmlns:a16="http://schemas.microsoft.com/office/drawing/2014/main" id="{2BB13D82-23A6-EA4F-971A-739FCABF58A3}"/>
              </a:ext>
            </a:extLst>
          </p:cNvPr>
          <p:cNvSpPr>
            <a:spLocks noGrp="1"/>
          </p:cNvSpPr>
          <p:nvPr>
            <p:ph type="title"/>
          </p:nvPr>
        </p:nvSpPr>
        <p:spPr>
          <a:xfrm>
            <a:off x="704088" y="501445"/>
            <a:ext cx="3012506" cy="2178147"/>
          </a:xfrm>
        </p:spPr>
        <p:txBody>
          <a:bodyPr lIns="0" tIns="0" rIns="0" bIns="0" rtlCol="1" anchor="b" anchorCtr="0">
            <a:normAutofit/>
          </a:bodyPr>
          <a:lstStyle>
            <a:lvl1pPr algn="r" rtl="1">
              <a:defRPr sz="2400">
                <a:solidFill>
                  <a:srgbClr val="510C76"/>
                </a:solidFill>
              </a:defRPr>
            </a:lvl1pPr>
          </a:lstStyle>
          <a:p>
            <a:pPr rtl="1"/>
            <a:r>
              <a:rPr lang="ar"/>
              <a:t>Click to edit Master title style</a:t>
            </a:r>
          </a:p>
        </p:txBody>
      </p:sp>
    </p:spTree>
    <p:extLst>
      <p:ext uri="{BB962C8B-B14F-4D97-AF65-F5344CB8AC3E}">
        <p14:creationId xmlns:p14="http://schemas.microsoft.com/office/powerpoint/2010/main" val="3390000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1A92D4B-B048-704B-8B84-0FF78D54EEBB}"/>
              </a:ext>
            </a:extLst>
          </p:cNvPr>
          <p:cNvSpPr>
            <a:spLocks noGrp="1"/>
          </p:cNvSpPr>
          <p:nvPr>
            <p:ph type="sldNum" sz="quarter" idx="13"/>
          </p:nvPr>
        </p:nvSpPr>
        <p:spPr>
          <a:xfrm>
            <a:off x="1409700" y="6128172"/>
            <a:ext cx="814922" cy="365125"/>
          </a:xfrm>
        </p:spPr>
        <p:txBody>
          <a:bodyPr lIns="0" tIns="0" rIns="0" bIns="0" rtlCol="1"/>
          <a:lstStyle>
            <a:lvl1pPr algn="r" rtl="1">
              <a:defRPr sz="1050">
                <a:solidFill>
                  <a:schemeClr val="bg2">
                    <a:lumMod val="75000"/>
                  </a:schemeClr>
                </a:solidFill>
              </a:defRPr>
            </a:lvl1pPr>
          </a:lstStyle>
          <a:p>
            <a:pPr rtl="1"/>
            <a:fld id="{C4B37875-7933-F345-AE65-E0AB5E984F8B}" type="slidenum">
              <a:rPr lang="en-US" smtClean="0"/>
              <a:pPr/>
              <a:t>‹#›</a:t>
            </a:fld>
            <a:endParaRPr lang="en-US"/>
          </a:p>
        </p:txBody>
      </p:sp>
      <p:pic>
        <p:nvPicPr>
          <p:cNvPr id="31" name="Graphic 5">
            <a:extLst>
              <a:ext uri="{FF2B5EF4-FFF2-40B4-BE49-F238E27FC236}">
                <a16:creationId xmlns:a16="http://schemas.microsoft.com/office/drawing/2014/main" id="{24F025D3-1715-964B-BBAF-3AFCAA028F6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28" name="Rectangle 27">
            <a:extLst>
              <a:ext uri="{FF2B5EF4-FFF2-40B4-BE49-F238E27FC236}">
                <a16:creationId xmlns:a16="http://schemas.microsoft.com/office/drawing/2014/main" id="{36726C69-278F-DB4C-80F0-B5C0AAE75544}"/>
              </a:ext>
            </a:extLst>
          </p:cNvPr>
          <p:cNvSpPr/>
          <p:nvPr userDrawn="1"/>
        </p:nvSpPr>
        <p:spPr>
          <a:xfrm>
            <a:off x="8128006" y="0"/>
            <a:ext cx="4063994" cy="34289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7" name="Rectangle 26">
            <a:extLst>
              <a:ext uri="{FF2B5EF4-FFF2-40B4-BE49-F238E27FC236}">
                <a16:creationId xmlns:a16="http://schemas.microsoft.com/office/drawing/2014/main" id="{C8A295D9-22B8-BE43-BD83-D6FC29CF1134}"/>
              </a:ext>
            </a:extLst>
          </p:cNvPr>
          <p:cNvSpPr/>
          <p:nvPr userDrawn="1"/>
        </p:nvSpPr>
        <p:spPr>
          <a:xfrm>
            <a:off x="1" y="0"/>
            <a:ext cx="4063994" cy="3428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9" name="Rectangle 28">
            <a:extLst>
              <a:ext uri="{FF2B5EF4-FFF2-40B4-BE49-F238E27FC236}">
                <a16:creationId xmlns:a16="http://schemas.microsoft.com/office/drawing/2014/main" id="{0D2256BF-D339-1247-B0CD-27A35E99B9B9}"/>
              </a:ext>
            </a:extLst>
          </p:cNvPr>
          <p:cNvSpPr/>
          <p:nvPr userDrawn="1"/>
        </p:nvSpPr>
        <p:spPr>
          <a:xfrm>
            <a:off x="4063992" y="3429003"/>
            <a:ext cx="4063994" cy="3428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pic>
        <p:nvPicPr>
          <p:cNvPr id="18" name="Picture 17">
            <a:extLst>
              <a:ext uri="{FF2B5EF4-FFF2-40B4-BE49-F238E27FC236}">
                <a16:creationId xmlns:a16="http://schemas.microsoft.com/office/drawing/2014/main" id="{7DADA274-57D1-0D4C-9D29-27ED218C534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0" y="3429001"/>
            <a:ext cx="4063995" cy="3428999"/>
          </a:xfrm>
          <a:prstGeom prst="rect">
            <a:avLst/>
          </a:prstGeom>
        </p:spPr>
      </p:pic>
      <p:pic>
        <p:nvPicPr>
          <p:cNvPr id="16" name="Picture 15">
            <a:extLst>
              <a:ext uri="{FF2B5EF4-FFF2-40B4-BE49-F238E27FC236}">
                <a16:creationId xmlns:a16="http://schemas.microsoft.com/office/drawing/2014/main" id="{66F06B51-6A1A-4C42-8473-137D65B1AE4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063997" y="1"/>
            <a:ext cx="4064001" cy="3429000"/>
          </a:xfrm>
          <a:prstGeom prst="rect">
            <a:avLst/>
          </a:prstGeom>
        </p:spPr>
      </p:pic>
      <p:pic>
        <p:nvPicPr>
          <p:cNvPr id="20" name="Picture 19">
            <a:extLst>
              <a:ext uri="{FF2B5EF4-FFF2-40B4-BE49-F238E27FC236}">
                <a16:creationId xmlns:a16="http://schemas.microsoft.com/office/drawing/2014/main" id="{FC2149DA-3F57-344E-A4E7-A0258CB4A36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127992" y="3428999"/>
            <a:ext cx="4064008" cy="3429003"/>
          </a:xfrm>
          <a:prstGeom prst="rect">
            <a:avLst/>
          </a:prstGeom>
        </p:spPr>
      </p:pic>
      <p:sp>
        <p:nvSpPr>
          <p:cNvPr id="22" name="Text Placeholder 21">
            <a:extLst>
              <a:ext uri="{FF2B5EF4-FFF2-40B4-BE49-F238E27FC236}">
                <a16:creationId xmlns:a16="http://schemas.microsoft.com/office/drawing/2014/main" id="{3D710FE3-2A7E-E844-B1EA-E61D6DDD54BB}"/>
              </a:ext>
            </a:extLst>
          </p:cNvPr>
          <p:cNvSpPr>
            <a:spLocks noGrp="1"/>
          </p:cNvSpPr>
          <p:nvPr>
            <p:ph type="body" sz="quarter" idx="10"/>
          </p:nvPr>
        </p:nvSpPr>
        <p:spPr>
          <a:xfrm>
            <a:off x="184728" y="649934"/>
            <a:ext cx="3694538" cy="2129138"/>
          </a:xfrm>
          <a:noFill/>
        </p:spPr>
        <p:txBody>
          <a:bodyPr rtlCol="1" anchor="ctr" anchorCtr="0">
            <a:noAutofit/>
          </a:bodyPr>
          <a:lstStyle>
            <a:lvl1pPr marL="9525" indent="0" algn="ctr" rtl="1">
              <a:spcAft>
                <a:spcPts val="600"/>
              </a:spcAft>
              <a:buNone/>
              <a:tabLst/>
              <a:defRPr sz="1800" b="0" i="0" cap="none" baseline="0">
                <a:solidFill>
                  <a:schemeClr val="bg1"/>
                </a:solidFill>
                <a:latin typeface="Avenir" panose="02000503020000020003" pitchFamily="2" charset="0"/>
              </a:defRPr>
            </a:lvl1pPr>
            <a:lvl2pPr marL="9525" indent="0" algn="ctr" rtl="1">
              <a:lnSpc>
                <a:spcPct val="110000"/>
              </a:lnSpc>
              <a:spcAft>
                <a:spcPts val="600"/>
              </a:spcAft>
              <a:buNone/>
              <a:tabLst/>
              <a:defRPr sz="1200">
                <a:solidFill>
                  <a:schemeClr val="bg1"/>
                </a:solidFill>
              </a:defRPr>
            </a:lvl2pPr>
            <a:lvl3pPr marL="9525" indent="0" algn="ctr" rtl="1">
              <a:buNone/>
              <a:tabLst/>
              <a:defRPr sz="1600">
                <a:solidFill>
                  <a:schemeClr val="bg1"/>
                </a:solidFill>
              </a:defRPr>
            </a:lvl3pPr>
            <a:lvl4pPr marL="9525" indent="0" algn="ctr" rtl="1">
              <a:buNone/>
              <a:tabLst/>
              <a:defRPr sz="1400">
                <a:solidFill>
                  <a:schemeClr val="bg1"/>
                </a:solidFill>
              </a:defRPr>
            </a:lvl4pPr>
            <a:lvl5pPr marL="9525" indent="0" algn="ctr" rtl="1">
              <a:buNone/>
              <a:tabLst/>
              <a:defRPr sz="1400">
                <a:solidFill>
                  <a:schemeClr val="bg1"/>
                </a:solidFill>
              </a:defRPr>
            </a:lvl5pPr>
          </a:lstStyle>
          <a:p>
            <a:pPr lvl="0" rtl="1"/>
            <a:r>
              <a:rPr lang="ar"/>
              <a:t>Click to edit Master text styles</a:t>
            </a:r>
          </a:p>
          <a:p>
            <a:pPr lvl="1" rtl="1"/>
            <a:r>
              <a:rPr lang="ar"/>
              <a:t>Second level</a:t>
            </a:r>
          </a:p>
        </p:txBody>
      </p:sp>
      <p:sp>
        <p:nvSpPr>
          <p:cNvPr id="24" name="Text Placeholder 21">
            <a:extLst>
              <a:ext uri="{FF2B5EF4-FFF2-40B4-BE49-F238E27FC236}">
                <a16:creationId xmlns:a16="http://schemas.microsoft.com/office/drawing/2014/main" id="{C7386842-6718-0B48-BC42-B977F23C2266}"/>
              </a:ext>
            </a:extLst>
          </p:cNvPr>
          <p:cNvSpPr>
            <a:spLocks noGrp="1"/>
          </p:cNvSpPr>
          <p:nvPr>
            <p:ph type="body" sz="quarter" idx="12"/>
          </p:nvPr>
        </p:nvSpPr>
        <p:spPr>
          <a:xfrm>
            <a:off x="8312735" y="649934"/>
            <a:ext cx="3694538" cy="2129138"/>
          </a:xfrm>
          <a:noFill/>
        </p:spPr>
        <p:txBody>
          <a:bodyPr rtlCol="1" anchor="ctr" anchorCtr="0">
            <a:noAutofit/>
          </a:bodyPr>
          <a:lstStyle>
            <a:lvl1pPr marL="9525" indent="0" algn="ctr" rtl="1">
              <a:spcAft>
                <a:spcPts val="600"/>
              </a:spcAft>
              <a:buNone/>
              <a:tabLst/>
              <a:defRPr sz="1800" b="0" i="0" cap="none" baseline="0">
                <a:solidFill>
                  <a:schemeClr val="bg1"/>
                </a:solidFill>
                <a:latin typeface="Avenir" panose="02000503020000020003" pitchFamily="2" charset="0"/>
              </a:defRPr>
            </a:lvl1pPr>
            <a:lvl2pPr marL="9525" indent="0" algn="ctr" rtl="1">
              <a:lnSpc>
                <a:spcPct val="110000"/>
              </a:lnSpc>
              <a:spcAft>
                <a:spcPts val="600"/>
              </a:spcAft>
              <a:buNone/>
              <a:tabLst/>
              <a:defRPr sz="1200">
                <a:solidFill>
                  <a:schemeClr val="bg1"/>
                </a:solidFill>
              </a:defRPr>
            </a:lvl2pPr>
            <a:lvl3pPr marL="9525" indent="0" algn="ctr" rtl="1">
              <a:buNone/>
              <a:tabLst/>
              <a:defRPr sz="1600">
                <a:solidFill>
                  <a:schemeClr val="bg1"/>
                </a:solidFill>
              </a:defRPr>
            </a:lvl3pPr>
            <a:lvl4pPr marL="9525" indent="0" algn="ctr" rtl="1">
              <a:buNone/>
              <a:tabLst/>
              <a:defRPr sz="1400">
                <a:solidFill>
                  <a:schemeClr val="bg1"/>
                </a:solidFill>
              </a:defRPr>
            </a:lvl4pPr>
            <a:lvl5pPr marL="9525" indent="0" algn="ctr" rtl="1">
              <a:buNone/>
              <a:tabLst/>
              <a:defRPr sz="1400">
                <a:solidFill>
                  <a:schemeClr val="bg1"/>
                </a:solidFill>
              </a:defRPr>
            </a:lvl5pPr>
          </a:lstStyle>
          <a:p>
            <a:pPr lvl="0" rtl="1"/>
            <a:r>
              <a:rPr lang="ar"/>
              <a:t>Click to edit Master text styles</a:t>
            </a:r>
          </a:p>
          <a:p>
            <a:pPr lvl="1" rtl="1"/>
            <a:r>
              <a:rPr lang="ar"/>
              <a:t>Second level</a:t>
            </a:r>
          </a:p>
        </p:txBody>
      </p:sp>
      <p:sp>
        <p:nvSpPr>
          <p:cNvPr id="23" name="Text Placeholder 21">
            <a:extLst>
              <a:ext uri="{FF2B5EF4-FFF2-40B4-BE49-F238E27FC236}">
                <a16:creationId xmlns:a16="http://schemas.microsoft.com/office/drawing/2014/main" id="{31F499DE-4DAD-5448-AA20-50D31E2A9060}"/>
              </a:ext>
            </a:extLst>
          </p:cNvPr>
          <p:cNvSpPr>
            <a:spLocks noGrp="1"/>
          </p:cNvSpPr>
          <p:nvPr>
            <p:ph type="body" sz="quarter" idx="11"/>
          </p:nvPr>
        </p:nvSpPr>
        <p:spPr>
          <a:xfrm>
            <a:off x="4248720" y="4078932"/>
            <a:ext cx="3694538" cy="2129138"/>
          </a:xfrm>
          <a:noFill/>
        </p:spPr>
        <p:txBody>
          <a:bodyPr rtlCol="1" anchor="ctr" anchorCtr="0">
            <a:noAutofit/>
          </a:bodyPr>
          <a:lstStyle>
            <a:lvl1pPr marL="9525" indent="0" algn="ctr" rtl="1">
              <a:spcAft>
                <a:spcPts val="600"/>
              </a:spcAft>
              <a:buNone/>
              <a:tabLst/>
              <a:defRPr sz="1800" b="0" i="0" cap="none" baseline="0">
                <a:solidFill>
                  <a:schemeClr val="bg1"/>
                </a:solidFill>
                <a:latin typeface="Avenir" panose="02000503020000020003" pitchFamily="2" charset="0"/>
              </a:defRPr>
            </a:lvl1pPr>
            <a:lvl2pPr marL="9525" indent="0" algn="ctr" rtl="1">
              <a:lnSpc>
                <a:spcPct val="110000"/>
              </a:lnSpc>
              <a:spcAft>
                <a:spcPts val="600"/>
              </a:spcAft>
              <a:buNone/>
              <a:tabLst/>
              <a:defRPr sz="1200">
                <a:solidFill>
                  <a:schemeClr val="bg1"/>
                </a:solidFill>
              </a:defRPr>
            </a:lvl2pPr>
            <a:lvl3pPr marL="9525" indent="0" algn="ctr" rtl="1">
              <a:buNone/>
              <a:tabLst/>
              <a:defRPr sz="1600">
                <a:solidFill>
                  <a:schemeClr val="bg1"/>
                </a:solidFill>
              </a:defRPr>
            </a:lvl3pPr>
            <a:lvl4pPr marL="9525" indent="0" algn="ctr" rtl="1">
              <a:buNone/>
              <a:tabLst/>
              <a:defRPr sz="1400">
                <a:solidFill>
                  <a:schemeClr val="bg1"/>
                </a:solidFill>
              </a:defRPr>
            </a:lvl4pPr>
            <a:lvl5pPr marL="9525" indent="0" algn="ctr" rtl="1">
              <a:buNone/>
              <a:tabLst/>
              <a:defRPr sz="1400">
                <a:solidFill>
                  <a:schemeClr val="bg1"/>
                </a:solidFill>
              </a:defRPr>
            </a:lvl5pPr>
          </a:lstStyle>
          <a:p>
            <a:pPr lvl="0" rtl="1"/>
            <a:r>
              <a:rPr lang="ar"/>
              <a:t>Click to edit Master text styles</a:t>
            </a:r>
          </a:p>
          <a:p>
            <a:pPr lvl="1" rtl="1"/>
            <a:r>
              <a:rPr lang="ar"/>
              <a:t>Second level</a:t>
            </a:r>
          </a:p>
        </p:txBody>
      </p:sp>
    </p:spTree>
    <p:extLst>
      <p:ext uri="{BB962C8B-B14F-4D97-AF65-F5344CB8AC3E}">
        <p14:creationId xmlns:p14="http://schemas.microsoft.com/office/powerpoint/2010/main" val="120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animEffect transition="in" filter="fade">
                                      <p:cBhvr>
                                        <p:cTn id="27" dur="500"/>
                                        <p:tgtEl>
                                          <p:spTgt spid="22">
                                            <p:txEl>
                                              <p:pRg st="1" end="1"/>
                                            </p:txEl>
                                          </p:spTgt>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500"/>
                                        <p:tgtEl>
                                          <p:spTgt spid="23">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fade">
                                      <p:cBhvr>
                                        <p:cTn id="38" dur="500"/>
                                        <p:tgtEl>
                                          <p:spTgt spid="23">
                                            <p:txEl>
                                              <p:pRg st="1" end="1"/>
                                            </p:txEl>
                                          </p:spTgt>
                                        </p:tgtEl>
                                      </p:cBhvr>
                                    </p:animEffect>
                                  </p:childTnLst>
                                </p:cTn>
                              </p:par>
                            </p:childTnLst>
                          </p:cTn>
                        </p:par>
                        <p:par>
                          <p:cTn id="39" fill="hold">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xEl>
                                              <p:pRg st="1" end="1"/>
                                            </p:txEl>
                                          </p:spTgt>
                                        </p:tgtEl>
                                        <p:attrNameLst>
                                          <p:attrName>style.visibility</p:attrName>
                                        </p:attrNameLst>
                                      </p:cBhvr>
                                      <p:to>
                                        <p:strVal val="visible"/>
                                      </p:to>
                                    </p:set>
                                    <p:animEffect transition="in" filter="fade">
                                      <p:cBhvr>
                                        <p:cTn id="49"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9"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rtlCol="1"/>
          <a:lstStyle>
            <a:lvl1pPr algn="r" rtl="1">
              <a:defRPr sz="1050">
                <a:solidFill>
                  <a:schemeClr val="tx2">
                    <a:lumMod val="40000"/>
                    <a:lumOff val="60000"/>
                  </a:schemeClr>
                </a:solidFill>
              </a:defRPr>
            </a:lvl1pPr>
          </a:lstStyle>
          <a:p>
            <a:pPr algn="r" rtl="1"/>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814889" y="2503953"/>
            <a:ext cx="3341551" cy="3267627"/>
          </a:xfrm>
        </p:spPr>
        <p:txBody>
          <a:bodyPr lIns="0" tIns="0" rIns="0" bIns="0" rtlCol="1">
            <a:normAutofit/>
          </a:bodyPr>
          <a:lstStyle>
            <a:lvl1pPr marL="7938" indent="0" algn="ct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4425225" y="2503953"/>
            <a:ext cx="3341551" cy="3267627"/>
          </a:xfrm>
        </p:spPr>
        <p:txBody>
          <a:bodyPr lIns="0" tIns="0" rIns="0" bIns="0" rtlCol="1">
            <a:normAutofit/>
          </a:bodyPr>
          <a:lstStyle>
            <a:lvl1pPr marL="7938" indent="0" algn="ctr" rtl="1">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8035561" y="2503953"/>
            <a:ext cx="3341551" cy="3267627"/>
          </a:xfrm>
        </p:spPr>
        <p:txBody>
          <a:bodyPr lIns="0" tIns="0" rIns="0" bIns="0" rtlCol="1">
            <a:normAutofit/>
          </a:bodyPr>
          <a:lstStyle>
            <a:lvl1pPr marL="7938" indent="0" algn="ct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rtlCol="1">
            <a:normAutofit/>
          </a:bodyPr>
          <a:lstStyle>
            <a:lvl1pPr algn="ctr" rtl="1">
              <a:defRPr sz="2800">
                <a:solidFill>
                  <a:schemeClr val="bg1"/>
                </a:solidFill>
              </a:defRPr>
            </a:lvl1pPr>
          </a:lstStyle>
          <a:p>
            <a:pPr rtl="1"/>
            <a:r>
              <a:rPr lang="ar"/>
              <a:t>Click to edit Master title style</a:t>
            </a:r>
          </a:p>
        </p:txBody>
      </p:sp>
      <p:sp>
        <p:nvSpPr>
          <p:cNvPr id="4" name="Text Placeholder 3">
            <a:extLst>
              <a:ext uri="{FF2B5EF4-FFF2-40B4-BE49-F238E27FC236}">
                <a16:creationId xmlns:a16="http://schemas.microsoft.com/office/drawing/2014/main" id="{6E97FE9C-50DD-3973-C8F9-70DC37D6397C}"/>
              </a:ext>
            </a:extLst>
          </p:cNvPr>
          <p:cNvSpPr>
            <a:spLocks noGrp="1"/>
          </p:cNvSpPr>
          <p:nvPr>
            <p:ph type="body" sz="quarter" idx="17"/>
          </p:nvPr>
        </p:nvSpPr>
        <p:spPr>
          <a:xfrm>
            <a:off x="1819813" y="6075665"/>
            <a:ext cx="8552374" cy="438150"/>
          </a:xfrm>
          <a:ln>
            <a:solidFill>
              <a:schemeClr val="bg1"/>
            </a:solidFill>
          </a:ln>
        </p:spPr>
        <p:txBody>
          <a:bodyPr lIns="91440" tIns="91440" rIns="91440" bIns="91440" rtlCol="1" anchor="ctr" anchorCtr="0">
            <a:normAutofit/>
          </a:bodyPr>
          <a:lstStyle>
            <a:lvl1pPr marL="0" indent="0" algn="ctr" rtl="1">
              <a:buNone/>
              <a:defRPr sz="1300" b="0" i="1">
                <a:solidFill>
                  <a:schemeClr val="bg1"/>
                </a:solidFill>
                <a:latin typeface="Avenir Oblique" panose="02000503020000020003" pitchFamily="2" charset="0"/>
              </a:defRPr>
            </a:lvl1pPr>
          </a:lstStyle>
          <a:p>
            <a:pPr lvl="0" rtl="1"/>
            <a:r>
              <a:rPr lang="ar"/>
              <a:t>Click to edit Master text styles</a:t>
            </a:r>
          </a:p>
        </p:txBody>
      </p:sp>
    </p:spTree>
    <p:extLst>
      <p:ext uri="{BB962C8B-B14F-4D97-AF65-F5344CB8AC3E}">
        <p14:creationId xmlns:p14="http://schemas.microsoft.com/office/powerpoint/2010/main" val="1707312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rtlCol="1"/>
          <a:lstStyle>
            <a:lvl1pPr algn="r" rtl="1">
              <a:defRPr sz="1050">
                <a:solidFill>
                  <a:schemeClr val="tx2">
                    <a:lumMod val="40000"/>
                    <a:lumOff val="60000"/>
                  </a:schemeClr>
                </a:solidFill>
              </a:defRPr>
            </a:lvl1pPr>
          </a:lstStyle>
          <a:p>
            <a:pPr algn="r" rtl="1"/>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1842598" y="1485212"/>
            <a:ext cx="5695962" cy="914400"/>
          </a:xfrm>
        </p:spPr>
        <p:txBody>
          <a:bodyPr lIns="0" tIns="0" rIns="0" bIns="0" rtlCol="1" anchor="ctr" anchorCtr="0">
            <a:normAutofit/>
          </a:bodyPr>
          <a:lstStyle>
            <a:lvl1pPr marL="7938" indent="0" algn="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1833033" y="2621996"/>
            <a:ext cx="5708672" cy="914400"/>
          </a:xfrm>
        </p:spPr>
        <p:txBody>
          <a:bodyPr lIns="0" tIns="0" rIns="0" bIns="0" rtlCol="1" anchor="ctr" anchorCtr="0">
            <a:normAutofit/>
          </a:bodyPr>
          <a:lstStyle>
            <a:lvl1pPr marL="7938" indent="0" algn="r" rtl="1">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1842598" y="3758780"/>
            <a:ext cx="5695963" cy="914400"/>
          </a:xfrm>
        </p:spPr>
        <p:txBody>
          <a:bodyPr lIns="0" tIns="0" rIns="0" bIns="0" rtlCol="1" anchor="ctr" anchorCtr="0">
            <a:normAutofit/>
          </a:bodyPr>
          <a:lstStyle>
            <a:lvl1pPr marL="7938" indent="0" algn="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rtlCol="1">
            <a:normAutofit/>
          </a:bodyPr>
          <a:lstStyle>
            <a:lvl1pPr algn="ctr" rtl="1">
              <a:defRPr sz="2800">
                <a:solidFill>
                  <a:schemeClr val="bg1"/>
                </a:solidFill>
              </a:defRPr>
            </a:lvl1pPr>
          </a:lstStyle>
          <a:p>
            <a:pPr rtl="1"/>
            <a:r>
              <a:rPr lang="ar"/>
              <a:t>Click to edit Master title style</a:t>
            </a:r>
          </a:p>
        </p:txBody>
      </p:sp>
      <p:sp>
        <p:nvSpPr>
          <p:cNvPr id="15" name="Text Placeholder 23">
            <a:extLst>
              <a:ext uri="{FF2B5EF4-FFF2-40B4-BE49-F238E27FC236}">
                <a16:creationId xmlns:a16="http://schemas.microsoft.com/office/drawing/2014/main" id="{564F42D0-4824-240B-D61C-69D7844AAEBA}"/>
              </a:ext>
            </a:extLst>
          </p:cNvPr>
          <p:cNvSpPr>
            <a:spLocks noGrp="1"/>
          </p:cNvSpPr>
          <p:nvPr>
            <p:ph type="body" sz="quarter" idx="17"/>
          </p:nvPr>
        </p:nvSpPr>
        <p:spPr>
          <a:xfrm>
            <a:off x="1842596" y="4895565"/>
            <a:ext cx="5697947" cy="914400"/>
          </a:xfrm>
        </p:spPr>
        <p:txBody>
          <a:bodyPr lIns="0" tIns="0" rIns="0" bIns="0" rtlCol="1" anchor="ctr" anchorCtr="0">
            <a:normAutofit/>
          </a:bodyPr>
          <a:lstStyle>
            <a:lvl1pPr marL="7938" indent="0" algn="r" rtl="1">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r" rtl="1">
              <a:lnSpc>
                <a:spcPct val="110000"/>
              </a:lnSpc>
              <a:spcAft>
                <a:spcPts val="600"/>
              </a:spcAft>
              <a:buNone/>
              <a:tabLst/>
              <a:defRPr sz="1500">
                <a:solidFill>
                  <a:schemeClr val="bg1"/>
                </a:solidFill>
              </a:defRPr>
            </a:lvl2pPr>
          </a:lstStyle>
          <a:p>
            <a:pPr lvl="0" rtl="1"/>
            <a:r>
              <a:rPr lang="ar"/>
              <a:t>Click to edit Master text styles</a:t>
            </a:r>
          </a:p>
          <a:p>
            <a:pPr lvl="1" rtl="1"/>
            <a:r>
              <a:rPr lang="ar"/>
              <a:t>Second level</a:t>
            </a:r>
          </a:p>
        </p:txBody>
      </p:sp>
      <p:sp>
        <p:nvSpPr>
          <p:cNvPr id="5" name="Text Placeholder 4">
            <a:extLst>
              <a:ext uri="{FF2B5EF4-FFF2-40B4-BE49-F238E27FC236}">
                <a16:creationId xmlns:a16="http://schemas.microsoft.com/office/drawing/2014/main" id="{0A7E5107-A790-4714-698A-0435DBEB2FA8}"/>
              </a:ext>
            </a:extLst>
          </p:cNvPr>
          <p:cNvSpPr>
            <a:spLocks noGrp="1"/>
          </p:cNvSpPr>
          <p:nvPr>
            <p:ph type="body" sz="quarter" idx="18"/>
          </p:nvPr>
        </p:nvSpPr>
        <p:spPr>
          <a:xfrm>
            <a:off x="8041136" y="2406622"/>
            <a:ext cx="3452870" cy="2481932"/>
          </a:xfrm>
        </p:spPr>
        <p:txBody>
          <a:bodyPr lIns="0" tIns="0" rIns="0" bIns="0" rtlCol="1" anchor="ctr" anchorCtr="0">
            <a:normAutofit/>
          </a:bodyPr>
          <a:lstStyle>
            <a:lvl1pPr marL="0" indent="0" algn="r" rtl="1">
              <a:buNone/>
              <a:defRPr sz="1800">
                <a:solidFill>
                  <a:schemeClr val="bg1"/>
                </a:solidFill>
              </a:defRPr>
            </a:lvl1pPr>
            <a:lvl2pPr marL="457200" indent="0" algn="r" rtl="1">
              <a:buNone/>
              <a:defRPr/>
            </a:lvl2pPr>
          </a:lstStyle>
          <a:p>
            <a:pPr lvl="0" rtl="1"/>
            <a:r>
              <a:rPr lang="ar"/>
              <a:t>Click to edit Master text styles</a:t>
            </a:r>
          </a:p>
        </p:txBody>
      </p:sp>
    </p:spTree>
    <p:extLst>
      <p:ext uri="{BB962C8B-B14F-4D97-AF65-F5344CB8AC3E}">
        <p14:creationId xmlns:p14="http://schemas.microsoft.com/office/powerpoint/2010/main" val="175100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rtlCol="1" anchor="b">
            <a:normAutofit/>
          </a:bodyPr>
          <a:lstStyle>
            <a:lvl1pPr algn="r" rtl="1">
              <a:defRPr sz="3200" b="0">
                <a:solidFill>
                  <a:schemeClr val="accent1"/>
                </a:solidFill>
              </a:defRPr>
            </a:lvl1pPr>
          </a:lstStyle>
          <a:p>
            <a:pPr rtl="1"/>
            <a:r>
              <a:rPr lang="a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rtlCol="1">
            <a:noAutofit/>
          </a:bodyPr>
          <a:lstStyle>
            <a:lvl1pPr marL="7938" indent="0" algn="r" rtl="1">
              <a:lnSpc>
                <a:spcPct val="140000"/>
              </a:lnSpc>
              <a:spcAft>
                <a:spcPts val="800"/>
              </a:spcAft>
              <a:buNone/>
              <a:tabLst/>
              <a:defRPr sz="12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rtlCol="1" anchor="ctr" anchorCtr="0">
            <a:normAutofit/>
          </a:bodyPr>
          <a:lstStyle>
            <a:lvl1pPr marL="7938" indent="-7938" algn="ctr" rtl="1">
              <a:buNone/>
              <a:tabLst/>
              <a:defRPr sz="1600">
                <a:solidFill>
                  <a:schemeClr val="bg1"/>
                </a:solidFill>
              </a:defRPr>
            </a:lvl1pPr>
          </a:lstStyle>
          <a:p>
            <a:pPr rtl="1"/>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2471596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510C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704088" y="1221650"/>
            <a:ext cx="8229600" cy="256032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6" name="Graphic 5">
            <a:extLst>
              <a:ext uri="{FF2B5EF4-FFF2-40B4-BE49-F238E27FC236}">
                <a16:creationId xmlns:a16="http://schemas.microsoft.com/office/drawing/2014/main" id="{0E488F21-E980-CC44-802B-D518BB5276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0" name="Rectangle 9">
            <a:extLst>
              <a:ext uri="{FF2B5EF4-FFF2-40B4-BE49-F238E27FC236}">
                <a16:creationId xmlns:a16="http://schemas.microsoft.com/office/drawing/2014/main" id="{5C0AE317-7DCA-2847-9139-09D2878A490A}"/>
              </a:ext>
            </a:extLst>
          </p:cNvPr>
          <p:cNvSpPr/>
          <p:nvPr userDrawn="1"/>
        </p:nvSpPr>
        <p:spPr>
          <a:xfrm>
            <a:off x="11338560" y="0"/>
            <a:ext cx="853440" cy="6858000"/>
          </a:xfrm>
          <a:prstGeom prst="rect">
            <a:avLst/>
          </a:prstGeom>
          <a:solidFill>
            <a:srgbClr val="74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738523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rgbClr val="510C76"/>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601C7CB-0829-664B-91F2-AFB519CFD68F}"/>
              </a:ext>
            </a:extLst>
          </p:cNvPr>
          <p:cNvSpPr>
            <a:spLocks noGrp="1"/>
          </p:cNvSpPr>
          <p:nvPr>
            <p:ph type="pic" sz="quarter" idx="10"/>
          </p:nvPr>
        </p:nvSpPr>
        <p:spPr>
          <a:xfrm>
            <a:off x="0" y="0"/>
            <a:ext cx="11338560" cy="6858000"/>
          </a:xfrm>
          <a:solidFill>
            <a:schemeClr val="accent1">
              <a:lumMod val="50000"/>
            </a:schemeClr>
          </a:solidFill>
        </p:spPr>
        <p:txBody>
          <a:bodyPr rtlCol="1" anchor="t" anchorCtr="0"/>
          <a:lstStyle>
            <a:lvl1pPr marL="0" indent="0" algn="r" rtl="1">
              <a:buNone/>
              <a:defRPr>
                <a:solidFill>
                  <a:schemeClr val="accent1">
                    <a:lumMod val="20000"/>
                    <a:lumOff val="80000"/>
                  </a:schemeClr>
                </a:solidFill>
              </a:defRPr>
            </a:lvl1pPr>
          </a:lstStyle>
          <a:p>
            <a:pPr rtl="1"/>
            <a:endParaRPr lang="en-US"/>
          </a:p>
        </p:txBody>
      </p:sp>
      <p:sp>
        <p:nvSpPr>
          <p:cNvPr id="12" name="Picture Placeholder 11">
            <a:extLst>
              <a:ext uri="{FF2B5EF4-FFF2-40B4-BE49-F238E27FC236}">
                <a16:creationId xmlns:a16="http://schemas.microsoft.com/office/drawing/2014/main" id="{61C3174A-52B1-7C48-A246-60BAF08A5E93}"/>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B32D1FBF-4AF5-164A-8B4F-9782D1FFE93A}"/>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3307511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5D8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94952-C3F0-3445-986F-B669BBC4FF56}"/>
              </a:ext>
            </a:extLst>
          </p:cNvPr>
          <p:cNvSpPr>
            <a:spLocks noGrp="1"/>
          </p:cNvSpPr>
          <p:nvPr>
            <p:ph type="title"/>
          </p:nvPr>
        </p:nvSpPr>
        <p:spPr>
          <a:xfrm>
            <a:off x="704086" y="1221650"/>
            <a:ext cx="10338516" cy="256032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10" name="Graphic 9">
            <a:extLst>
              <a:ext uri="{FF2B5EF4-FFF2-40B4-BE49-F238E27FC236}">
                <a16:creationId xmlns:a16="http://schemas.microsoft.com/office/drawing/2014/main" id="{AC81D47E-0594-654F-AE65-739A3697F2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EAA3B35D-3AA2-FC44-B4AC-55DE921B4428}"/>
              </a:ext>
            </a:extLst>
          </p:cNvPr>
          <p:cNvSpPr/>
          <p:nvPr userDrawn="1"/>
        </p:nvSpPr>
        <p:spPr>
          <a:xfrm>
            <a:off x="11338560" y="0"/>
            <a:ext cx="853440" cy="6858000"/>
          </a:xfrm>
          <a:prstGeom prst="rect">
            <a:avLst/>
          </a:prstGeom>
          <a:solidFill>
            <a:srgbClr val="337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435236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Section Header">
    <p:bg>
      <p:bgPr>
        <a:solidFill>
          <a:srgbClr val="005D83"/>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9F8CEE0-672B-1346-BA71-6FF622882C4E}"/>
              </a:ext>
            </a:extLst>
          </p:cNvPr>
          <p:cNvSpPr>
            <a:spLocks noGrp="1"/>
          </p:cNvSpPr>
          <p:nvPr>
            <p:ph type="pic" sz="quarter" idx="10"/>
          </p:nvPr>
        </p:nvSpPr>
        <p:spPr>
          <a:xfrm>
            <a:off x="0" y="0"/>
            <a:ext cx="11338560" cy="6858000"/>
          </a:xfrm>
          <a:solidFill>
            <a:schemeClr val="accent2">
              <a:lumMod val="50000"/>
            </a:schemeClr>
          </a:solidFill>
        </p:spPr>
        <p:txBody>
          <a:bodyPr rtlCol="1" anchor="t" anchorCtr="0"/>
          <a:lstStyle>
            <a:lvl1pPr marL="0" indent="0" algn="r" rtl="1">
              <a:buNone/>
              <a:defRPr>
                <a:solidFill>
                  <a:schemeClr val="accent3">
                    <a:lumMod val="20000"/>
                    <a:lumOff val="80000"/>
                  </a:schemeClr>
                </a:solidFill>
              </a:defRPr>
            </a:lvl1pPr>
          </a:lstStyle>
          <a:p>
            <a:pPr rtl="1"/>
            <a:endParaRPr lang="en-US"/>
          </a:p>
        </p:txBody>
      </p:sp>
      <p:sp>
        <p:nvSpPr>
          <p:cNvPr id="8" name="Picture Placeholder 11">
            <a:extLst>
              <a:ext uri="{FF2B5EF4-FFF2-40B4-BE49-F238E27FC236}">
                <a16:creationId xmlns:a16="http://schemas.microsoft.com/office/drawing/2014/main" id="{07EB5D18-CF26-1147-AB33-37D99BCBFE15}"/>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07A40B8A-D93F-3B40-AAB2-4237E6497836}"/>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2490631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4A8E8D-61B8-5F43-A848-02CA1016D351}"/>
              </a:ext>
            </a:extLst>
          </p:cNvPr>
          <p:cNvSpPr>
            <a:spLocks noGrp="1"/>
          </p:cNvSpPr>
          <p:nvPr>
            <p:ph type="title"/>
          </p:nvPr>
        </p:nvSpPr>
        <p:spPr>
          <a:xfrm>
            <a:off x="704087" y="1221650"/>
            <a:ext cx="10326377" cy="256032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10" name="Graphic 9">
            <a:extLst>
              <a:ext uri="{FF2B5EF4-FFF2-40B4-BE49-F238E27FC236}">
                <a16:creationId xmlns:a16="http://schemas.microsoft.com/office/drawing/2014/main" id="{08E62E8D-F2D4-494B-A70D-93A048352C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012543A7-C52A-2C4E-B120-42BE62E76396}"/>
              </a:ext>
            </a:extLst>
          </p:cNvPr>
          <p:cNvSpPr/>
          <p:nvPr userDrawn="1"/>
        </p:nvSpPr>
        <p:spPr>
          <a:xfrm>
            <a:off x="11338560" y="0"/>
            <a:ext cx="85344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1894660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Section Header">
    <p:bg>
      <p:bgPr>
        <a:solidFill>
          <a:schemeClr val="accent5"/>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5D6039BD-6802-174D-B2B6-97C695818131}"/>
              </a:ext>
            </a:extLst>
          </p:cNvPr>
          <p:cNvSpPr>
            <a:spLocks noGrp="1"/>
          </p:cNvSpPr>
          <p:nvPr>
            <p:ph type="pic" sz="quarter" idx="10"/>
          </p:nvPr>
        </p:nvSpPr>
        <p:spPr>
          <a:xfrm>
            <a:off x="0" y="0"/>
            <a:ext cx="11338560" cy="6858000"/>
          </a:xfrm>
          <a:solidFill>
            <a:schemeClr val="accent5">
              <a:lumMod val="50000"/>
            </a:schemeClr>
          </a:solidFill>
        </p:spPr>
        <p:txBody>
          <a:bodyPr rtlCol="1" anchor="t" anchorCtr="0"/>
          <a:lstStyle>
            <a:lvl1pPr marL="0" indent="0" algn="r" rtl="1">
              <a:buNone/>
              <a:defRPr>
                <a:solidFill>
                  <a:schemeClr val="accent5">
                    <a:lumMod val="20000"/>
                    <a:lumOff val="80000"/>
                  </a:schemeClr>
                </a:solidFill>
              </a:defRPr>
            </a:lvl1pPr>
          </a:lstStyle>
          <a:p>
            <a:pPr rtl="1"/>
            <a:endParaRPr lang="en-US"/>
          </a:p>
        </p:txBody>
      </p:sp>
      <p:sp>
        <p:nvSpPr>
          <p:cNvPr id="8" name="Picture Placeholder 11">
            <a:extLst>
              <a:ext uri="{FF2B5EF4-FFF2-40B4-BE49-F238E27FC236}">
                <a16:creationId xmlns:a16="http://schemas.microsoft.com/office/drawing/2014/main" id="{BE0E8D98-16C0-6741-914C-F9BF1146BB52}"/>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64439DE3-F577-F944-BA5A-8C9C615C0D5A}"/>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4156982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8D9EB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AFB99B-488A-FA4C-B302-EA314B4D010C}"/>
              </a:ext>
            </a:extLst>
          </p:cNvPr>
          <p:cNvSpPr>
            <a:spLocks noGrp="1"/>
          </p:cNvSpPr>
          <p:nvPr>
            <p:ph type="title"/>
          </p:nvPr>
        </p:nvSpPr>
        <p:spPr>
          <a:xfrm>
            <a:off x="704088" y="1221650"/>
            <a:ext cx="8229600" cy="256032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10" name="Graphic 9">
            <a:extLst>
              <a:ext uri="{FF2B5EF4-FFF2-40B4-BE49-F238E27FC236}">
                <a16:creationId xmlns:a16="http://schemas.microsoft.com/office/drawing/2014/main" id="{9263415F-C3CE-B043-9356-123275769E9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68640445-EA20-6444-83AE-E1069477C3A1}"/>
              </a:ext>
            </a:extLst>
          </p:cNvPr>
          <p:cNvSpPr/>
          <p:nvPr userDrawn="1"/>
        </p:nvSpPr>
        <p:spPr>
          <a:xfrm>
            <a:off x="11338560" y="0"/>
            <a:ext cx="85344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212552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Section Header">
    <p:bg>
      <p:bgPr>
        <a:solidFill>
          <a:srgbClr val="8D9EB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25DD77C-17F0-C346-87DC-0D7490EFB18B}"/>
              </a:ext>
            </a:extLst>
          </p:cNvPr>
          <p:cNvSpPr>
            <a:spLocks noGrp="1"/>
          </p:cNvSpPr>
          <p:nvPr>
            <p:ph type="pic" sz="quarter" idx="10"/>
          </p:nvPr>
        </p:nvSpPr>
        <p:spPr>
          <a:xfrm>
            <a:off x="0" y="0"/>
            <a:ext cx="11338560" cy="6858000"/>
          </a:xfrm>
          <a:solidFill>
            <a:schemeClr val="tx2">
              <a:lumMod val="50000"/>
            </a:schemeClr>
          </a:solidFill>
        </p:spPr>
        <p:txBody>
          <a:bodyPr rtlCol="1" anchor="t" anchorCtr="0"/>
          <a:lstStyle>
            <a:lvl1pPr marL="0" indent="0" algn="r" rtl="1">
              <a:buNone/>
              <a:defRPr>
                <a:solidFill>
                  <a:schemeClr val="tx2">
                    <a:lumMod val="40000"/>
                    <a:lumOff val="60000"/>
                  </a:schemeClr>
                </a:solidFill>
              </a:defRPr>
            </a:lvl1pPr>
          </a:lstStyle>
          <a:p>
            <a:pPr rtl="1"/>
            <a:endParaRPr lang="en-US"/>
          </a:p>
        </p:txBody>
      </p:sp>
      <p:sp>
        <p:nvSpPr>
          <p:cNvPr id="8" name="Picture Placeholder 11">
            <a:extLst>
              <a:ext uri="{FF2B5EF4-FFF2-40B4-BE49-F238E27FC236}">
                <a16:creationId xmlns:a16="http://schemas.microsoft.com/office/drawing/2014/main" id="{1D97B88E-FF49-D44E-B03B-C9E0E3A24864}"/>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39D4DA06-7E0D-2949-8108-6B20645C6A63}"/>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4228612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BB913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54C9B3-9621-F54C-BACC-608785EE95D4}"/>
              </a:ext>
            </a:extLst>
          </p:cNvPr>
          <p:cNvSpPr>
            <a:spLocks noGrp="1"/>
          </p:cNvSpPr>
          <p:nvPr>
            <p:ph type="title"/>
          </p:nvPr>
        </p:nvSpPr>
        <p:spPr>
          <a:xfrm>
            <a:off x="704083" y="1221650"/>
            <a:ext cx="10080457" cy="2743200"/>
          </a:xfrm>
        </p:spPr>
        <p:txBody>
          <a:bodyPr rtlCol="1" anchor="b">
            <a:normAutofit/>
          </a:bodyPr>
          <a:lstStyle>
            <a:lvl1pPr algn="r" rtl="1">
              <a:defRPr sz="4800">
                <a:solidFill>
                  <a:schemeClr val="bg1"/>
                </a:solidFill>
              </a:defRPr>
            </a:lvl1pPr>
          </a:lstStyle>
          <a:p>
            <a:pPr rtl="1"/>
            <a:r>
              <a:rPr lang="ar"/>
              <a:t>Click to edit Master title style</a:t>
            </a:r>
          </a:p>
        </p:txBody>
      </p:sp>
      <p:pic>
        <p:nvPicPr>
          <p:cNvPr id="10" name="Graphic 9">
            <a:extLst>
              <a:ext uri="{FF2B5EF4-FFF2-40B4-BE49-F238E27FC236}">
                <a16:creationId xmlns:a16="http://schemas.microsoft.com/office/drawing/2014/main" id="{FA56BF86-C950-DA43-A6C0-902DAE89682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3" name="Rectangle 2">
            <a:extLst>
              <a:ext uri="{FF2B5EF4-FFF2-40B4-BE49-F238E27FC236}">
                <a16:creationId xmlns:a16="http://schemas.microsoft.com/office/drawing/2014/main" id="{04EE59D2-07CC-B047-BF44-AC9D6DD5B748}"/>
              </a:ext>
            </a:extLst>
          </p:cNvPr>
          <p:cNvSpPr/>
          <p:nvPr userDrawn="1"/>
        </p:nvSpPr>
        <p:spPr>
          <a:xfrm>
            <a:off x="11338560" y="0"/>
            <a:ext cx="85344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Tree>
    <p:extLst>
      <p:ext uri="{BB962C8B-B14F-4D97-AF65-F5344CB8AC3E}">
        <p14:creationId xmlns:p14="http://schemas.microsoft.com/office/powerpoint/2010/main" val="3852766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Section Header">
    <p:bg>
      <p:bgPr>
        <a:solidFill>
          <a:srgbClr val="BB913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09579D9-5084-144F-A45F-F85CF03AFD6A}"/>
              </a:ext>
            </a:extLst>
          </p:cNvPr>
          <p:cNvSpPr>
            <a:spLocks noGrp="1"/>
          </p:cNvSpPr>
          <p:nvPr>
            <p:ph type="pic" sz="quarter" idx="10"/>
          </p:nvPr>
        </p:nvSpPr>
        <p:spPr>
          <a:xfrm>
            <a:off x="0" y="0"/>
            <a:ext cx="11338560" cy="6858000"/>
          </a:xfrm>
          <a:solidFill>
            <a:schemeClr val="accent4">
              <a:lumMod val="50000"/>
            </a:schemeClr>
          </a:solidFill>
        </p:spPr>
        <p:txBody>
          <a:bodyPr rtlCol="1" anchor="t" anchorCtr="0"/>
          <a:lstStyle>
            <a:lvl1pPr marL="0" indent="0" algn="r" rtl="1">
              <a:buNone/>
              <a:defRPr>
                <a:solidFill>
                  <a:schemeClr val="accent4">
                    <a:lumMod val="20000"/>
                    <a:lumOff val="80000"/>
                  </a:schemeClr>
                </a:solidFill>
              </a:defRPr>
            </a:lvl1pPr>
          </a:lstStyle>
          <a:p>
            <a:pPr rtl="1"/>
            <a:endParaRPr lang="en-US"/>
          </a:p>
        </p:txBody>
      </p:sp>
      <p:sp>
        <p:nvSpPr>
          <p:cNvPr id="8" name="Picture Placeholder 11">
            <a:extLst>
              <a:ext uri="{FF2B5EF4-FFF2-40B4-BE49-F238E27FC236}">
                <a16:creationId xmlns:a16="http://schemas.microsoft.com/office/drawing/2014/main" id="{C4225E05-D934-C44D-B11F-CD3575A10947}"/>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rtlCol="1" anchor="b" anchorCtr="0">
            <a:normAutofit/>
          </a:bodyPr>
          <a:lstStyle>
            <a:lvl1pPr marL="0" indent="0" algn="r" rtl="1">
              <a:buNone/>
              <a:defRPr sz="1050"/>
            </a:lvl1pPr>
          </a:lstStyle>
          <a:p>
            <a:pPr rtl="1"/>
            <a:r>
              <a:rPr lang="ar"/>
              <a:t>Adjustable Gradient</a:t>
            </a:r>
          </a:p>
        </p:txBody>
      </p:sp>
      <p:sp>
        <p:nvSpPr>
          <p:cNvPr id="9" name="Text Placeholder 8">
            <a:extLst>
              <a:ext uri="{FF2B5EF4-FFF2-40B4-BE49-F238E27FC236}">
                <a16:creationId xmlns:a16="http://schemas.microsoft.com/office/drawing/2014/main" id="{CAE2BCA6-4968-FC47-B85A-BC970BBB9EF3}"/>
              </a:ext>
            </a:extLst>
          </p:cNvPr>
          <p:cNvSpPr>
            <a:spLocks noGrp="1"/>
          </p:cNvSpPr>
          <p:nvPr>
            <p:ph type="body" sz="quarter" idx="11"/>
          </p:nvPr>
        </p:nvSpPr>
        <p:spPr>
          <a:xfrm>
            <a:off x="704088" y="4141952"/>
            <a:ext cx="10147414" cy="2137549"/>
          </a:xfrm>
        </p:spPr>
        <p:txBody>
          <a:bodyPr lIns="0" tIns="0" rIns="0" bIns="0" rtlCol="1" anchor="b" anchorCtr="0"/>
          <a:lstStyle>
            <a:lvl1pPr marL="0" indent="0" algn="r" rtl="1">
              <a:buNone/>
              <a:defRPr>
                <a:solidFill>
                  <a:schemeClr val="bg1"/>
                </a:solidFill>
              </a:defRPr>
            </a:lvl1pPr>
            <a:lvl2pPr marL="457200" indent="0" algn="r" rtl="1">
              <a:buNone/>
              <a:defRPr>
                <a:solidFill>
                  <a:schemeClr val="bg1"/>
                </a:solidFill>
              </a:defRPr>
            </a:lvl2pPr>
            <a:lvl3pPr marL="914400" indent="0" algn="r" rtl="1">
              <a:buNone/>
              <a:defRPr>
                <a:solidFill>
                  <a:schemeClr val="bg1"/>
                </a:solidFill>
              </a:defRPr>
            </a:lvl3pPr>
            <a:lvl4pPr marL="1371600" indent="0" algn="r" rtl="1">
              <a:buNone/>
              <a:defRPr>
                <a:solidFill>
                  <a:schemeClr val="bg1"/>
                </a:solidFill>
              </a:defRPr>
            </a:lvl4pPr>
            <a:lvl5pPr marL="1828800" indent="0" algn="r" rtl="1">
              <a:buNone/>
              <a:defRPr>
                <a:solidFill>
                  <a:schemeClr val="bg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Tree>
    <p:extLst>
      <p:ext uri="{BB962C8B-B14F-4D97-AF65-F5344CB8AC3E}">
        <p14:creationId xmlns:p14="http://schemas.microsoft.com/office/powerpoint/2010/main" val="250462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rtlCol="1" anchor="b">
            <a:normAutofit/>
          </a:bodyPr>
          <a:lstStyle>
            <a:lvl1pPr algn="r" rtl="1">
              <a:defRPr sz="3200" b="0">
                <a:solidFill>
                  <a:schemeClr val="accent2"/>
                </a:solidFill>
              </a:defRPr>
            </a:lvl1pPr>
          </a:lstStyle>
          <a:p>
            <a:pPr rtl="1"/>
            <a:r>
              <a:rPr lang="a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rtlCol="1">
            <a:noAutofit/>
          </a:bodyPr>
          <a:lstStyle>
            <a:lvl1pPr marL="7938" indent="0" algn="r" rtl="1">
              <a:lnSpc>
                <a:spcPct val="140000"/>
              </a:lnSpc>
              <a:spcAft>
                <a:spcPts val="800"/>
              </a:spcAft>
              <a:buNone/>
              <a:tabLst/>
              <a:defRPr sz="1200"/>
            </a:lvl1pPr>
            <a:lvl2pPr marL="7938" indent="0" algn="r" rtl="1">
              <a:lnSpc>
                <a:spcPct val="140000"/>
              </a:lnSpc>
              <a:spcAft>
                <a:spcPts val="800"/>
              </a:spcAft>
              <a:buNone/>
              <a:tabLst/>
              <a:defRPr sz="1100"/>
            </a:lvl2pPr>
            <a:lvl3pPr marL="7938" indent="0" algn="r" rtl="1">
              <a:lnSpc>
                <a:spcPct val="140000"/>
              </a:lnSpc>
              <a:spcAft>
                <a:spcPts val="800"/>
              </a:spcAft>
              <a:buNone/>
              <a:tabLst/>
              <a:defRPr sz="1050"/>
            </a:lvl3pPr>
            <a:lvl4pPr marL="7938" indent="0" algn="r" rtl="1">
              <a:lnSpc>
                <a:spcPct val="140000"/>
              </a:lnSpc>
              <a:spcAft>
                <a:spcPts val="800"/>
              </a:spcAft>
              <a:buNone/>
              <a:tabLst/>
              <a:defRPr sz="1000"/>
            </a:lvl4pPr>
            <a:lvl5pPr marL="7938" indent="0" algn="r" rtl="1">
              <a:lnSpc>
                <a:spcPct val="140000"/>
              </a:lnSpc>
              <a:spcAft>
                <a:spcPts val="800"/>
              </a:spcAft>
              <a:buNone/>
              <a:tabLst/>
              <a:defRPr sz="10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rtlCol="1" anchor="ctr" anchorCtr="0">
            <a:normAutofit/>
          </a:bodyPr>
          <a:lstStyle>
            <a:lvl1pPr marL="7938" indent="-7938" algn="ctr" rtl="1">
              <a:buNone/>
              <a:tabLst/>
              <a:defRPr sz="1600">
                <a:solidFill>
                  <a:schemeClr val="bg1"/>
                </a:solidFill>
              </a:defRPr>
            </a:lvl1pPr>
          </a:lstStyle>
          <a:p>
            <a:pPr rtl="1"/>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174577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755404"/>
            <a:ext cx="12192000" cy="410259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130299"/>
            <a:ext cx="6644999" cy="1369073"/>
          </a:xfrm>
        </p:spPr>
        <p:txBody>
          <a:bodyPr lIns="0" tIns="0" rIns="0" bIns="0" rtlCol="1" anchor="b">
            <a:normAutofit/>
          </a:bodyPr>
          <a:lstStyle>
            <a:lvl1pPr algn="r" rtl="1">
              <a:defRPr sz="3200" b="0">
                <a:solidFill>
                  <a:schemeClr val="accent1"/>
                </a:solidFill>
              </a:defRPr>
            </a:lvl1pPr>
          </a:lstStyle>
          <a:p>
            <a:pPr rtl="1"/>
            <a:r>
              <a:rPr lang="ar"/>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2992176"/>
            <a:ext cx="6644999" cy="2694562"/>
          </a:xfrm>
        </p:spPr>
        <p:txBody>
          <a:bodyPr lIns="0" tIns="0" rIns="0" bIns="0" rtlCol="1">
            <a:noAutofit/>
          </a:bodyPr>
          <a:lstStyle>
            <a:lvl1pPr marL="350838" indent="-342900" algn="r" rtl="1">
              <a:lnSpc>
                <a:spcPct val="120000"/>
              </a:lnSpc>
              <a:spcAft>
                <a:spcPts val="600"/>
              </a:spcAft>
              <a:buFont typeface="Arial" panose="020B0604020202020204" pitchFamily="34" charset="0"/>
              <a:buChar char="•"/>
              <a:tabLst/>
              <a:defRPr sz="2400"/>
            </a:lvl1pPr>
            <a:lvl2pPr marL="7938" indent="0" algn="r" rtl="1">
              <a:lnSpc>
                <a:spcPct val="120000"/>
              </a:lnSpc>
              <a:spcAft>
                <a:spcPts val="600"/>
              </a:spcAft>
              <a:buNone/>
              <a:tabLst/>
              <a:defRPr sz="2000"/>
            </a:lvl2pPr>
            <a:lvl3pPr marL="7938" indent="0" algn="r" rtl="1">
              <a:lnSpc>
                <a:spcPct val="120000"/>
              </a:lnSpc>
              <a:spcAft>
                <a:spcPts val="600"/>
              </a:spcAft>
              <a:buNone/>
              <a:tabLst/>
              <a:defRPr sz="1800"/>
            </a:lvl3pPr>
            <a:lvl4pPr marL="7938" indent="0" algn="r" rtl="1">
              <a:lnSpc>
                <a:spcPct val="120000"/>
              </a:lnSpc>
              <a:spcAft>
                <a:spcPts val="600"/>
              </a:spcAft>
              <a:buNone/>
              <a:tabLst/>
              <a:defRPr sz="1600"/>
            </a:lvl4pPr>
            <a:lvl5pPr marL="7938" indent="0" algn="r" rtl="1">
              <a:lnSpc>
                <a:spcPct val="120000"/>
              </a:lnSpc>
              <a:spcAft>
                <a:spcPts val="600"/>
              </a:spcAft>
              <a:buNone/>
              <a:tabLst/>
              <a:defRPr sz="1600"/>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130300"/>
            <a:ext cx="3593591" cy="4508582"/>
          </a:xfrm>
          <a:solidFill>
            <a:schemeClr val="tx2"/>
          </a:solidFill>
        </p:spPr>
        <p:txBody>
          <a:bodyPr rtlCol="1" anchor="ctr" anchorCtr="0">
            <a:normAutofit/>
          </a:bodyPr>
          <a:lstStyle>
            <a:lvl1pPr marL="7938" indent="-7938" algn="ctr" rtl="1">
              <a:buNone/>
              <a:tabLst/>
              <a:defRPr sz="1600">
                <a:solidFill>
                  <a:schemeClr val="bg1"/>
                </a:solidFill>
              </a:defRPr>
            </a:lvl1pPr>
          </a:lstStyle>
          <a:p>
            <a:pPr rtl="1"/>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329300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ormAutofit/>
          </a:bodyPr>
          <a:lstStyle>
            <a:lvl1pPr marL="0" indent="0" algn="r" rtl="1">
              <a:lnSpc>
                <a:spcPct val="100000"/>
              </a:lnSpc>
              <a:spcBef>
                <a:spcPts val="1800"/>
              </a:spcBef>
              <a:buClr>
                <a:srgbClr val="510C76"/>
              </a:buClr>
              <a:buNone/>
              <a:defRPr sz="2400">
                <a:solidFill>
                  <a:schemeClr val="tx1"/>
                </a:solidFill>
              </a:defRPr>
            </a:lvl1pPr>
            <a:lvl2pPr marL="520700" indent="-284163" algn="r" rtl="1">
              <a:lnSpc>
                <a:spcPct val="100000"/>
              </a:lnSpc>
              <a:spcBef>
                <a:spcPts val="600"/>
              </a:spcBef>
              <a:buClr>
                <a:srgbClr val="510C76"/>
              </a:buClr>
              <a:buFont typeface="System Font Regular"/>
              <a:buChar char="–"/>
              <a:tabLst/>
              <a:defRPr sz="2000">
                <a:solidFill>
                  <a:schemeClr val="tx1"/>
                </a:solidFill>
              </a:defRPr>
            </a:lvl2pPr>
            <a:lvl3pPr algn="r" rtl="1">
              <a:buClr>
                <a:srgbClr val="510C76"/>
              </a:buClr>
              <a:defRPr sz="1800">
                <a:solidFill>
                  <a:schemeClr val="tx1"/>
                </a:solidFill>
              </a:defRPr>
            </a:lvl3pPr>
            <a:lvl4pPr algn="r" rtl="1">
              <a:buClr>
                <a:srgbClr val="510C76"/>
              </a:buClr>
              <a:defRPr sz="1600">
                <a:solidFill>
                  <a:schemeClr val="tx1"/>
                </a:solidFill>
              </a:defRPr>
            </a:lvl4pPr>
            <a:lvl5pPr algn="r" rtl="1">
              <a:buClr>
                <a:srgbClr val="510C76"/>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rtlCol="1" anchor="ctr" anchorCtr="0"/>
          <a:lstStyle>
            <a:lvl1pPr marL="7938" indent="-7938" algn="r" rtl="1">
              <a:lnSpc>
                <a:spcPct val="110000"/>
              </a:lnSpc>
              <a:buNone/>
              <a:tabLst/>
              <a:defRPr sz="105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154958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chemeClr val="accent2"/>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ormAutofit/>
          </a:bodyPr>
          <a:lstStyle>
            <a:lvl1pPr marL="0" indent="0" algn="r" rtl="1">
              <a:lnSpc>
                <a:spcPct val="100000"/>
              </a:lnSpc>
              <a:spcBef>
                <a:spcPts val="1800"/>
              </a:spcBef>
              <a:spcAft>
                <a:spcPts val="600"/>
              </a:spcAft>
              <a:buClr>
                <a:srgbClr val="510C76"/>
              </a:buClr>
              <a:buNone/>
              <a:defRPr sz="2400">
                <a:solidFill>
                  <a:schemeClr val="tx1"/>
                </a:solidFill>
              </a:defRPr>
            </a:lvl1pPr>
            <a:lvl2pPr marL="346075" indent="-333375" algn="r" rtl="1">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lgn="r" rtl="1">
              <a:buClr>
                <a:schemeClr val="accent2"/>
              </a:buClr>
              <a:defRPr sz="1800">
                <a:solidFill>
                  <a:schemeClr val="tx1"/>
                </a:solidFill>
              </a:defRPr>
            </a:lvl3pPr>
            <a:lvl4pPr algn="r" rtl="1">
              <a:buClr>
                <a:schemeClr val="accent2"/>
              </a:buClr>
              <a:defRPr sz="1600">
                <a:solidFill>
                  <a:schemeClr val="tx1"/>
                </a:solidFill>
              </a:defRPr>
            </a:lvl4pPr>
            <a:lvl5pPr algn="r" rtl="1">
              <a:buClr>
                <a:schemeClr val="accent2"/>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631265" cy="442570"/>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413316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rtlCol="1" anchor="b" anchorCtr="0">
            <a:normAutofit/>
          </a:bodyPr>
          <a:lstStyle>
            <a:lvl1pPr algn="r" rtl="1">
              <a:defRPr sz="4000">
                <a:solidFill>
                  <a:srgbClr val="510C76"/>
                </a:solidFill>
              </a:defRPr>
            </a:lvl1pPr>
          </a:lstStyle>
          <a:p>
            <a:pPr rtl="1"/>
            <a:r>
              <a:rPr lang="ar"/>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rtlCol="1">
            <a:normAutofit/>
          </a:bodyPr>
          <a:lstStyle>
            <a:lvl1pPr marL="342900" indent="-342900" algn="r" rtl="1">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gn="r" rtl="1">
              <a:lnSpc>
                <a:spcPct val="100000"/>
              </a:lnSpc>
              <a:spcBef>
                <a:spcPts val="600"/>
              </a:spcBef>
              <a:buClr>
                <a:srgbClr val="510C76"/>
              </a:buClr>
              <a:buFont typeface="System Font Regular"/>
              <a:buChar char="–"/>
              <a:tabLst/>
              <a:defRPr sz="2000">
                <a:solidFill>
                  <a:schemeClr val="tx1"/>
                </a:solidFill>
              </a:defRPr>
            </a:lvl2pPr>
            <a:lvl3pPr algn="r" rtl="1">
              <a:buClr>
                <a:srgbClr val="510C76"/>
              </a:buClr>
              <a:defRPr sz="1800">
                <a:solidFill>
                  <a:schemeClr val="tx1"/>
                </a:solidFill>
              </a:defRPr>
            </a:lvl3pPr>
            <a:lvl4pPr algn="r" rtl="1">
              <a:buClr>
                <a:srgbClr val="510C76"/>
              </a:buClr>
              <a:defRPr sz="1600">
                <a:solidFill>
                  <a:schemeClr val="tx1"/>
                </a:solidFill>
              </a:defRPr>
            </a:lvl4pPr>
            <a:lvl5pPr algn="r" rtl="1">
              <a:buClr>
                <a:srgbClr val="510C76"/>
              </a:buClr>
              <a:defRPr sz="1600">
                <a:solidFill>
                  <a:schemeClr val="tx1"/>
                </a:solidFill>
              </a:defRPr>
            </a:lvl5p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rtlCol="1"/>
          <a:lstStyle>
            <a:lvl1pPr algn="r" rtl="1">
              <a:defRPr sz="1050">
                <a:solidFill>
                  <a:schemeClr val="bg2">
                    <a:lumMod val="75000"/>
                  </a:schemeClr>
                </a:solidFill>
              </a:defRPr>
            </a:lvl1pPr>
          </a:lstStyle>
          <a:p>
            <a:pPr algn="r" rtl="1"/>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06904"/>
            <a:ext cx="9604371" cy="402336"/>
          </a:xfrm>
        </p:spPr>
        <p:txBody>
          <a:bodyPr lIns="0" tIns="0" rIns="0" bIns="0" rtlCol="1" anchor="ctr" anchorCtr="0">
            <a:normAutofit/>
          </a:bodyPr>
          <a:lstStyle>
            <a:lvl1pPr marL="7938" indent="-7938" algn="r" rtl="1">
              <a:lnSpc>
                <a:spcPct val="110000"/>
              </a:lnSpc>
              <a:buNone/>
              <a:tabLst/>
              <a:defRPr sz="900">
                <a:solidFill>
                  <a:schemeClr val="tx1"/>
                </a:solidFill>
              </a:defRPr>
            </a:lvl1pPr>
          </a:lstStyle>
          <a:p>
            <a:pPr lvl="0" rtl="1"/>
            <a:r>
              <a:rPr lang="ar"/>
              <a:t>Click to edit Master text styles</a:t>
            </a:r>
          </a:p>
        </p:txBody>
      </p:sp>
    </p:spTree>
    <p:extLst>
      <p:ext uri="{BB962C8B-B14F-4D97-AF65-F5344CB8AC3E}">
        <p14:creationId xmlns:p14="http://schemas.microsoft.com/office/powerpoint/2010/main" val="5582683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CFC3C-807A-BD41-B077-01B9EE343A6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pPr rtl="1"/>
            <a:r>
              <a:rPr lang="ar"/>
              <a:t>Click to edit Master title style</a:t>
            </a:r>
          </a:p>
        </p:txBody>
      </p:sp>
      <p:sp>
        <p:nvSpPr>
          <p:cNvPr id="3" name="Text Placeholder 2">
            <a:extLst>
              <a:ext uri="{FF2B5EF4-FFF2-40B4-BE49-F238E27FC236}">
                <a16:creationId xmlns:a16="http://schemas.microsoft.com/office/drawing/2014/main" id="{7B2C2ED9-8ECE-E54F-BD0C-E9EE2BED7C3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rtl="1"/>
            <a:r>
              <a:rPr lang="ar"/>
              <a:t>Click to edit Master text styles</a:t>
            </a:r>
          </a:p>
          <a:p>
            <a:pPr lvl="1" rtl="1"/>
            <a:r>
              <a:rPr lang="ar"/>
              <a:t>Second level</a:t>
            </a:r>
          </a:p>
          <a:p>
            <a:pPr lvl="2" rtl="1"/>
            <a:r>
              <a:rPr lang="ar"/>
              <a:t>Third level</a:t>
            </a:r>
          </a:p>
          <a:p>
            <a:pPr lvl="3" rtl="1"/>
            <a:r>
              <a:rPr lang="ar"/>
              <a:t>Fourth level</a:t>
            </a:r>
          </a:p>
          <a:p>
            <a:pPr lvl="4" rtl="1"/>
            <a:r>
              <a:rPr lang="ar"/>
              <a:t>Fifth level</a:t>
            </a:r>
          </a:p>
        </p:txBody>
      </p:sp>
      <p:sp>
        <p:nvSpPr>
          <p:cNvPr id="4" name="Date Placeholder 3">
            <a:extLst>
              <a:ext uri="{FF2B5EF4-FFF2-40B4-BE49-F238E27FC236}">
                <a16:creationId xmlns:a16="http://schemas.microsoft.com/office/drawing/2014/main" id="{124F126B-FD4E-7A45-9946-10822FE2BE3E}"/>
              </a:ext>
            </a:extLst>
          </p:cNvPr>
          <p:cNvSpPr>
            <a:spLocks noGrp="1"/>
          </p:cNvSpPr>
          <p:nvPr>
            <p:ph type="dt" sz="half" idx="2"/>
          </p:nvPr>
        </p:nvSpPr>
        <p:spPr>
          <a:xfrm>
            <a:off x="838200" y="6356350"/>
            <a:ext cx="2743200" cy="365125"/>
          </a:xfrm>
          <a:prstGeom prst="rect">
            <a:avLst/>
          </a:prstGeom>
        </p:spPr>
        <p:txBody>
          <a:bodyPr vert="horz" lIns="91440" tIns="45720" rIns="91440" bIns="45720" rtlCol="1" anchor="ctr"/>
          <a:lstStyle>
            <a:lvl1pPr algn="r" rtl="1">
              <a:defRPr sz="1200" b="0" i="0">
                <a:solidFill>
                  <a:schemeClr val="tx1">
                    <a:tint val="75000"/>
                  </a:schemeClr>
                </a:solidFill>
                <a:latin typeface="Avenir Book" panose="02000503020000020003" pitchFamily="2" charset="0"/>
              </a:defRPr>
            </a:lvl1pPr>
          </a:lstStyle>
          <a:p>
            <a:pPr rtl="1"/>
            <a:endParaRPr lang="en-US"/>
          </a:p>
        </p:txBody>
      </p:sp>
      <p:sp>
        <p:nvSpPr>
          <p:cNvPr id="5" name="Footer Placeholder 4">
            <a:extLst>
              <a:ext uri="{FF2B5EF4-FFF2-40B4-BE49-F238E27FC236}">
                <a16:creationId xmlns:a16="http://schemas.microsoft.com/office/drawing/2014/main" id="{1A914CBD-45D2-5346-8F80-A7CA5055A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a:defRPr sz="1200" b="0" i="0">
                <a:solidFill>
                  <a:schemeClr val="tx1">
                    <a:tint val="75000"/>
                  </a:schemeClr>
                </a:solidFill>
                <a:latin typeface="Avenir Book" panose="02000503020000020003" pitchFamily="2" charset="0"/>
              </a:defRPr>
            </a:lvl1pPr>
          </a:lstStyle>
          <a:p>
            <a:pPr rtl="1"/>
            <a:endParaRPr lang="en-US"/>
          </a:p>
        </p:txBody>
      </p:sp>
      <p:sp>
        <p:nvSpPr>
          <p:cNvPr id="6" name="Slide Number Placeholder 5">
            <a:extLst>
              <a:ext uri="{FF2B5EF4-FFF2-40B4-BE49-F238E27FC236}">
                <a16:creationId xmlns:a16="http://schemas.microsoft.com/office/drawing/2014/main" id="{9F619AB0-F337-D345-89BB-619F0F116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1" anchor="ctr"/>
          <a:lstStyle>
            <a:lvl1pPr algn="r" rtl="1">
              <a:defRPr sz="1200" b="0" i="0">
                <a:solidFill>
                  <a:schemeClr val="tx1">
                    <a:tint val="75000"/>
                  </a:schemeClr>
                </a:solidFill>
                <a:latin typeface="Avenir Book" panose="02000503020000020003" pitchFamily="2" charset="0"/>
              </a:defRPr>
            </a:lvl1pPr>
          </a:lstStyle>
          <a:p>
            <a:pPr rtl="1"/>
            <a:fld id="{C4B37875-7933-F345-AE65-E0AB5E984F8B}" type="slidenum">
              <a:rPr lang="en-US" smtClean="0"/>
              <a:pPr/>
              <a:t>‹#›</a:t>
            </a:fld>
            <a:endParaRPr lang="en-US"/>
          </a:p>
        </p:txBody>
      </p:sp>
    </p:spTree>
    <p:extLst>
      <p:ext uri="{BB962C8B-B14F-4D97-AF65-F5344CB8AC3E}">
        <p14:creationId xmlns:p14="http://schemas.microsoft.com/office/powerpoint/2010/main" val="657769030"/>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710" r:id="rId3"/>
    <p:sldLayoutId id="2147483651" r:id="rId4"/>
    <p:sldLayoutId id="2147483675" r:id="rId5"/>
    <p:sldLayoutId id="2147483676" r:id="rId6"/>
    <p:sldLayoutId id="2147483650" r:id="rId7"/>
    <p:sldLayoutId id="2147483707" r:id="rId8"/>
    <p:sldLayoutId id="2147483689" r:id="rId9"/>
    <p:sldLayoutId id="2147483709" r:id="rId10"/>
    <p:sldLayoutId id="2147483698" r:id="rId11"/>
    <p:sldLayoutId id="2147483688" r:id="rId12"/>
    <p:sldLayoutId id="2147483699" r:id="rId13"/>
    <p:sldLayoutId id="2147483700" r:id="rId14"/>
    <p:sldLayoutId id="2147483691" r:id="rId15"/>
    <p:sldLayoutId id="2147483692" r:id="rId16"/>
    <p:sldLayoutId id="2147483684" r:id="rId17"/>
    <p:sldLayoutId id="2147483702" r:id="rId18"/>
    <p:sldLayoutId id="2147483704" r:id="rId19"/>
    <p:sldLayoutId id="2147483682" r:id="rId20"/>
    <p:sldLayoutId id="2147483686" r:id="rId21"/>
    <p:sldLayoutId id="2147483706" r:id="rId22"/>
    <p:sldLayoutId id="2147483705" r:id="rId23"/>
    <p:sldLayoutId id="2147483703" r:id="rId24"/>
    <p:sldLayoutId id="2147483673" r:id="rId25"/>
    <p:sldLayoutId id="2147483693" r:id="rId26"/>
    <p:sldLayoutId id="2147483690" r:id="rId27"/>
    <p:sldLayoutId id="2147483672" r:id="rId28"/>
    <p:sldLayoutId id="2147483694" r:id="rId29"/>
    <p:sldLayoutId id="2147483695" r:id="rId30"/>
    <p:sldLayoutId id="2147483696" r:id="rId31"/>
    <p:sldLayoutId id="2147483697" r:id="rId32"/>
    <p:sldLayoutId id="2147483671" r:id="rId33"/>
    <p:sldLayoutId id="2147483708" r:id="rId34"/>
    <p:sldLayoutId id="2147483683" r:id="rId35"/>
    <p:sldLayoutId id="2147483685" r:id="rId36"/>
    <p:sldLayoutId id="2147483668" r:id="rId37"/>
    <p:sldLayoutId id="2147483655" r:id="rId38"/>
    <p:sldLayoutId id="2147483701" r:id="rId39"/>
    <p:sldLayoutId id="2147483669" r:id="rId40"/>
    <p:sldLayoutId id="2147483677" r:id="rId41"/>
    <p:sldLayoutId id="2147483660" r:id="rId42"/>
    <p:sldLayoutId id="2147483678" r:id="rId43"/>
    <p:sldLayoutId id="2147483661" r:id="rId44"/>
    <p:sldLayoutId id="2147483679" r:id="rId45"/>
    <p:sldLayoutId id="2147483663" r:id="rId46"/>
    <p:sldLayoutId id="2147483680" r:id="rId47"/>
    <p:sldLayoutId id="2147483662" r:id="rId48"/>
    <p:sldLayoutId id="2147483681" r:id="rId49"/>
  </p:sldLayoutIdLst>
  <p:hf hdr="0" dt="0"/>
  <p:txStyles>
    <p:titleStyle>
      <a:lvl1pPr algn="r" defTabSz="914400" rtl="1"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apps.who.int/iris/bitstream/handle/10665/94836/9789241506410_eng.pdf" TargetMode="External"/><Relationship Id="rId7" Type="http://schemas.openxmlformats.org/officeDocument/2006/relationships/image" Target="../media/image35.tiff"/><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hyperlink" Target="https://www.who.int/publications/i/item/WHO-MHP-HPS-EML-2021.02" TargetMode="External"/><Relationship Id="rId4" Type="http://schemas.openxmlformats.org/officeDocument/2006/relationships/hyperlink" Target="https://hmhbconsortium.org/knowledge-hub/who-nutritional-interventions-update-multiple-micronutrient-supplements-during-pregnancy/" TargetMode="External"/><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hyperlink" Target="https://hmhbconsortium.org/knowledge-hub/who-nutritional-interventions-update-multiple-micronutrient-supplements-during-pregnancy/"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hyperlink" Target="http://www.nutritionintl.org/learning-resources-home/mms-cost-benefit-tool/" TargetMode="External"/><Relationship Id="rId7"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hyperlink" Target="https://hmhbconsortium.org/maternal-nutrition-and-mm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ADVOCACY/HMHB%20documents%20for%20GMMB/Final%20materials%20from%20GMMB/3.20"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hyperlink" Target="https://www.thelancet.com/series/maternal-child-undernutrition-progress" TargetMode="External"/><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HMHB@micronutrientforum.org" TargetMode="External"/><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hmhbconsortium.org/knowledge-hub/use-of-mms-for-maternal-nutrition-and-birth-outcomes-during-covid/" TargetMode="External"/><Relationship Id="rId3" Type="http://schemas.openxmlformats.org/officeDocument/2006/relationships/hyperlink" Target="https://hmhbconsortium.org/knowledge-hub/preventing-and-controlling-micronutrient-deficiencies-in-populations-affected-by-an-emergency/" TargetMode="External"/><Relationship Id="rId7" Type="http://schemas.openxmlformats.org/officeDocument/2006/relationships/hyperlink" Target="../../ADVOCACY/HMHB%20documents%20for%20GMMB/Final%20materials%20from%20GMMB/3.20"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hmhbconsortium.org/knowledge-hub/who-nutritional-interventions-update-multiple-micronutrient-supplements-during-pregnancy/" TargetMode="External"/><Relationship Id="rId11" Type="http://schemas.openxmlformats.org/officeDocument/2006/relationships/hyperlink" Target="https://pubmed.ncbi.nlm.nih.gov/35466910/" TargetMode="External"/><Relationship Id="rId5" Type="http://schemas.openxmlformats.org/officeDocument/2006/relationships/hyperlink" Target="https://hmhbconsortium.org/knowledge-hub/maternal-multiple-micronutrient-supplementation-and-other-biomedical-and-socioenvironmental-influences-on-childrens-cognition-at-age-9-12-years-in-indonesia-follow-up-of-the-summit-randomis/" TargetMode="External"/><Relationship Id="rId10" Type="http://schemas.openxmlformats.org/officeDocument/2006/relationships/hyperlink" Target="https://nyaspubs.onlinelibrary.wiley.com/doi/10.1111/nyas.14756" TargetMode="External"/><Relationship Id="rId4" Type="http://schemas.openxmlformats.org/officeDocument/2006/relationships/hyperlink" Target="https://hmhbconsortium.org/knowledge-hub/modifiers-of-the-effect-of-maternal-multiple-micronutrient-supplementation-on-stillbirth-birth-outcomes-and-infant-mortality/" TargetMode="External"/><Relationship Id="rId9" Type="http://schemas.openxmlformats.org/officeDocument/2006/relationships/hyperlink" Target="https://hmhbconsortium.org/knowledge-hub/maternal-nutrition-prevention-of-malnutrition-in-women-before-and-during-pregnancy-and-while-breastfeedin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hmhbconsortium.org/an-n4g-side-event-powering-women-promising-futures-watch-now/" TargetMode="External"/><Relationship Id="rId3" Type="http://schemas.openxmlformats.org/officeDocument/2006/relationships/hyperlink" Target="https://hmhbconsortium.org/knowledge-hub/" TargetMode="External"/><Relationship Id="rId7" Type="http://schemas.openxmlformats.org/officeDocument/2006/relationships/hyperlink" Target="https://hmhbconsortium.org/nn4g-commitment-guide/" TargetMode="External"/><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hyperlink" Target="https://hmhbconsortium.org/announcing-healthy-mothers-healthy-babies-new-consortium-will-harness-action-to-improve-maternal-nutrition/" TargetMode="External"/><Relationship Id="rId5" Type="http://schemas.openxmlformats.org/officeDocument/2006/relationships/hyperlink" Target="https://hmhbconsortium.org/content/user_files/2021/11/EML_MMS_Brief-23-Nov.pdf" TargetMode="External"/><Relationship Id="rId10" Type="http://schemas.openxmlformats.org/officeDocument/2006/relationships/hyperlink" Target="http://www.hmhbconsortium.org/" TargetMode="External"/><Relationship Id="rId4" Type="http://schemas.openxmlformats.org/officeDocument/2006/relationships/hyperlink" Target="https://hmhbconsortium.org/view-the-new-world-map-on-mms-activities/" TargetMode="External"/><Relationship Id="rId9" Type="http://schemas.openxmlformats.org/officeDocument/2006/relationships/hyperlink" Target="https://hmhbconsortium.org/maternal-nutrition-in-focus-at-figo-world-congress-21-28-october/"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slide" Target="slide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s://hmhbconsortium.org/maternal-nutrition-and-mm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nyaspubs.onlinelibrary.wiley.com/doi/10.1111/nyas.14756"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3D9A-B7AE-124A-8AAC-4FA98644C89E}"/>
              </a:ext>
            </a:extLst>
          </p:cNvPr>
          <p:cNvSpPr>
            <a:spLocks noGrp="1"/>
          </p:cNvSpPr>
          <p:nvPr>
            <p:ph type="ctrTitle"/>
          </p:nvPr>
        </p:nvSpPr>
        <p:spPr/>
        <p:txBody>
          <a:bodyPr rtlCol="1"/>
          <a:lstStyle/>
          <a:p>
            <a:pPr rtl="1"/>
            <a:r>
              <a:rPr lang="ar"/>
              <a:t>تطوير المكملات الغذائية الدقيقة والمتعددة</a:t>
            </a:r>
          </a:p>
        </p:txBody>
      </p:sp>
      <p:pic>
        <p:nvPicPr>
          <p:cNvPr id="10" name="Picture Placeholder 9" descr="A person sitting on a bed&#10;&#10;Description automatically generated with medium confidence">
            <a:extLst>
              <a:ext uri="{FF2B5EF4-FFF2-40B4-BE49-F238E27FC236}">
                <a16:creationId xmlns:a16="http://schemas.microsoft.com/office/drawing/2014/main" id="{425C2027-33DF-1941-93D8-A7DADDEDBEA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39" b="39"/>
          <a:stretch/>
        </p:blipFill>
        <p:spPr/>
      </p:pic>
      <p:sp>
        <p:nvSpPr>
          <p:cNvPr id="5" name="Slide Number Placeholder 4">
            <a:extLst>
              <a:ext uri="{FF2B5EF4-FFF2-40B4-BE49-F238E27FC236}">
                <a16:creationId xmlns:a16="http://schemas.microsoft.com/office/drawing/2014/main" id="{77D0DAA4-6C61-D542-931A-59B7DB478DA2}"/>
              </a:ext>
            </a:extLst>
          </p:cNvPr>
          <p:cNvSpPr>
            <a:spLocks noGrp="1"/>
          </p:cNvSpPr>
          <p:nvPr>
            <p:ph type="sldNum" sz="quarter" idx="12"/>
          </p:nvPr>
        </p:nvSpPr>
        <p:spPr/>
        <p:txBody>
          <a:bodyPr rtlCol="1"/>
          <a:lstStyle/>
          <a:p>
            <a:pPr rtl="1"/>
            <a:fld id="{C4B37875-7933-F345-AE65-E0AB5E984F8B}" type="slidenum">
              <a:rPr lang="en-US" smtClean="0"/>
              <a:t>1</a:t>
            </a:fld>
            <a:endParaRPr lang="en-US"/>
          </a:p>
        </p:txBody>
      </p:sp>
    </p:spTree>
    <p:extLst>
      <p:ext uri="{BB962C8B-B14F-4D97-AF65-F5344CB8AC3E}">
        <p14:creationId xmlns:p14="http://schemas.microsoft.com/office/powerpoint/2010/main" val="872350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551CBE6-1334-B846-93A4-33FF022CAA90}"/>
              </a:ext>
            </a:extLst>
          </p:cNvPr>
          <p:cNvPicPr>
            <a:picLocks noChangeAspect="1"/>
          </p:cNvPicPr>
          <p:nvPr/>
        </p:nvPicPr>
        <p:blipFill rotWithShape="1">
          <a:blip r:embed="rId3"/>
          <a:srcRect t="3" b="-47748"/>
          <a:stretch/>
        </p:blipFill>
        <p:spPr>
          <a:xfrm>
            <a:off x="6028126" y="1857859"/>
            <a:ext cx="2829522" cy="1782488"/>
          </a:xfrm>
          <a:prstGeom prst="rect">
            <a:avLst/>
          </a:prstGeom>
          <a:ln>
            <a:solidFill>
              <a:schemeClr val="tx1"/>
            </a:solidFill>
          </a:ln>
        </p:spPr>
      </p:pic>
      <p:sp>
        <p:nvSpPr>
          <p:cNvPr id="3" name="Slide Number Placeholder 2">
            <a:extLst>
              <a:ext uri="{FF2B5EF4-FFF2-40B4-BE49-F238E27FC236}">
                <a16:creationId xmlns:a16="http://schemas.microsoft.com/office/drawing/2014/main" id="{B9DE51CD-900A-954A-BF2A-C4F5C6D976CF}"/>
              </a:ext>
            </a:extLst>
          </p:cNvPr>
          <p:cNvSpPr>
            <a:spLocks noGrp="1"/>
          </p:cNvSpPr>
          <p:nvPr>
            <p:ph type="sldNum" sz="quarter" idx="12"/>
          </p:nvPr>
        </p:nvSpPr>
        <p:spPr/>
        <p:txBody>
          <a:bodyPr rtlCol="1"/>
          <a:lstStyle/>
          <a:p>
            <a:pPr rtl="1"/>
            <a:fld id="{C4B37875-7933-F345-AE65-E0AB5E984F8B}" type="slidenum">
              <a:rPr lang="en-US" smtClean="0"/>
              <a:pPr rtl="1"/>
              <a:t>10</a:t>
            </a:fld>
            <a:endParaRPr lang="en-US"/>
          </a:p>
        </p:txBody>
      </p:sp>
      <p:sp>
        <p:nvSpPr>
          <p:cNvPr id="49" name="Text Placeholder 48">
            <a:extLst>
              <a:ext uri="{FF2B5EF4-FFF2-40B4-BE49-F238E27FC236}">
                <a16:creationId xmlns:a16="http://schemas.microsoft.com/office/drawing/2014/main" id="{C39D4C24-2A43-3F49-BA2A-D91ED6549095}"/>
              </a:ext>
            </a:extLst>
          </p:cNvPr>
          <p:cNvSpPr>
            <a:spLocks noGrp="1"/>
          </p:cNvSpPr>
          <p:nvPr>
            <p:ph type="body" sz="quarter" idx="14"/>
          </p:nvPr>
        </p:nvSpPr>
        <p:spPr>
          <a:xfrm>
            <a:off x="5583677" y="5894687"/>
            <a:ext cx="5599435" cy="582821"/>
          </a:xfrm>
        </p:spPr>
        <p:txBody>
          <a:bodyPr rtlCol="1">
            <a:normAutofit/>
          </a:bodyPr>
          <a:lstStyle/>
          <a:p>
            <a:pPr algn="l" rtl="1"/>
            <a:r>
              <a:rPr lang="ar" dirty="0"/>
              <a:t>المصدر: Keats et al. 2019. </a:t>
            </a:r>
            <a:r>
              <a:rPr lang="en-GB" dirty="0"/>
              <a:t>2017. Nutrition recommendations in pregnancy and lactation. </a:t>
            </a:r>
            <a:r>
              <a:rPr lang="en-GB"/>
              <a:t>Med Clin North Am2017</a:t>
            </a:r>
            <a:r>
              <a:rPr lang="en-GB" dirty="0"/>
              <a:t>. Nutrition recommendations in pregnancy and lactation. Med Clin North Am</a:t>
            </a:r>
            <a:r>
              <a:rPr lang="ar" dirty="0"/>
              <a:t>. 2019 </a:t>
            </a:r>
            <a:r>
              <a:rPr lang="en-GB" dirty="0"/>
              <a:t>2017. Nutrition recommendations in pregnancy and lactation. Med Clin North Am</a:t>
            </a:r>
            <a:r>
              <a:rPr lang="ar" dirty="0"/>
              <a:t>. </a:t>
            </a:r>
          </a:p>
          <a:p>
            <a:pPr rtl="1"/>
            <a:endParaRPr lang="en-US" dirty="0"/>
          </a:p>
        </p:txBody>
      </p:sp>
      <p:sp>
        <p:nvSpPr>
          <p:cNvPr id="17" name="Content Placeholder 16">
            <a:extLst>
              <a:ext uri="{FF2B5EF4-FFF2-40B4-BE49-F238E27FC236}">
                <a16:creationId xmlns:a16="http://schemas.microsoft.com/office/drawing/2014/main" id="{4D7EBC81-4764-794E-5F3F-440EB51B88D5}"/>
              </a:ext>
            </a:extLst>
          </p:cNvPr>
          <p:cNvSpPr>
            <a:spLocks noGrp="1"/>
          </p:cNvSpPr>
          <p:nvPr>
            <p:ph idx="15"/>
          </p:nvPr>
        </p:nvSpPr>
        <p:spPr/>
        <p:txBody>
          <a:bodyPr rtlCol="1"/>
          <a:lstStyle/>
          <a:p>
            <a:pPr rtl="1"/>
            <a:r>
              <a:rPr lang="ar"/>
              <a:t>الأبحاث  </a:t>
            </a:r>
            <a:br>
              <a:rPr lang="en-US"/>
            </a:br>
            <a:r>
              <a:rPr lang="ar"/>
              <a:t>التي تدعم MMS</a:t>
            </a:r>
          </a:p>
          <a:p>
            <a:pPr lvl="1" rtl="1"/>
            <a:r>
              <a:rPr lang="ar"/>
              <a:t>تم تحليل نتائج أكثر من 15 تجربة بحث ذات شواهد عشوائية. يؤكد تحليلان - ميتا أجريا وفق معايير مختلفة على فعالية وسلامة استخدام MMS&gt;</a:t>
            </a:r>
          </a:p>
        </p:txBody>
      </p:sp>
      <p:sp>
        <p:nvSpPr>
          <p:cNvPr id="28" name="Rectangle 27">
            <a:extLst>
              <a:ext uri="{FF2B5EF4-FFF2-40B4-BE49-F238E27FC236}">
                <a16:creationId xmlns:a16="http://schemas.microsoft.com/office/drawing/2014/main" id="{CC8016FA-8F4E-604F-9BC7-480B7F87266F}"/>
              </a:ext>
            </a:extLst>
          </p:cNvPr>
          <p:cNvSpPr/>
          <p:nvPr/>
        </p:nvSpPr>
        <p:spPr>
          <a:xfrm>
            <a:off x="1002953" y="2143939"/>
            <a:ext cx="4858092" cy="347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CH"/>
          </a:p>
        </p:txBody>
      </p:sp>
      <p:sp>
        <p:nvSpPr>
          <p:cNvPr id="29" name="Rectangle 28">
            <a:extLst>
              <a:ext uri="{FF2B5EF4-FFF2-40B4-BE49-F238E27FC236}">
                <a16:creationId xmlns:a16="http://schemas.microsoft.com/office/drawing/2014/main" id="{EF96F0FB-F19B-1F49-95FB-BA6DA3C3BFA6}"/>
              </a:ext>
            </a:extLst>
          </p:cNvPr>
          <p:cNvSpPr/>
          <p:nvPr/>
        </p:nvSpPr>
        <p:spPr>
          <a:xfrm>
            <a:off x="6286154" y="2143939"/>
            <a:ext cx="4858092" cy="347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CH"/>
          </a:p>
        </p:txBody>
      </p:sp>
      <p:pic>
        <p:nvPicPr>
          <p:cNvPr id="4" name="Picture 3" descr="Logo, company name&#10;&#10;Description automatically generated">
            <a:extLst>
              <a:ext uri="{FF2B5EF4-FFF2-40B4-BE49-F238E27FC236}">
                <a16:creationId xmlns:a16="http://schemas.microsoft.com/office/drawing/2014/main" id="{1209DD51-D8F7-3381-6DAB-6F609B921443}"/>
              </a:ext>
            </a:extLst>
          </p:cNvPr>
          <p:cNvPicPr>
            <a:picLocks noChangeAspect="1"/>
          </p:cNvPicPr>
          <p:nvPr/>
        </p:nvPicPr>
        <p:blipFill>
          <a:blip r:embed="rId4"/>
          <a:stretch>
            <a:fillRect/>
          </a:stretch>
        </p:blipFill>
        <p:spPr>
          <a:xfrm>
            <a:off x="6404560" y="654309"/>
            <a:ext cx="2076653" cy="1153696"/>
          </a:xfrm>
          <a:prstGeom prst="rect">
            <a:avLst/>
          </a:prstGeom>
        </p:spPr>
      </p:pic>
      <p:pic>
        <p:nvPicPr>
          <p:cNvPr id="6" name="Picture 5" descr="Logo, company name&#10;&#10;Description automatically generated">
            <a:extLst>
              <a:ext uri="{FF2B5EF4-FFF2-40B4-BE49-F238E27FC236}">
                <a16:creationId xmlns:a16="http://schemas.microsoft.com/office/drawing/2014/main" id="{78A909B0-83DC-480B-7802-1C9921248458}"/>
              </a:ext>
            </a:extLst>
          </p:cNvPr>
          <p:cNvPicPr>
            <a:picLocks noChangeAspect="1"/>
          </p:cNvPicPr>
          <p:nvPr/>
        </p:nvPicPr>
        <p:blipFill rotWithShape="1">
          <a:blip r:embed="rId5"/>
          <a:srcRect l="8330" t="17139" r="9391" b="16338"/>
          <a:stretch/>
        </p:blipFill>
        <p:spPr>
          <a:xfrm>
            <a:off x="9010059" y="1846074"/>
            <a:ext cx="1944092" cy="767456"/>
          </a:xfrm>
          <a:prstGeom prst="rect">
            <a:avLst/>
          </a:prstGeom>
        </p:spPr>
      </p:pic>
      <p:pic>
        <p:nvPicPr>
          <p:cNvPr id="26" name="Picture 25">
            <a:extLst>
              <a:ext uri="{FF2B5EF4-FFF2-40B4-BE49-F238E27FC236}">
                <a16:creationId xmlns:a16="http://schemas.microsoft.com/office/drawing/2014/main" id="{A06EE37F-91CD-F446-B31A-74DE405E6B0F}"/>
              </a:ext>
            </a:extLst>
          </p:cNvPr>
          <p:cNvPicPr>
            <a:picLocks noChangeAspect="1"/>
          </p:cNvPicPr>
          <p:nvPr/>
        </p:nvPicPr>
        <p:blipFill rotWithShape="1">
          <a:blip r:embed="rId6"/>
          <a:srcRect t="1" b="-34209"/>
          <a:stretch/>
        </p:blipFill>
        <p:spPr>
          <a:xfrm>
            <a:off x="8205824" y="2713238"/>
            <a:ext cx="2782735" cy="1927773"/>
          </a:xfrm>
          <a:prstGeom prst="rect">
            <a:avLst/>
          </a:prstGeom>
          <a:solidFill>
            <a:schemeClr val="bg1"/>
          </a:solidFill>
          <a:ln>
            <a:solidFill>
              <a:schemeClr val="tx1"/>
            </a:solidFill>
          </a:ln>
        </p:spPr>
      </p:pic>
      <p:sp>
        <p:nvSpPr>
          <p:cNvPr id="7" name="TextBox 6">
            <a:extLst>
              <a:ext uri="{FF2B5EF4-FFF2-40B4-BE49-F238E27FC236}">
                <a16:creationId xmlns:a16="http://schemas.microsoft.com/office/drawing/2014/main" id="{AD5C5FDE-15C9-130E-7CA0-AA98C4075BF6}"/>
              </a:ext>
            </a:extLst>
          </p:cNvPr>
          <p:cNvSpPr txBox="1"/>
          <p:nvPr/>
        </p:nvSpPr>
        <p:spPr>
          <a:xfrm>
            <a:off x="6862770" y="3722768"/>
            <a:ext cx="1130500" cy="430887"/>
          </a:xfrm>
          <a:prstGeom prst="rect">
            <a:avLst/>
          </a:prstGeom>
          <a:noFill/>
        </p:spPr>
        <p:txBody>
          <a:bodyPr wrap="square" rtlCol="1">
            <a:spAutoFit/>
          </a:bodyPr>
          <a:lstStyle/>
          <a:p>
            <a:pPr rtl="1"/>
            <a:r>
              <a:rPr lang="ar" sz="2200" b="1">
                <a:solidFill>
                  <a:schemeClr val="accent5"/>
                </a:solidFill>
                <a:latin typeface="Avenir Book" panose="02000503020000020003" pitchFamily="2" charset="0"/>
              </a:rPr>
              <a:t>2017</a:t>
            </a:r>
          </a:p>
        </p:txBody>
      </p:sp>
      <p:sp>
        <p:nvSpPr>
          <p:cNvPr id="16" name="TextBox 15">
            <a:extLst>
              <a:ext uri="{FF2B5EF4-FFF2-40B4-BE49-F238E27FC236}">
                <a16:creationId xmlns:a16="http://schemas.microsoft.com/office/drawing/2014/main" id="{53E9CC86-BDC6-C8BC-EEF6-EB37F2D0E7E9}"/>
              </a:ext>
            </a:extLst>
          </p:cNvPr>
          <p:cNvSpPr txBox="1"/>
          <p:nvPr/>
        </p:nvSpPr>
        <p:spPr>
          <a:xfrm>
            <a:off x="9292280" y="4818611"/>
            <a:ext cx="1130500" cy="430887"/>
          </a:xfrm>
          <a:prstGeom prst="rect">
            <a:avLst/>
          </a:prstGeom>
          <a:noFill/>
        </p:spPr>
        <p:txBody>
          <a:bodyPr wrap="square" rtlCol="1">
            <a:spAutoFit/>
          </a:bodyPr>
          <a:lstStyle/>
          <a:p>
            <a:pPr rtl="1"/>
            <a:r>
              <a:rPr lang="ar" sz="2200" b="1">
                <a:solidFill>
                  <a:schemeClr val="accent5"/>
                </a:solidFill>
                <a:latin typeface="Avenir Book" panose="02000503020000020003" pitchFamily="2" charset="0"/>
              </a:rPr>
              <a:t>2019</a:t>
            </a:r>
          </a:p>
        </p:txBody>
      </p:sp>
    </p:spTree>
    <p:extLst>
      <p:ext uri="{BB962C8B-B14F-4D97-AF65-F5344CB8AC3E}">
        <p14:creationId xmlns:p14="http://schemas.microsoft.com/office/powerpoint/2010/main" val="600510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F4EE-42C9-5349-A26E-8401F9241251}"/>
              </a:ext>
            </a:extLst>
          </p:cNvPr>
          <p:cNvSpPr>
            <a:spLocks noGrp="1"/>
          </p:cNvSpPr>
          <p:nvPr>
            <p:ph type="title"/>
          </p:nvPr>
        </p:nvSpPr>
        <p:spPr/>
        <p:txBody>
          <a:bodyPr rtlCol="1"/>
          <a:lstStyle/>
          <a:p>
            <a:pPr rtl="1"/>
            <a:r>
              <a:rPr lang="ar"/>
              <a:t>تدعم الإرشادات العالمية MMS  </a:t>
            </a:r>
            <a:br>
              <a:rPr lang="en-US"/>
            </a:br>
            <a:r>
              <a:rPr lang="ar"/>
              <a:t>في عدة مواضع </a:t>
            </a:r>
          </a:p>
        </p:txBody>
      </p:sp>
      <p:sp>
        <p:nvSpPr>
          <p:cNvPr id="4" name="Slide Number Placeholder 3">
            <a:extLst>
              <a:ext uri="{FF2B5EF4-FFF2-40B4-BE49-F238E27FC236}">
                <a16:creationId xmlns:a16="http://schemas.microsoft.com/office/drawing/2014/main" id="{A0472269-3CB7-B54B-A410-E262B53C7794}"/>
              </a:ext>
            </a:extLst>
          </p:cNvPr>
          <p:cNvSpPr>
            <a:spLocks noGrp="1"/>
          </p:cNvSpPr>
          <p:nvPr>
            <p:ph type="sldNum" sz="quarter" idx="12"/>
          </p:nvPr>
        </p:nvSpPr>
        <p:spPr/>
        <p:txBody>
          <a:bodyPr rtlCol="1"/>
          <a:lstStyle/>
          <a:p>
            <a:pPr rtl="1"/>
            <a:fld id="{C4B37875-7933-F345-AE65-E0AB5E984F8B}" type="slidenum">
              <a:rPr lang="en-US" smtClean="0"/>
              <a:pPr rtl="1"/>
              <a:t>11</a:t>
            </a:fld>
            <a:endParaRPr lang="en-US"/>
          </a:p>
        </p:txBody>
      </p:sp>
      <p:sp>
        <p:nvSpPr>
          <p:cNvPr id="49" name="Text Placeholder 48">
            <a:extLst>
              <a:ext uri="{FF2B5EF4-FFF2-40B4-BE49-F238E27FC236}">
                <a16:creationId xmlns:a16="http://schemas.microsoft.com/office/drawing/2014/main" id="{C39D4C24-2A43-3F49-BA2A-D91ED6549095}"/>
              </a:ext>
            </a:extLst>
          </p:cNvPr>
          <p:cNvSpPr>
            <a:spLocks noGrp="1"/>
          </p:cNvSpPr>
          <p:nvPr>
            <p:ph type="body" sz="quarter" idx="13"/>
          </p:nvPr>
        </p:nvSpPr>
        <p:spPr>
          <a:xfrm>
            <a:off x="1381876" y="5844418"/>
            <a:ext cx="9668354" cy="684939"/>
          </a:xfrm>
        </p:spPr>
        <p:txBody>
          <a:bodyPr rtlCol="1">
            <a:normAutofit fontScale="55000" lnSpcReduction="20000"/>
          </a:bodyPr>
          <a:lstStyle/>
          <a:p>
            <a:pPr algn="l" rtl="1">
              <a:lnSpc>
                <a:spcPct val="120000"/>
              </a:lnSpc>
            </a:pPr>
            <a:r>
              <a:rPr lang="ar" dirty="0"/>
              <a:t>المصدر: </a:t>
            </a:r>
            <a:r>
              <a:rPr lang="en-GB" dirty="0"/>
              <a:t>2017. Nutrition recommendations in pregnancy and lactation. Med Clin North Am</a:t>
            </a:r>
            <a:r>
              <a:rPr lang="en-GB" u="sng" dirty="0"/>
              <a:t>2017. Nutrition recommendations in pregnancy and lactation. Med Clin North Am</a:t>
            </a:r>
            <a:r>
              <a:rPr lang="ar" dirty="0"/>
              <a:t>. </a:t>
            </a:r>
            <a:endParaRPr lang="en-US" dirty="0"/>
          </a:p>
          <a:p>
            <a:pPr algn="l" rtl="1">
              <a:lnSpc>
                <a:spcPct val="120000"/>
              </a:lnSpc>
            </a:pPr>
            <a:r>
              <a:rPr lang="ar" dirty="0"/>
              <a:t> </a:t>
            </a:r>
            <a:br>
              <a:rPr lang="en-GB" dirty="0"/>
            </a:br>
            <a:r>
              <a:rPr lang="ar" dirty="0"/>
              <a:t>WHO. 2013 </a:t>
            </a:r>
            <a:r>
              <a:rPr lang="ar" u="sng" dirty="0">
                <a:hlinkClick r:id="rId3"/>
              </a:rPr>
              <a:t>الإرشادات  العناية والدعم الغذائي لمرضى السل</a:t>
            </a:r>
            <a:r>
              <a:rPr lang="ar" dirty="0"/>
              <a:t>.  منظمة الصحة العالمية</a:t>
            </a:r>
          </a:p>
          <a:p>
            <a:pPr algn="l" rtl="1">
              <a:lnSpc>
                <a:spcPct val="120000"/>
              </a:lnSpc>
            </a:pPr>
            <a:r>
              <a:rPr lang="ar" dirty="0"/>
              <a:t> </a:t>
            </a:r>
            <a:endParaRPr lang="en-US" dirty="0"/>
          </a:p>
          <a:p>
            <a:pPr algn="l" rtl="1">
              <a:lnSpc>
                <a:spcPct val="120000"/>
              </a:lnSpc>
            </a:pPr>
            <a:r>
              <a:rPr lang="ar" dirty="0"/>
              <a:t>WHO. يوليو 2020 </a:t>
            </a:r>
            <a:r>
              <a:rPr lang="ar" u="sng" dirty="0">
                <a:hlinkClick r:id="rId4"/>
              </a:rPr>
              <a:t>Nutritional interventions update: multiple micronutrient supplements during pregnancy.</a:t>
            </a:r>
            <a:r>
              <a:rPr lang="ar" dirty="0"/>
              <a:t>  منظمة الصحة العالمية</a:t>
            </a:r>
          </a:p>
          <a:p>
            <a:pPr algn="l" rtl="1">
              <a:lnSpc>
                <a:spcPct val="120000"/>
              </a:lnSpc>
            </a:pPr>
            <a:r>
              <a:rPr lang="en-GB" dirty="0"/>
              <a:t>2017. Nutrition recommendations in pregnancy and lactation. Med Clin North Am</a:t>
            </a:r>
            <a:br>
              <a:rPr lang="en-US" dirty="0"/>
            </a:br>
            <a:r>
              <a:rPr lang="ar" dirty="0"/>
              <a:t>WHO. 2021. </a:t>
            </a:r>
            <a:r>
              <a:rPr lang="ar" u="sng" dirty="0">
                <a:hlinkClick r:id="rId5"/>
              </a:rPr>
              <a:t>2 </a:t>
            </a:r>
            <a:r>
              <a:rPr lang="ar" dirty="0"/>
              <a:t>  القائمة النموذجية لمنظمة الصحة العالمية للأدوية الأساسية - القائمة 22 ، 2021.
  منظمة الصحة العالمية </a:t>
            </a:r>
          </a:p>
        </p:txBody>
      </p:sp>
      <p:sp>
        <p:nvSpPr>
          <p:cNvPr id="26" name="Text Placeholder 25">
            <a:extLst>
              <a:ext uri="{FF2B5EF4-FFF2-40B4-BE49-F238E27FC236}">
                <a16:creationId xmlns:a16="http://schemas.microsoft.com/office/drawing/2014/main" id="{91B24077-298D-0E9A-B31D-6AC854583D6D}"/>
              </a:ext>
            </a:extLst>
          </p:cNvPr>
          <p:cNvSpPr>
            <a:spLocks noGrp="1"/>
          </p:cNvSpPr>
          <p:nvPr>
            <p:ph type="body" sz="quarter" idx="14"/>
          </p:nvPr>
        </p:nvSpPr>
        <p:spPr/>
        <p:txBody>
          <a:bodyPr rtlCol="1"/>
          <a:lstStyle/>
          <a:p>
            <a:pPr rtl="1"/>
            <a:r>
              <a:rPr lang="ar"/>
              <a:t>في حالات الطوارئ</a:t>
            </a:r>
          </a:p>
        </p:txBody>
      </p:sp>
      <p:sp>
        <p:nvSpPr>
          <p:cNvPr id="27" name="Text Placeholder 26">
            <a:extLst>
              <a:ext uri="{FF2B5EF4-FFF2-40B4-BE49-F238E27FC236}">
                <a16:creationId xmlns:a16="http://schemas.microsoft.com/office/drawing/2014/main" id="{C5586482-8C09-5D14-8B86-E51D1C784220}"/>
              </a:ext>
            </a:extLst>
          </p:cNvPr>
          <p:cNvSpPr>
            <a:spLocks noGrp="1"/>
          </p:cNvSpPr>
          <p:nvPr>
            <p:ph type="body" sz="quarter" idx="15"/>
          </p:nvPr>
        </p:nvSpPr>
        <p:spPr/>
        <p:txBody>
          <a:bodyPr rtlCol="1"/>
          <a:lstStyle/>
          <a:p>
            <a:pPr rtl="1"/>
            <a:r>
              <a:rPr lang="ar"/>
              <a:t>في حالات مرضى السل</a:t>
            </a:r>
          </a:p>
        </p:txBody>
      </p:sp>
      <p:sp>
        <p:nvSpPr>
          <p:cNvPr id="28" name="Text Placeholder 27">
            <a:extLst>
              <a:ext uri="{FF2B5EF4-FFF2-40B4-BE49-F238E27FC236}">
                <a16:creationId xmlns:a16="http://schemas.microsoft.com/office/drawing/2014/main" id="{6C23BEF7-072A-A8E0-FC80-6B6853AF8181}"/>
              </a:ext>
            </a:extLst>
          </p:cNvPr>
          <p:cNvSpPr>
            <a:spLocks noGrp="1"/>
          </p:cNvSpPr>
          <p:nvPr>
            <p:ph type="body" sz="quarter" idx="16"/>
          </p:nvPr>
        </p:nvSpPr>
        <p:spPr/>
        <p:txBody>
          <a:bodyPr rtlCol="1"/>
          <a:lstStyle/>
          <a:p>
            <a:pPr rtl="1"/>
            <a:r>
              <a:rPr lang="ar"/>
              <a:t>في حالات الأبحاث المكثفة</a:t>
            </a:r>
          </a:p>
        </p:txBody>
      </p:sp>
      <p:sp>
        <p:nvSpPr>
          <p:cNvPr id="30" name="Text Placeholder 29">
            <a:extLst>
              <a:ext uri="{FF2B5EF4-FFF2-40B4-BE49-F238E27FC236}">
                <a16:creationId xmlns:a16="http://schemas.microsoft.com/office/drawing/2014/main" id="{D184AC79-EDD2-E7BF-83B3-905F4A5374F1}"/>
              </a:ext>
            </a:extLst>
          </p:cNvPr>
          <p:cNvSpPr>
            <a:spLocks noGrp="1"/>
          </p:cNvSpPr>
          <p:nvPr>
            <p:ph type="body" sz="quarter" idx="18"/>
          </p:nvPr>
        </p:nvSpPr>
        <p:spPr/>
        <p:txBody>
          <a:bodyPr rtlCol="1"/>
          <a:lstStyle/>
          <a:p>
            <a:pPr rtl="1"/>
            <a:r>
              <a:rPr lang="ar"/>
              <a:t>في لائحة الأدوية الأساسية التابعة لمنظمة الصحة العالمية</a:t>
            </a:r>
          </a:p>
        </p:txBody>
      </p:sp>
      <p:sp>
        <p:nvSpPr>
          <p:cNvPr id="29" name="Rectangle 28">
            <a:extLst>
              <a:ext uri="{FF2B5EF4-FFF2-40B4-BE49-F238E27FC236}">
                <a16:creationId xmlns:a16="http://schemas.microsoft.com/office/drawing/2014/main" id="{EF96F0FB-F19B-1F49-95FB-BA6DA3C3BFA6}"/>
              </a:ext>
            </a:extLst>
          </p:cNvPr>
          <p:cNvSpPr/>
          <p:nvPr/>
        </p:nvSpPr>
        <p:spPr>
          <a:xfrm>
            <a:off x="6286154" y="2143939"/>
            <a:ext cx="4858092" cy="347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CH"/>
          </a:p>
        </p:txBody>
      </p:sp>
      <p:pic>
        <p:nvPicPr>
          <p:cNvPr id="32" name="Picture 31">
            <a:extLst>
              <a:ext uri="{FF2B5EF4-FFF2-40B4-BE49-F238E27FC236}">
                <a16:creationId xmlns:a16="http://schemas.microsoft.com/office/drawing/2014/main" id="{0953D78B-51BD-C1EB-3420-A3642E5AAE7B}"/>
              </a:ext>
            </a:extLst>
          </p:cNvPr>
          <p:cNvPicPr>
            <a:picLocks noChangeAspect="1"/>
          </p:cNvPicPr>
          <p:nvPr/>
        </p:nvPicPr>
        <p:blipFill>
          <a:blip r:embed="rId6"/>
          <a:srcRect t="1079" b="1079"/>
          <a:stretch/>
        </p:blipFill>
        <p:spPr>
          <a:xfrm>
            <a:off x="764688" y="2583783"/>
            <a:ext cx="2167963" cy="3005003"/>
          </a:xfrm>
          <a:prstGeom prst="rect">
            <a:avLst/>
          </a:prstGeom>
          <a:ln>
            <a:solidFill>
              <a:schemeClr val="tx1"/>
            </a:solidFill>
          </a:ln>
        </p:spPr>
      </p:pic>
      <p:pic>
        <p:nvPicPr>
          <p:cNvPr id="33" name="Picture 32">
            <a:extLst>
              <a:ext uri="{FF2B5EF4-FFF2-40B4-BE49-F238E27FC236}">
                <a16:creationId xmlns:a16="http://schemas.microsoft.com/office/drawing/2014/main" id="{4CA06F8E-BE6C-7995-5D4A-CD71DE32D221}"/>
              </a:ext>
            </a:extLst>
          </p:cNvPr>
          <p:cNvPicPr>
            <a:picLocks noChangeAspect="1"/>
          </p:cNvPicPr>
          <p:nvPr/>
        </p:nvPicPr>
        <p:blipFill>
          <a:blip r:embed="rId7"/>
          <a:stretch>
            <a:fillRect/>
          </a:stretch>
        </p:blipFill>
        <p:spPr>
          <a:xfrm>
            <a:off x="6350407" y="2587626"/>
            <a:ext cx="2319259" cy="2997315"/>
          </a:xfrm>
          <a:prstGeom prst="rect">
            <a:avLst/>
          </a:prstGeom>
          <a:ln>
            <a:solidFill>
              <a:schemeClr val="tx1"/>
            </a:solidFill>
          </a:ln>
        </p:spPr>
      </p:pic>
      <p:pic>
        <p:nvPicPr>
          <p:cNvPr id="34" name="Picture 33" descr="Graphical user interface&#10;&#10;Description automatically generated with low confidence">
            <a:extLst>
              <a:ext uri="{FF2B5EF4-FFF2-40B4-BE49-F238E27FC236}">
                <a16:creationId xmlns:a16="http://schemas.microsoft.com/office/drawing/2014/main" id="{FBF7765F-E091-7764-F626-22CB541F74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9563" y="2515274"/>
            <a:ext cx="2204848" cy="2997314"/>
          </a:xfrm>
          <a:prstGeom prst="rect">
            <a:avLst/>
          </a:prstGeom>
          <a:ln>
            <a:solidFill>
              <a:schemeClr val="tx1"/>
            </a:solidFill>
          </a:ln>
        </p:spPr>
      </p:pic>
      <p:pic>
        <p:nvPicPr>
          <p:cNvPr id="35" name="Picture 34" descr="Diagram, arrow&#10;&#10;Description automatically generated">
            <a:extLst>
              <a:ext uri="{FF2B5EF4-FFF2-40B4-BE49-F238E27FC236}">
                <a16:creationId xmlns:a16="http://schemas.microsoft.com/office/drawing/2014/main" id="{44668E07-C650-9AED-609B-3CD263C99A20}"/>
              </a:ext>
            </a:extLst>
          </p:cNvPr>
          <p:cNvPicPr>
            <a:picLocks noChangeAspect="1"/>
          </p:cNvPicPr>
          <p:nvPr/>
        </p:nvPicPr>
        <p:blipFill>
          <a:blip r:embed="rId9"/>
          <a:stretch>
            <a:fillRect/>
          </a:stretch>
        </p:blipFill>
        <p:spPr>
          <a:xfrm>
            <a:off x="3547324" y="2583784"/>
            <a:ext cx="2126535" cy="3005004"/>
          </a:xfrm>
          <a:prstGeom prst="rect">
            <a:avLst/>
          </a:prstGeom>
          <a:ln>
            <a:solidFill>
              <a:schemeClr val="tx1"/>
            </a:solidFill>
          </a:ln>
        </p:spPr>
      </p:pic>
    </p:spTree>
    <p:extLst>
      <p:ext uri="{BB962C8B-B14F-4D97-AF65-F5344CB8AC3E}">
        <p14:creationId xmlns:p14="http://schemas.microsoft.com/office/powerpoint/2010/main" val="58811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20ADBC4-7D5B-D748-B882-90AFF8BED916}"/>
              </a:ext>
            </a:extLst>
          </p:cNvPr>
          <p:cNvPicPr>
            <a:picLocks noGrp="1" noChangeAspect="1"/>
          </p:cNvPicPr>
          <p:nvPr>
            <p:ph type="pic" sz="quarter" idx="11"/>
          </p:nvPr>
        </p:nvPicPr>
        <p:blipFill rotWithShape="1">
          <a:blip r:embed="rId3"/>
          <a:srcRect l="16643" r="16643"/>
          <a:stretch/>
        </p:blipFill>
        <p:spPr/>
      </p:pic>
      <p:pic>
        <p:nvPicPr>
          <p:cNvPr id="5" name="Picture Placeholder 4">
            <a:extLst>
              <a:ext uri="{FF2B5EF4-FFF2-40B4-BE49-F238E27FC236}">
                <a16:creationId xmlns:a16="http://schemas.microsoft.com/office/drawing/2014/main" id="{D0282676-B15B-C54E-A48E-CE4C1852B755}"/>
              </a:ext>
            </a:extLst>
          </p:cNvPr>
          <p:cNvPicPr>
            <a:picLocks noGrp="1" noChangeAspect="1"/>
          </p:cNvPicPr>
          <p:nvPr>
            <p:ph type="pic" sz="quarter" idx="12"/>
          </p:nvPr>
        </p:nvPicPr>
        <p:blipFill rotWithShape="1">
          <a:blip r:embed="rId4"/>
          <a:srcRect l="16620" r="16620"/>
          <a:stretch/>
        </p:blipFill>
        <p:spPr/>
      </p:pic>
      <p:pic>
        <p:nvPicPr>
          <p:cNvPr id="7" name="Picture Placeholder 6">
            <a:extLst>
              <a:ext uri="{FF2B5EF4-FFF2-40B4-BE49-F238E27FC236}">
                <a16:creationId xmlns:a16="http://schemas.microsoft.com/office/drawing/2014/main" id="{12BEA8E0-0A74-9245-BF42-487BC787E435}"/>
              </a:ext>
            </a:extLst>
          </p:cNvPr>
          <p:cNvPicPr>
            <a:picLocks noGrp="1" noChangeAspect="1"/>
          </p:cNvPicPr>
          <p:nvPr>
            <p:ph type="pic" sz="quarter" idx="13"/>
          </p:nvPr>
        </p:nvPicPr>
        <p:blipFill rotWithShape="1">
          <a:blip r:embed="rId5"/>
          <a:srcRect l="16654" r="16654"/>
          <a:stretch/>
        </p:blipFill>
        <p:spPr/>
      </p:pic>
      <p:sp>
        <p:nvSpPr>
          <p:cNvPr id="4" name="Slide Number Placeholder 3">
            <a:extLst>
              <a:ext uri="{FF2B5EF4-FFF2-40B4-BE49-F238E27FC236}">
                <a16:creationId xmlns:a16="http://schemas.microsoft.com/office/drawing/2014/main" id="{435FFF33-8349-244B-B1C0-5EDCC5487B6D}"/>
              </a:ext>
            </a:extLst>
          </p:cNvPr>
          <p:cNvSpPr>
            <a:spLocks noGrp="1"/>
          </p:cNvSpPr>
          <p:nvPr>
            <p:ph type="sldNum" sz="quarter" idx="20"/>
          </p:nvPr>
        </p:nvSpPr>
        <p:spPr/>
        <p:txBody>
          <a:bodyPr rtlCol="1"/>
          <a:lstStyle/>
          <a:p>
            <a:pPr algn="r" rtl="1"/>
            <a:fld id="{C4B37875-7933-F345-AE65-E0AB5E984F8B}" type="slidenum">
              <a:rPr lang="en-US" smtClean="0"/>
              <a:pPr algn="r" rtl="1"/>
              <a:t>12</a:t>
            </a:fld>
            <a:endParaRPr lang="en-US"/>
          </a:p>
        </p:txBody>
      </p:sp>
      <p:sp>
        <p:nvSpPr>
          <p:cNvPr id="8" name="Title 7">
            <a:extLst>
              <a:ext uri="{FF2B5EF4-FFF2-40B4-BE49-F238E27FC236}">
                <a16:creationId xmlns:a16="http://schemas.microsoft.com/office/drawing/2014/main" id="{CA58355A-218E-9B6A-1A8A-896298F06C90}"/>
              </a:ext>
            </a:extLst>
          </p:cNvPr>
          <p:cNvSpPr>
            <a:spLocks noGrp="1"/>
          </p:cNvSpPr>
          <p:nvPr>
            <p:ph type="title"/>
          </p:nvPr>
        </p:nvSpPr>
        <p:spPr/>
        <p:txBody>
          <a:bodyPr rtlCol="1">
            <a:normAutofit/>
          </a:bodyPr>
          <a:lstStyle/>
          <a:p>
            <a:pPr algn="r" rtl="1"/>
            <a:r>
              <a:rPr lang="ar" dirty="0">
                <a:cs typeface="Arial" panose="020B0604020202020204" pitchFamily="34" charset="0"/>
              </a:rPr>
              <a:t>الأدلة حول MMS</a:t>
            </a:r>
            <a:endParaRPr lang="en-US" dirty="0"/>
          </a:p>
        </p:txBody>
      </p:sp>
      <p:sp>
        <p:nvSpPr>
          <p:cNvPr id="10" name="Text Placeholder 53">
            <a:extLst>
              <a:ext uri="{FF2B5EF4-FFF2-40B4-BE49-F238E27FC236}">
                <a16:creationId xmlns:a16="http://schemas.microsoft.com/office/drawing/2014/main" id="{B8809C39-40BB-4EE8-971A-F040460F974D}"/>
              </a:ext>
            </a:extLst>
          </p:cNvPr>
          <p:cNvSpPr>
            <a:spLocks noGrp="1"/>
          </p:cNvSpPr>
          <p:nvPr>
            <p:ph type="body" sz="quarter" idx="10"/>
          </p:nvPr>
        </p:nvSpPr>
        <p:spPr>
          <a:xfrm>
            <a:off x="704088" y="4305300"/>
            <a:ext cx="2787082" cy="1338799"/>
          </a:xfrm>
        </p:spPr>
        <p:txBody>
          <a:bodyPr rtlCol="1"/>
          <a:lstStyle/>
          <a:p>
            <a:pPr rtl="1"/>
            <a:r>
              <a:rPr lang="ar" dirty="0"/>
              <a:t>MMS فعالة</a:t>
            </a:r>
          </a:p>
        </p:txBody>
      </p:sp>
      <p:sp>
        <p:nvSpPr>
          <p:cNvPr id="11" name="Content Placeholder 2">
            <a:extLst>
              <a:ext uri="{FF2B5EF4-FFF2-40B4-BE49-F238E27FC236}">
                <a16:creationId xmlns:a16="http://schemas.microsoft.com/office/drawing/2014/main" id="{272BBAF3-5931-E053-29D8-5F02514AFCF8}"/>
              </a:ext>
            </a:extLst>
          </p:cNvPr>
          <p:cNvSpPr>
            <a:spLocks noGrp="1"/>
          </p:cNvSpPr>
          <p:nvPr>
            <p:ph type="body" sz="quarter" idx="16"/>
          </p:nvPr>
        </p:nvSpPr>
        <p:spPr>
          <a:xfrm>
            <a:off x="3983211" y="4305300"/>
            <a:ext cx="2787082" cy="1338799"/>
          </a:xfrm>
        </p:spPr>
        <p:txBody>
          <a:bodyPr rtlCol="1"/>
          <a:lstStyle/>
          <a:p>
            <a:pPr rtl="1"/>
            <a:r>
              <a:rPr lang="ar" dirty="0"/>
              <a:t>MMS آمنة</a:t>
            </a:r>
          </a:p>
          <a:p>
            <a:pPr lvl="1" rtl="1"/>
            <a:endParaRPr lang="en-US" dirty="0"/>
          </a:p>
        </p:txBody>
      </p:sp>
      <p:sp>
        <p:nvSpPr>
          <p:cNvPr id="12" name="Content Placeholder 25">
            <a:extLst>
              <a:ext uri="{FF2B5EF4-FFF2-40B4-BE49-F238E27FC236}">
                <a16:creationId xmlns:a16="http://schemas.microsoft.com/office/drawing/2014/main" id="{CD768F5B-406F-35C6-9213-7D2912740342}"/>
              </a:ext>
            </a:extLst>
          </p:cNvPr>
          <p:cNvSpPr>
            <a:spLocks noGrp="1"/>
          </p:cNvSpPr>
          <p:nvPr>
            <p:ph type="body" sz="quarter" idx="17"/>
          </p:nvPr>
        </p:nvSpPr>
        <p:spPr>
          <a:xfrm>
            <a:off x="8237732" y="4305300"/>
            <a:ext cx="2787082" cy="1338799"/>
          </a:xfrm>
        </p:spPr>
        <p:txBody>
          <a:bodyPr rtlCol="1"/>
          <a:lstStyle/>
          <a:p>
            <a:pPr rtl="1"/>
            <a:r>
              <a:rPr lang="ar"/>
              <a:t>MMS متوفرة واقتصادية</a:t>
            </a:r>
          </a:p>
        </p:txBody>
      </p:sp>
    </p:spTree>
    <p:extLst>
      <p:ext uri="{BB962C8B-B14F-4D97-AF65-F5344CB8AC3E}">
        <p14:creationId xmlns:p14="http://schemas.microsoft.com/office/powerpoint/2010/main" val="2514088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Placeholder 47">
            <a:extLst>
              <a:ext uri="{FF2B5EF4-FFF2-40B4-BE49-F238E27FC236}">
                <a16:creationId xmlns:a16="http://schemas.microsoft.com/office/drawing/2014/main" id="{9592248F-B301-CC4A-93DA-FEFEFF8BBD83}"/>
              </a:ext>
            </a:extLst>
          </p:cNvPr>
          <p:cNvSpPr>
            <a:spLocks noGrp="1"/>
          </p:cNvSpPr>
          <p:nvPr>
            <p:ph type="body" sz="quarter" idx="14"/>
          </p:nvPr>
        </p:nvSpPr>
        <p:spPr>
          <a:xfrm>
            <a:off x="5583677" y="6201886"/>
            <a:ext cx="5455026" cy="582821"/>
          </a:xfrm>
        </p:spPr>
        <p:txBody>
          <a:bodyPr rtlCol="1">
            <a:normAutofit/>
          </a:bodyPr>
          <a:lstStyle/>
          <a:p>
            <a:pPr algn="l" rtl="1"/>
            <a:r>
              <a:rPr lang="ar" dirty="0"/>
              <a:t>المصدر: </a:t>
            </a:r>
            <a:r>
              <a:rPr lang="en-GB" dirty="0"/>
              <a:t>2017. Nutrition recommendations in pregnancy and lactation. Med Clin North </a:t>
            </a:r>
            <a:r>
              <a:rPr lang="en-GB" dirty="0" err="1"/>
              <a:t>AmNutrition</a:t>
            </a:r>
            <a:r>
              <a:rPr lang="en-GB" dirty="0"/>
              <a:t> recommendations in pregnancy and lactation. Med Clin North Am</a:t>
            </a:r>
            <a:r>
              <a:rPr lang="ar" dirty="0"/>
              <a:t>. </a:t>
            </a:r>
          </a:p>
        </p:txBody>
      </p:sp>
      <p:sp>
        <p:nvSpPr>
          <p:cNvPr id="33" name="Content Placeholder 32">
            <a:extLst>
              <a:ext uri="{FF2B5EF4-FFF2-40B4-BE49-F238E27FC236}">
                <a16:creationId xmlns:a16="http://schemas.microsoft.com/office/drawing/2014/main" id="{4A94604B-9327-3047-AA23-60217B66AEED}"/>
              </a:ext>
            </a:extLst>
          </p:cNvPr>
          <p:cNvSpPr>
            <a:spLocks noGrp="1"/>
          </p:cNvSpPr>
          <p:nvPr>
            <p:ph idx="15"/>
          </p:nvPr>
        </p:nvSpPr>
        <p:spPr>
          <a:xfrm>
            <a:off x="591794" y="512207"/>
            <a:ext cx="4013827" cy="5322290"/>
          </a:xfrm>
        </p:spPr>
        <p:txBody>
          <a:bodyPr rtlCol="1"/>
          <a:lstStyle/>
          <a:p>
            <a:pPr rtl="1"/>
            <a:r>
              <a:rPr lang="ar"/>
              <a:t>MMS فعالة</a:t>
            </a:r>
          </a:p>
          <a:p>
            <a:pPr lvl="1" rtl="1"/>
            <a:r>
              <a:rPr lang="ar"/>
              <a:t>أثبتت الأدلة الدامغة </a:t>
            </a:r>
            <a:br>
              <a:rPr lang="en-US"/>
            </a:br>
            <a:r>
              <a:rPr lang="ar" b="1"/>
              <a:t>أن MMS تساهم في تحسين التغذية أثناء الحمل وتحد من نتائج الولادة العكسية.</a:t>
            </a:r>
          </a:p>
          <a:p>
            <a:pPr lvl="1" rtl="1"/>
            <a:r>
              <a:rPr lang="ar" b="1"/>
              <a:t>في الحقيقة، تظهر فعالية MMS بشكل أوضح لدى النساء الحوامل اللواتي يعانين من فقر الدم وانخفاض الوزن عند مقارنتها</a:t>
            </a:r>
            <a:r>
              <a:rPr lang="ar"/>
              <a:t> </a:t>
            </a:r>
            <a:br>
              <a:rPr lang="en-US"/>
            </a:br>
            <a:r>
              <a:rPr lang="ar"/>
              <a:t>بنتائج IFA</a:t>
            </a:r>
          </a:p>
          <a:p>
            <a:pPr marL="352425" lvl="1" indent="-342900" rtl="1">
              <a:buFont typeface="Arial" panose="020B0604020202020204" pitchFamily="34" charset="0"/>
              <a:buChar char="•"/>
            </a:pPr>
            <a:endParaRPr lang="en-US"/>
          </a:p>
        </p:txBody>
      </p:sp>
      <p:sp>
        <p:nvSpPr>
          <p:cNvPr id="3" name="Slide Number Placeholder 2">
            <a:extLst>
              <a:ext uri="{FF2B5EF4-FFF2-40B4-BE49-F238E27FC236}">
                <a16:creationId xmlns:a16="http://schemas.microsoft.com/office/drawing/2014/main" id="{8F4A4D70-3F81-8C43-BEFF-F862FEC74269}"/>
              </a:ext>
            </a:extLst>
          </p:cNvPr>
          <p:cNvSpPr>
            <a:spLocks noGrp="1"/>
          </p:cNvSpPr>
          <p:nvPr>
            <p:ph type="sldNum" sz="quarter" idx="12"/>
          </p:nvPr>
        </p:nvSpPr>
        <p:spPr/>
        <p:txBody>
          <a:bodyPr rtlCol="1"/>
          <a:lstStyle/>
          <a:p>
            <a:pPr algn="r" rtl="1"/>
            <a:fld id="{C4B37875-7933-F345-AE65-E0AB5E984F8B}" type="slidenum">
              <a:rPr lang="en-US" smtClean="0"/>
              <a:pPr algn="r" rtl="1"/>
              <a:t>13</a:t>
            </a:fld>
            <a:endParaRPr lang="en-US"/>
          </a:p>
        </p:txBody>
      </p:sp>
      <p:sp>
        <p:nvSpPr>
          <p:cNvPr id="8" name="TextBox 7">
            <a:extLst>
              <a:ext uri="{FF2B5EF4-FFF2-40B4-BE49-F238E27FC236}">
                <a16:creationId xmlns:a16="http://schemas.microsoft.com/office/drawing/2014/main" id="{AB55E986-4643-9E5D-1DD6-3BFCCE6AA2E3}"/>
              </a:ext>
            </a:extLst>
          </p:cNvPr>
          <p:cNvSpPr txBox="1"/>
          <p:nvPr/>
        </p:nvSpPr>
        <p:spPr>
          <a:xfrm>
            <a:off x="5571900" y="5183195"/>
            <a:ext cx="5922107" cy="923330"/>
          </a:xfrm>
          <a:prstGeom prst="rect">
            <a:avLst/>
          </a:prstGeom>
          <a:noFill/>
        </p:spPr>
        <p:txBody>
          <a:bodyPr wrap="square" lIns="0" tIns="0" rIns="0" bIns="0" rtlCol="1">
            <a:spAutoFit/>
          </a:bodyPr>
          <a:lstStyle/>
          <a:p>
            <a:pPr rtl="1"/>
            <a:r>
              <a:rPr lang="ar" sz="2000">
                <a:latin typeface="Avenir Book" panose="02000503020000020003" pitchFamily="2" charset="0"/>
              </a:rPr>
              <a:t>بالإضافة إلى ذلك، تحد MMS من خطر الوفاة بين الإناث الرضع خلال الستة أشهر الأولى بنسبة 15%. وفي حال كانت الأم تعاني من فقر الدم، تنخفض نسبة الخطر إلى 29%.</a:t>
            </a:r>
          </a:p>
        </p:txBody>
      </p:sp>
      <p:pic>
        <p:nvPicPr>
          <p:cNvPr id="7" name="Graphic 6">
            <a:extLst>
              <a:ext uri="{FF2B5EF4-FFF2-40B4-BE49-F238E27FC236}">
                <a16:creationId xmlns:a16="http://schemas.microsoft.com/office/drawing/2014/main" id="{2BB41322-DDDF-ABDE-1BD0-3A9B13F9725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875295" y="619668"/>
            <a:ext cx="5163407" cy="4308539"/>
          </a:xfrm>
          <a:prstGeom prst="rect">
            <a:avLst/>
          </a:prstGeom>
        </p:spPr>
      </p:pic>
    </p:spTree>
    <p:extLst>
      <p:ext uri="{BB962C8B-B14F-4D97-AF65-F5344CB8AC3E}">
        <p14:creationId xmlns:p14="http://schemas.microsoft.com/office/powerpoint/2010/main" val="3341297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F628-C533-FC4E-B1A5-2B533B048E3E}"/>
              </a:ext>
            </a:extLst>
          </p:cNvPr>
          <p:cNvSpPr>
            <a:spLocks noGrp="1"/>
          </p:cNvSpPr>
          <p:nvPr>
            <p:ph type="title"/>
          </p:nvPr>
        </p:nvSpPr>
        <p:spPr/>
        <p:txBody>
          <a:bodyPr rtlCol="1">
            <a:normAutofit/>
          </a:bodyPr>
          <a:lstStyle/>
          <a:p>
            <a:pPr rtl="1"/>
            <a:r>
              <a:rPr lang="ar"/>
              <a:t>MMS آمنة</a:t>
            </a:r>
          </a:p>
        </p:txBody>
      </p:sp>
      <p:sp>
        <p:nvSpPr>
          <p:cNvPr id="12" name="Content Placeholder 11">
            <a:extLst>
              <a:ext uri="{FF2B5EF4-FFF2-40B4-BE49-F238E27FC236}">
                <a16:creationId xmlns:a16="http://schemas.microsoft.com/office/drawing/2014/main" id="{288D96F2-65ED-714E-A01A-DC873F9209F9}"/>
              </a:ext>
            </a:extLst>
          </p:cNvPr>
          <p:cNvSpPr>
            <a:spLocks noGrp="1"/>
          </p:cNvSpPr>
          <p:nvPr>
            <p:ph idx="1"/>
          </p:nvPr>
        </p:nvSpPr>
        <p:spPr/>
        <p:txBody>
          <a:bodyPr rtlCol="1">
            <a:normAutofit/>
          </a:bodyPr>
          <a:lstStyle/>
          <a:p>
            <a:pPr lvl="1" rtl="1">
              <a:lnSpc>
                <a:spcPct val="110000"/>
              </a:lnSpc>
            </a:pPr>
            <a:r>
              <a:rPr lang="ar" b="0" dirty="0">
                <a:latin typeface="Avenir Book" panose="02000503020000020003" pitchFamily="2" charset="0"/>
              </a:rPr>
              <a:t>على اعتبار أن مشاكل المعدة شائعة لدى النساء الحوامل، فلم تسجل المعلومات</a:t>
            </a:r>
            <a:r>
              <a:rPr lang="ar" dirty="0">
                <a:latin typeface="Avenir Book" panose="02000503020000020003" pitchFamily="2" charset="0"/>
              </a:rPr>
              <a:t> أي اختلاف بارز</a:t>
            </a:r>
            <a:r>
              <a:rPr lang="ar" b="0" dirty="0">
                <a:latin typeface="Avenir Book" panose="02000503020000020003" pitchFamily="2" charset="0"/>
              </a:rPr>
              <a:t> بين IFA و MMS   </a:t>
            </a:r>
          </a:p>
        </p:txBody>
      </p:sp>
      <p:sp>
        <p:nvSpPr>
          <p:cNvPr id="8" name="Slide Number Placeholder 7">
            <a:extLst>
              <a:ext uri="{FF2B5EF4-FFF2-40B4-BE49-F238E27FC236}">
                <a16:creationId xmlns:a16="http://schemas.microsoft.com/office/drawing/2014/main" id="{D201EF29-72AA-AF4C-BE61-5F1476ECF290}"/>
              </a:ext>
            </a:extLst>
          </p:cNvPr>
          <p:cNvSpPr>
            <a:spLocks noGrp="1"/>
          </p:cNvSpPr>
          <p:nvPr>
            <p:ph type="sldNum" sz="quarter" idx="12"/>
          </p:nvPr>
        </p:nvSpPr>
        <p:spPr/>
        <p:txBody>
          <a:bodyPr rtlCol="1"/>
          <a:lstStyle/>
          <a:p>
            <a:pPr algn="r" rtl="1"/>
            <a:fld id="{C4B37875-7933-F345-AE65-E0AB5E984F8B}" type="slidenum">
              <a:rPr lang="en-US" smtClean="0"/>
              <a:pPr algn="r" rtl="1"/>
              <a:t>14</a:t>
            </a:fld>
            <a:endParaRPr lang="en-US"/>
          </a:p>
        </p:txBody>
      </p:sp>
      <p:sp>
        <p:nvSpPr>
          <p:cNvPr id="54" name="Text Placeholder 53">
            <a:extLst>
              <a:ext uri="{FF2B5EF4-FFF2-40B4-BE49-F238E27FC236}">
                <a16:creationId xmlns:a16="http://schemas.microsoft.com/office/drawing/2014/main" id="{96FF795D-9E61-654F-A8EE-FB52377A5DF4}"/>
              </a:ext>
            </a:extLst>
          </p:cNvPr>
          <p:cNvSpPr>
            <a:spLocks noGrp="1"/>
          </p:cNvSpPr>
          <p:nvPr>
            <p:ph type="body" sz="quarter" idx="13"/>
          </p:nvPr>
        </p:nvSpPr>
        <p:spPr/>
        <p:txBody>
          <a:bodyPr rtlCol="1">
            <a:normAutofit/>
          </a:bodyPr>
          <a:lstStyle/>
          <a:p>
            <a:pPr algn="l" rtl="1"/>
            <a:r>
              <a:rPr lang="en-GB" dirty="0"/>
              <a:t>2017. Nutrition recommendations in pregnancy and lactation. Med Clin North Am</a:t>
            </a:r>
            <a:br>
              <a:rPr lang="en-US" dirty="0"/>
            </a:br>
            <a:r>
              <a:rPr lang="ar" dirty="0"/>
              <a:t>Antenatal care recommendations for a positive pregnancy experience. يوليو 2020 </a:t>
            </a:r>
            <a:r>
              <a:rPr lang="ar" u="sng" dirty="0">
                <a:hlinkClick r:id="rId3"/>
              </a:rPr>
              <a:t>Nutritional interventions update: multiple micronutrient supplements during pregnancy.</a:t>
            </a:r>
            <a:r>
              <a:rPr lang="ar" dirty="0"/>
              <a:t> WHO. </a:t>
            </a:r>
          </a:p>
        </p:txBody>
      </p:sp>
      <p:sp>
        <p:nvSpPr>
          <p:cNvPr id="26" name="Content Placeholder 25">
            <a:extLst>
              <a:ext uri="{FF2B5EF4-FFF2-40B4-BE49-F238E27FC236}">
                <a16:creationId xmlns:a16="http://schemas.microsoft.com/office/drawing/2014/main" id="{5B5F3419-3D28-0A4F-A1F9-10C2E89FB319}"/>
              </a:ext>
            </a:extLst>
          </p:cNvPr>
          <p:cNvSpPr>
            <a:spLocks noGrp="1"/>
          </p:cNvSpPr>
          <p:nvPr>
            <p:ph idx="17"/>
          </p:nvPr>
        </p:nvSpPr>
        <p:spPr/>
        <p:txBody>
          <a:bodyPr rtlCol="1">
            <a:normAutofit/>
          </a:bodyPr>
          <a:lstStyle/>
          <a:p>
            <a:pPr lvl="1" rtl="1"/>
            <a:r>
              <a:rPr lang="ar" b="0">
                <a:latin typeface="Avenir Book" panose="02000503020000020003" pitchFamily="2" charset="0"/>
              </a:rPr>
              <a:t>لا يوجد ما يدل على حدوث أية أضرار جانبية تذكر.</a:t>
            </a:r>
          </a:p>
        </p:txBody>
      </p:sp>
      <p:sp>
        <p:nvSpPr>
          <p:cNvPr id="27" name="Content Placeholder 26">
            <a:extLst>
              <a:ext uri="{FF2B5EF4-FFF2-40B4-BE49-F238E27FC236}">
                <a16:creationId xmlns:a16="http://schemas.microsoft.com/office/drawing/2014/main" id="{64F76EE6-1188-6944-B23D-92EB871CEBCC}"/>
              </a:ext>
            </a:extLst>
          </p:cNvPr>
          <p:cNvSpPr>
            <a:spLocks noGrp="1"/>
          </p:cNvSpPr>
          <p:nvPr>
            <p:ph idx="18"/>
          </p:nvPr>
        </p:nvSpPr>
        <p:spPr/>
        <p:txBody>
          <a:bodyPr rtlCol="1">
            <a:normAutofit/>
          </a:bodyPr>
          <a:lstStyle/>
          <a:p>
            <a:pPr lvl="1" rtl="1"/>
            <a:r>
              <a:rPr lang="ar" b="0">
                <a:latin typeface="Avenir Book" panose="02000503020000020003" pitchFamily="2" charset="0"/>
              </a:rPr>
              <a:t>لم تثبت التجارب وجود أي فرق في الالتزام بين IFA و MMS&gt;</a:t>
            </a:r>
          </a:p>
        </p:txBody>
      </p:sp>
      <p:pic>
        <p:nvPicPr>
          <p:cNvPr id="6" name="Picture Placeholder 5" descr="A person kissing a baby&#10;&#10;Description automatically generated">
            <a:extLst>
              <a:ext uri="{FF2B5EF4-FFF2-40B4-BE49-F238E27FC236}">
                <a16:creationId xmlns:a16="http://schemas.microsoft.com/office/drawing/2014/main" id="{3B425D8C-5638-B908-A288-6E4B83ED1CC5}"/>
              </a:ext>
            </a:extLst>
          </p:cNvPr>
          <p:cNvPicPr>
            <a:picLocks noGrp="1" noChangeAspect="1"/>
          </p:cNvPicPr>
          <p:nvPr>
            <p:ph type="pic" sz="quarter" idx="14"/>
          </p:nvPr>
        </p:nvPicPr>
        <p:blipFill>
          <a:blip r:embed="rId4"/>
          <a:srcRect t="94" b="94"/>
          <a:stretch>
            <a:fillRect/>
          </a:stretch>
        </p:blipFill>
        <p:spPr/>
      </p:pic>
      <p:pic>
        <p:nvPicPr>
          <p:cNvPr id="15" name="Picture Placeholder 14" descr="A picture containing tree, outdoor, person, young&#10;&#10;Description automatically generated">
            <a:extLst>
              <a:ext uri="{FF2B5EF4-FFF2-40B4-BE49-F238E27FC236}">
                <a16:creationId xmlns:a16="http://schemas.microsoft.com/office/drawing/2014/main" id="{8A34C2C7-ADD7-BB71-2B21-B3477DD9B48F}"/>
              </a:ext>
            </a:extLst>
          </p:cNvPr>
          <p:cNvPicPr>
            <a:picLocks noGrp="1" noChangeAspect="1"/>
          </p:cNvPicPr>
          <p:nvPr>
            <p:ph type="pic" sz="quarter" idx="15"/>
          </p:nvPr>
        </p:nvPicPr>
        <p:blipFill>
          <a:blip r:embed="rId5"/>
          <a:srcRect t="79" b="79"/>
          <a:stretch>
            <a:fillRect/>
          </a:stretch>
        </p:blipFill>
        <p:spPr/>
      </p:pic>
      <p:pic>
        <p:nvPicPr>
          <p:cNvPr id="21" name="Picture Placeholder 20" descr="A picture containing grass, outdoor, person&#10;&#10;Description automatically generated">
            <a:extLst>
              <a:ext uri="{FF2B5EF4-FFF2-40B4-BE49-F238E27FC236}">
                <a16:creationId xmlns:a16="http://schemas.microsoft.com/office/drawing/2014/main" id="{E7AFE504-8CBB-7B51-AE0F-5C1EF4FBEB21}"/>
              </a:ext>
            </a:extLst>
          </p:cNvPr>
          <p:cNvPicPr>
            <a:picLocks noGrp="1" noChangeAspect="1"/>
          </p:cNvPicPr>
          <p:nvPr>
            <p:ph type="pic" sz="quarter" idx="16"/>
          </p:nvPr>
        </p:nvPicPr>
        <p:blipFill>
          <a:blip r:embed="rId6"/>
          <a:srcRect/>
          <a:stretch>
            <a:fillRect/>
          </a:stretch>
        </p:blipFill>
        <p:spPr/>
      </p:pic>
    </p:spTree>
    <p:extLst>
      <p:ext uri="{BB962C8B-B14F-4D97-AF65-F5344CB8AC3E}">
        <p14:creationId xmlns:p14="http://schemas.microsoft.com/office/powerpoint/2010/main" val="2176103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F628-C533-FC4E-B1A5-2B533B048E3E}"/>
              </a:ext>
            </a:extLst>
          </p:cNvPr>
          <p:cNvSpPr>
            <a:spLocks noGrp="1"/>
          </p:cNvSpPr>
          <p:nvPr>
            <p:ph type="title"/>
          </p:nvPr>
        </p:nvSpPr>
        <p:spPr/>
        <p:txBody>
          <a:bodyPr rtlCol="1"/>
          <a:lstStyle/>
          <a:p>
            <a:pPr rtl="1"/>
            <a:r>
              <a:rPr lang="ar"/>
              <a:t>MMS متوفرة واقتصادية.</a:t>
            </a:r>
          </a:p>
        </p:txBody>
      </p:sp>
      <p:sp>
        <p:nvSpPr>
          <p:cNvPr id="3" name="Content Placeholder 2">
            <a:extLst>
              <a:ext uri="{FF2B5EF4-FFF2-40B4-BE49-F238E27FC236}">
                <a16:creationId xmlns:a16="http://schemas.microsoft.com/office/drawing/2014/main" id="{44536562-8A7B-A245-8B01-5E1E0822E3AE}"/>
              </a:ext>
            </a:extLst>
          </p:cNvPr>
          <p:cNvSpPr>
            <a:spLocks noGrp="1"/>
          </p:cNvSpPr>
          <p:nvPr>
            <p:ph idx="1"/>
          </p:nvPr>
        </p:nvSpPr>
        <p:spPr/>
        <p:txBody>
          <a:bodyPr rtlCol="1"/>
          <a:lstStyle/>
          <a:p>
            <a:pPr lvl="1" rtl="1"/>
            <a:r>
              <a:rPr lang="ar"/>
              <a:t>يمكن للبلدان حساب قيمة الفرق لدى استبدال IFA ب MMS باستخدام </a:t>
            </a:r>
            <a:r>
              <a:rPr lang="ar">
                <a:hlinkClick r:id="rId3">
                  <a:extLst>
                    <a:ext uri="{A12FA001-AC4F-418D-AE19-62706E023703}">
                      <ahyp:hlinkClr xmlns:ahyp="http://schemas.microsoft.com/office/drawing/2018/hyperlinkcolor" val="tx"/>
                    </a:ext>
                  </a:extLst>
                </a:hlinkClick>
              </a:rPr>
              <a:t> أداة حساب الفوائد</a:t>
            </a:r>
            <a:r>
              <a:rPr lang="ar"/>
              <a:t> التغذوية العالمية.</a:t>
            </a:r>
            <a:endParaRPr lang="en-CH"/>
          </a:p>
        </p:txBody>
      </p:sp>
      <p:sp>
        <p:nvSpPr>
          <p:cNvPr id="10" name="Slide Number Placeholder 9">
            <a:extLst>
              <a:ext uri="{FF2B5EF4-FFF2-40B4-BE49-F238E27FC236}">
                <a16:creationId xmlns:a16="http://schemas.microsoft.com/office/drawing/2014/main" id="{22F49AE2-AFC1-D742-AB17-6BE1C824EA45}"/>
              </a:ext>
            </a:extLst>
          </p:cNvPr>
          <p:cNvSpPr>
            <a:spLocks noGrp="1"/>
          </p:cNvSpPr>
          <p:nvPr>
            <p:ph type="sldNum" sz="quarter" idx="12"/>
          </p:nvPr>
        </p:nvSpPr>
        <p:spPr/>
        <p:txBody>
          <a:bodyPr rtlCol="1"/>
          <a:lstStyle/>
          <a:p>
            <a:pPr rtl="1"/>
            <a:fld id="{C4B37875-7933-F345-AE65-E0AB5E984F8B}" type="slidenum">
              <a:rPr lang="en-US" smtClean="0"/>
              <a:pPr rtl="1"/>
              <a:t>15</a:t>
            </a:fld>
            <a:endParaRPr lang="en-US"/>
          </a:p>
        </p:txBody>
      </p:sp>
      <p:sp>
        <p:nvSpPr>
          <p:cNvPr id="54" name="Text Placeholder 53">
            <a:extLst>
              <a:ext uri="{FF2B5EF4-FFF2-40B4-BE49-F238E27FC236}">
                <a16:creationId xmlns:a16="http://schemas.microsoft.com/office/drawing/2014/main" id="{96FF795D-9E61-654F-A8EE-FB52377A5DF4}"/>
              </a:ext>
            </a:extLst>
          </p:cNvPr>
          <p:cNvSpPr>
            <a:spLocks noGrp="1"/>
          </p:cNvSpPr>
          <p:nvPr>
            <p:ph type="body" sz="quarter" idx="13"/>
          </p:nvPr>
        </p:nvSpPr>
        <p:spPr/>
        <p:txBody>
          <a:bodyPr rtlCol="1"/>
          <a:lstStyle/>
          <a:p>
            <a:pPr rtl="1"/>
            <a:r>
              <a:rPr lang="ar"/>
              <a:t>المصدر: </a:t>
            </a:r>
            <a:r>
              <a:rPr lang="ar">
                <a:hlinkClick r:id="rId4"/>
              </a:rPr>
              <a:t>HMHB Consortium website</a:t>
            </a:r>
            <a:endParaRPr lang="en-US"/>
          </a:p>
        </p:txBody>
      </p:sp>
      <p:sp>
        <p:nvSpPr>
          <p:cNvPr id="8" name="Content Placeholder 7">
            <a:extLst>
              <a:ext uri="{FF2B5EF4-FFF2-40B4-BE49-F238E27FC236}">
                <a16:creationId xmlns:a16="http://schemas.microsoft.com/office/drawing/2014/main" id="{3EDF419E-659E-3044-A75D-7ACFD256AB65}"/>
              </a:ext>
            </a:extLst>
          </p:cNvPr>
          <p:cNvSpPr>
            <a:spLocks noGrp="1"/>
          </p:cNvSpPr>
          <p:nvPr>
            <p:ph idx="17"/>
          </p:nvPr>
        </p:nvSpPr>
        <p:spPr/>
        <p:txBody>
          <a:bodyPr rtlCol="1"/>
          <a:lstStyle/>
          <a:p>
            <a:pPr lvl="1" rtl="1"/>
            <a:r>
              <a:rPr lang="ar"/>
              <a:t>MMS عبارة عن مدخل اقتصادي من مدخلات الرعاية أثناء الحمل. </a:t>
            </a:r>
          </a:p>
        </p:txBody>
      </p:sp>
      <p:sp>
        <p:nvSpPr>
          <p:cNvPr id="12" name="Content Placeholder 11">
            <a:extLst>
              <a:ext uri="{FF2B5EF4-FFF2-40B4-BE49-F238E27FC236}">
                <a16:creationId xmlns:a16="http://schemas.microsoft.com/office/drawing/2014/main" id="{AB8A8251-93EB-C644-8910-3DE8D3E8E414}"/>
              </a:ext>
            </a:extLst>
          </p:cNvPr>
          <p:cNvSpPr>
            <a:spLocks noGrp="1"/>
          </p:cNvSpPr>
          <p:nvPr>
            <p:ph idx="18"/>
          </p:nvPr>
        </p:nvSpPr>
        <p:spPr/>
        <p:txBody>
          <a:bodyPr rtlCol="1">
            <a:normAutofit/>
          </a:bodyPr>
          <a:lstStyle/>
          <a:p>
            <a:pPr lvl="1" rtl="1"/>
            <a:r>
              <a:rPr lang="ar"/>
              <a:t>MMS متوفرة. يتم بذل المزيد من الجهود لتحسين إمكانية تصنيع MMS محلياً وزيادة الإمدادات - مما قد يساهم في المزيد من انخفاض التكلفة.</a:t>
            </a:r>
          </a:p>
        </p:txBody>
      </p:sp>
      <p:pic>
        <p:nvPicPr>
          <p:cNvPr id="13" name="Picture Placeholder 12" descr="A picture containing grass, outdoor, person&#10;&#10;Description automatically generated">
            <a:extLst>
              <a:ext uri="{FF2B5EF4-FFF2-40B4-BE49-F238E27FC236}">
                <a16:creationId xmlns:a16="http://schemas.microsoft.com/office/drawing/2014/main" id="{21C9696A-EA8A-506D-DEBA-745B9BFED582}"/>
              </a:ext>
            </a:extLst>
          </p:cNvPr>
          <p:cNvPicPr>
            <a:picLocks noGrp="1" noChangeAspect="1"/>
          </p:cNvPicPr>
          <p:nvPr>
            <p:ph type="pic" sz="quarter" idx="16"/>
          </p:nvPr>
        </p:nvPicPr>
        <p:blipFill>
          <a:blip r:embed="rId5"/>
          <a:srcRect/>
          <a:stretch>
            <a:fillRect/>
          </a:stretch>
        </p:blipFill>
        <p:spPr/>
      </p:pic>
      <p:pic>
        <p:nvPicPr>
          <p:cNvPr id="21" name="Picture Placeholder 20" descr="A person holding a baby&#10;&#10;Description automatically generated">
            <a:extLst>
              <a:ext uri="{FF2B5EF4-FFF2-40B4-BE49-F238E27FC236}">
                <a16:creationId xmlns:a16="http://schemas.microsoft.com/office/drawing/2014/main" id="{831788F0-3838-CAC6-0C84-49BB2AF4CF17}"/>
              </a:ext>
            </a:extLst>
          </p:cNvPr>
          <p:cNvPicPr>
            <a:picLocks noGrp="1" noChangeAspect="1"/>
          </p:cNvPicPr>
          <p:nvPr>
            <p:ph type="pic" sz="quarter" idx="14"/>
          </p:nvPr>
        </p:nvPicPr>
        <p:blipFill>
          <a:blip r:embed="rId6"/>
          <a:srcRect l="78" r="78"/>
          <a:stretch>
            <a:fillRect/>
          </a:stretch>
        </p:blipFill>
        <p:spPr/>
      </p:pic>
      <p:pic>
        <p:nvPicPr>
          <p:cNvPr id="23" name="Picture Placeholder 22" descr="A picture containing tree, outdoor, person, child&#10;&#10;Description automatically generated">
            <a:extLst>
              <a:ext uri="{FF2B5EF4-FFF2-40B4-BE49-F238E27FC236}">
                <a16:creationId xmlns:a16="http://schemas.microsoft.com/office/drawing/2014/main" id="{2E1AF499-01ED-DFDE-E669-44E5F1FADDEE}"/>
              </a:ext>
            </a:extLst>
          </p:cNvPr>
          <p:cNvPicPr>
            <a:picLocks noGrp="1" noChangeAspect="1"/>
          </p:cNvPicPr>
          <p:nvPr>
            <p:ph type="pic" sz="quarter" idx="15"/>
          </p:nvPr>
        </p:nvPicPr>
        <p:blipFill>
          <a:blip r:embed="rId7"/>
          <a:srcRect t="79" b="79"/>
          <a:stretch>
            <a:fillRect/>
          </a:stretch>
        </p:blipFill>
        <p:spPr/>
      </p:pic>
    </p:spTree>
    <p:extLst>
      <p:ext uri="{BB962C8B-B14F-4D97-AF65-F5344CB8AC3E}">
        <p14:creationId xmlns:p14="http://schemas.microsoft.com/office/powerpoint/2010/main" val="304230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84A3B6-0148-8A4E-96BF-CEE47EA36F28}"/>
              </a:ext>
            </a:extLst>
          </p:cNvPr>
          <p:cNvSpPr>
            <a:spLocks noGrp="1"/>
          </p:cNvSpPr>
          <p:nvPr>
            <p:ph type="title"/>
          </p:nvPr>
        </p:nvSpPr>
        <p:spPr/>
        <p:txBody>
          <a:bodyPr rtlCol="1"/>
          <a:lstStyle/>
          <a:p>
            <a:pPr rtl="1"/>
            <a:r>
              <a:rPr lang="ar"/>
              <a:t>تأثير MMS عالمياً</a:t>
            </a:r>
          </a:p>
        </p:txBody>
      </p:sp>
      <p:sp>
        <p:nvSpPr>
          <p:cNvPr id="16" name="Content Placeholder 15">
            <a:extLst>
              <a:ext uri="{FF2B5EF4-FFF2-40B4-BE49-F238E27FC236}">
                <a16:creationId xmlns:a16="http://schemas.microsoft.com/office/drawing/2014/main" id="{3B4BCBC7-1CBE-514A-B77B-8A2B37104431}"/>
              </a:ext>
            </a:extLst>
          </p:cNvPr>
          <p:cNvSpPr>
            <a:spLocks noGrp="1"/>
          </p:cNvSpPr>
          <p:nvPr>
            <p:ph idx="1"/>
          </p:nvPr>
        </p:nvSpPr>
        <p:spPr>
          <a:xfrm>
            <a:off x="704089" y="1874520"/>
            <a:ext cx="5391911" cy="4087368"/>
          </a:xfrm>
        </p:spPr>
        <p:txBody>
          <a:bodyPr rtlCol="1">
            <a:normAutofit fontScale="92500"/>
          </a:bodyPr>
          <a:lstStyle/>
          <a:p>
            <a:pPr rtl="1"/>
            <a:r>
              <a:rPr lang="ar" b="1" dirty="0">
                <a:latin typeface="Avenir Black" panose="02000503020000020003" pitchFamily="2" charset="0"/>
              </a:rPr>
              <a:t>يمكن أن يساعد الانتقال من استخدام IFA إلى استخدام MMS في تجنب 7 - 28 مليون حالة وفاة أو إعاقة في صفوف الرضع في 32 من البلدان ذات الدخل المنخفض والمتوسط.</a:t>
            </a:r>
            <a:endParaRPr lang="en-US" dirty="0"/>
          </a:p>
          <a:p>
            <a:pPr rtl="1"/>
            <a:r>
              <a:rPr lang="ar" dirty="0"/>
              <a:t>من شأن توسيع نطاق MMS إلى تغطية بنسبة 90% أن يجني مكاسب كبيرة لصالح الثروة البشرية للأطفال المولودين سنوياً في 132 من البلدان ذات الدخل المنخفض والمتوسط.</a:t>
            </a:r>
            <a:br>
              <a:rPr lang="en-CH" dirty="0"/>
            </a:br>
            <a:br>
              <a:rPr lang="en-CH" dirty="0"/>
            </a:br>
            <a:r>
              <a:rPr lang="ar" b="1" dirty="0">
                <a:latin typeface="Avenir Black" panose="02000503020000020003" pitchFamily="2" charset="0"/>
              </a:rPr>
              <a:t>أكثر من 5 مليون سنة دراسية إضافية</a:t>
            </a:r>
            <a:br>
              <a:rPr lang="en-US" b="1" dirty="0">
                <a:latin typeface="Avenir Black" panose="02000503020000020003" pitchFamily="2" charset="0"/>
              </a:rPr>
            </a:br>
            <a:br>
              <a:rPr lang="en-CH" b="1" dirty="0">
                <a:latin typeface="Avenir Black" panose="02000503020000020003" pitchFamily="2" charset="0"/>
              </a:rPr>
            </a:br>
            <a:r>
              <a:rPr lang="ar" b="1" dirty="0">
                <a:latin typeface="Avenir Black" panose="02000503020000020003" pitchFamily="2" charset="0"/>
              </a:rPr>
              <a:t>أكثر من 18 مليار دولار كدخل تراكمي على مدى الحياة</a:t>
            </a:r>
            <a:endParaRPr lang="en-CH" b="1" dirty="0">
              <a:latin typeface="Avenir Black" panose="02000503020000020003" pitchFamily="2" charset="0"/>
            </a:endParaRPr>
          </a:p>
        </p:txBody>
      </p:sp>
      <p:sp>
        <p:nvSpPr>
          <p:cNvPr id="3" name="Slide Number Placeholder 2">
            <a:extLst>
              <a:ext uri="{FF2B5EF4-FFF2-40B4-BE49-F238E27FC236}">
                <a16:creationId xmlns:a16="http://schemas.microsoft.com/office/drawing/2014/main" id="{F0BB1E68-5154-4541-82DD-116E8DF81B45}"/>
              </a:ext>
            </a:extLst>
          </p:cNvPr>
          <p:cNvSpPr>
            <a:spLocks noGrp="1"/>
          </p:cNvSpPr>
          <p:nvPr>
            <p:ph type="sldNum" sz="quarter" idx="12"/>
          </p:nvPr>
        </p:nvSpPr>
        <p:spPr/>
        <p:txBody>
          <a:bodyPr rtlCol="1"/>
          <a:lstStyle/>
          <a:p>
            <a:pPr rtl="1"/>
            <a:fld id="{C4B37875-7933-F345-AE65-E0AB5E984F8B}" type="slidenum">
              <a:rPr lang="en-US" smtClean="0"/>
              <a:pPr rtl="1"/>
              <a:t>16</a:t>
            </a:fld>
            <a:endParaRPr lang="en-US"/>
          </a:p>
        </p:txBody>
      </p:sp>
      <p:sp>
        <p:nvSpPr>
          <p:cNvPr id="18" name="Text Placeholder 17">
            <a:extLst>
              <a:ext uri="{FF2B5EF4-FFF2-40B4-BE49-F238E27FC236}">
                <a16:creationId xmlns:a16="http://schemas.microsoft.com/office/drawing/2014/main" id="{1A13756E-AEF6-F043-BEC8-0AC8925D9246}"/>
              </a:ext>
            </a:extLst>
          </p:cNvPr>
          <p:cNvSpPr>
            <a:spLocks noGrp="1"/>
          </p:cNvSpPr>
          <p:nvPr>
            <p:ph type="body" sz="quarter" idx="14"/>
          </p:nvPr>
        </p:nvSpPr>
        <p:spPr/>
        <p:txBody>
          <a:bodyPr rtlCol="1">
            <a:normAutofit fontScale="77500" lnSpcReduction="20000"/>
          </a:bodyPr>
          <a:lstStyle/>
          <a:p>
            <a:pPr marL="0" indent="0" algn="l" rtl="1">
              <a:spcBef>
                <a:spcPts val="600"/>
              </a:spcBef>
            </a:pPr>
            <a:r>
              <a:rPr lang="ar" dirty="0"/>
              <a:t>Perumal et al يوليو 2021 </a:t>
            </a:r>
            <a:r>
              <a:rPr lang="ar" dirty="0">
                <a:hlinkClick r:id="rId3"/>
              </a:rPr>
              <a:t>Impact of scaling up prenatal nutrition interventions on human capital outcomes in low- and middle-income countries: a modeling analysis.   </a:t>
            </a:r>
            <a:r>
              <a:rPr lang="ar" dirty="0"/>
              <a:t> American Journal of Clinical Nutrition </a:t>
            </a:r>
          </a:p>
        </p:txBody>
      </p:sp>
      <p:pic>
        <p:nvPicPr>
          <p:cNvPr id="7" name="Picture Placeholder 6" descr="A person and a child&#10;&#10;Description automatically generated with low confidence">
            <a:extLst>
              <a:ext uri="{FF2B5EF4-FFF2-40B4-BE49-F238E27FC236}">
                <a16:creationId xmlns:a16="http://schemas.microsoft.com/office/drawing/2014/main" id="{45141B23-7100-A76D-1B8C-89E95E57F5A3}"/>
              </a:ext>
            </a:extLst>
          </p:cNvPr>
          <p:cNvPicPr>
            <a:picLocks noGrp="1" noChangeAspect="1"/>
          </p:cNvPicPr>
          <p:nvPr>
            <p:ph type="pic" sz="quarter" idx="13"/>
          </p:nvPr>
        </p:nvPicPr>
        <p:blipFill>
          <a:blip r:embed="rId4"/>
          <a:srcRect l="14" r="14"/>
          <a:stretch>
            <a:fillRect/>
          </a:stretch>
        </p:blipFill>
        <p:spPr>
          <a:xfrm>
            <a:off x="6329646" y="111318"/>
            <a:ext cx="5814645" cy="6858000"/>
          </a:xfrm>
        </p:spPr>
      </p:pic>
    </p:spTree>
    <p:extLst>
      <p:ext uri="{BB962C8B-B14F-4D97-AF65-F5344CB8AC3E}">
        <p14:creationId xmlns:p14="http://schemas.microsoft.com/office/powerpoint/2010/main" val="2583932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rtlCol="1"/>
          <a:lstStyle/>
          <a:p>
            <a:pPr rtl="1"/>
            <a:r>
              <a:rPr lang="ar"/>
              <a:t>خدمات الرعاية أثناء الحمل (ANC) </a:t>
            </a:r>
          </a:p>
        </p:txBody>
      </p:sp>
      <p:sp>
        <p:nvSpPr>
          <p:cNvPr id="95" name="Content Placeholder 94">
            <a:extLst>
              <a:ext uri="{FF2B5EF4-FFF2-40B4-BE49-F238E27FC236}">
                <a16:creationId xmlns:a16="http://schemas.microsoft.com/office/drawing/2014/main" id="{6CD62642-9638-1B51-C9C9-44262C6FF7AE}"/>
              </a:ext>
            </a:extLst>
          </p:cNvPr>
          <p:cNvSpPr>
            <a:spLocks noGrp="1"/>
          </p:cNvSpPr>
          <p:nvPr>
            <p:ph idx="1"/>
          </p:nvPr>
        </p:nvSpPr>
        <p:spPr/>
        <p:txBody>
          <a:bodyPr rtlCol="1">
            <a:normAutofit/>
          </a:bodyPr>
          <a:lstStyle/>
          <a:p>
            <a:pPr rtl="1"/>
            <a:r>
              <a:rPr lang="ar" b="1"/>
              <a:t>المكملات الغذائية</a:t>
            </a:r>
          </a:p>
          <a:p>
            <a:pPr lvl="1" rtl="1"/>
            <a:r>
              <a:rPr lang="ar" sz="2400"/>
              <a:t>المكملات الغذائية الدقيقة والمتعددة</a:t>
            </a:r>
          </a:p>
          <a:p>
            <a:pPr lvl="1" rtl="1"/>
            <a:r>
              <a:rPr lang="ar" sz="2400"/>
              <a:t>مكملات الكلسيوم للأمهات</a:t>
            </a:r>
          </a:p>
          <a:p>
            <a:pPr lvl="1" rtl="1"/>
            <a:r>
              <a:rPr lang="ar" sz="2400"/>
              <a:t>مكملات البروتين لتوازن الطاقة (BEP)</a:t>
            </a:r>
          </a:p>
        </p:txBody>
      </p:sp>
      <p:sp>
        <p:nvSpPr>
          <p:cNvPr id="4" name="Slide Number Placeholder 3">
            <a:extLst>
              <a:ext uri="{FF2B5EF4-FFF2-40B4-BE49-F238E27FC236}">
                <a16:creationId xmlns:a16="http://schemas.microsoft.com/office/drawing/2014/main" id="{E4EE7EF1-CABB-374A-AAC2-BB49321AC5F3}"/>
              </a:ext>
            </a:extLst>
          </p:cNvPr>
          <p:cNvSpPr>
            <a:spLocks noGrp="1"/>
          </p:cNvSpPr>
          <p:nvPr>
            <p:ph type="sldNum" sz="quarter" idx="12"/>
          </p:nvPr>
        </p:nvSpPr>
        <p:spPr/>
        <p:txBody>
          <a:bodyPr rtlCol="1"/>
          <a:lstStyle/>
          <a:p>
            <a:pPr rtl="1"/>
            <a:fld id="{C4B37875-7933-F345-AE65-E0AB5E984F8B}" type="slidenum">
              <a:rPr lang="en-US" smtClean="0"/>
              <a:pPr rtl="1"/>
              <a:t>17</a:t>
            </a:fld>
            <a:endParaRPr lang="en-US"/>
          </a:p>
        </p:txBody>
      </p:sp>
      <p:sp>
        <p:nvSpPr>
          <p:cNvPr id="14" name="Text Placeholder 13">
            <a:extLst>
              <a:ext uri="{FF2B5EF4-FFF2-40B4-BE49-F238E27FC236}">
                <a16:creationId xmlns:a16="http://schemas.microsoft.com/office/drawing/2014/main" id="{9F0A6AE7-0640-6442-B510-EEB6CDA54D4B}"/>
              </a:ext>
            </a:extLst>
          </p:cNvPr>
          <p:cNvSpPr>
            <a:spLocks noGrp="1"/>
          </p:cNvSpPr>
          <p:nvPr>
            <p:ph type="body" sz="quarter" idx="14"/>
          </p:nvPr>
        </p:nvSpPr>
        <p:spPr/>
        <p:txBody>
          <a:bodyPr rtlCol="1"/>
          <a:lstStyle/>
          <a:p>
            <a:pPr rtl="1"/>
            <a:r>
              <a:rPr lang="ar"/>
              <a:t>المصدر: </a:t>
            </a:r>
            <a:r>
              <a:rPr lang="ar">
                <a:hlinkClick r:id="rId3"/>
              </a:rPr>
              <a:t>The Lancet Series on Maternal and Child Undernutrition Progress</a:t>
            </a:r>
            <a:r>
              <a:rPr lang="ar"/>
              <a:t> (2021)</a:t>
            </a:r>
            <a:endParaRPr lang="en-CH"/>
          </a:p>
        </p:txBody>
      </p:sp>
      <p:sp>
        <p:nvSpPr>
          <p:cNvPr id="17" name="Text Placeholder 16">
            <a:extLst>
              <a:ext uri="{FF2B5EF4-FFF2-40B4-BE49-F238E27FC236}">
                <a16:creationId xmlns:a16="http://schemas.microsoft.com/office/drawing/2014/main" id="{1676A2C6-0AE7-750B-1CA7-E6E1D96C37F7}"/>
              </a:ext>
            </a:extLst>
          </p:cNvPr>
          <p:cNvSpPr>
            <a:spLocks noGrp="1"/>
          </p:cNvSpPr>
          <p:nvPr>
            <p:ph type="body" sz="quarter" idx="15"/>
          </p:nvPr>
        </p:nvSpPr>
        <p:spPr/>
        <p:txBody>
          <a:bodyPr rtlCol="1"/>
          <a:lstStyle/>
          <a:p>
            <a:pPr rtl="1"/>
            <a:r>
              <a:rPr lang="ar"/>
              <a:t>يجب إدراج MMS في حزمة مدخلات الرعاية السكانية التغذوية للأمهات أثناء الحمل، وتتضمن: </a:t>
            </a:r>
          </a:p>
        </p:txBody>
      </p:sp>
      <p:sp>
        <p:nvSpPr>
          <p:cNvPr id="96" name="Content Placeholder 95">
            <a:extLst>
              <a:ext uri="{FF2B5EF4-FFF2-40B4-BE49-F238E27FC236}">
                <a16:creationId xmlns:a16="http://schemas.microsoft.com/office/drawing/2014/main" id="{057F9A92-4B7A-8114-0BAE-5B15FB94B0A3}"/>
              </a:ext>
            </a:extLst>
          </p:cNvPr>
          <p:cNvSpPr>
            <a:spLocks noGrp="1"/>
          </p:cNvSpPr>
          <p:nvPr>
            <p:ph idx="16"/>
          </p:nvPr>
        </p:nvSpPr>
        <p:spPr/>
        <p:txBody>
          <a:bodyPr rtlCol="1">
            <a:normAutofit/>
          </a:bodyPr>
          <a:lstStyle/>
          <a:p>
            <a:pPr rtl="1"/>
            <a:r>
              <a:rPr lang="ar" b="1"/>
              <a:t>الاستشارات التغذوية </a:t>
            </a:r>
          </a:p>
          <a:p>
            <a:pPr lvl="1" rtl="1"/>
            <a:r>
              <a:rPr lang="ar" sz="2400"/>
              <a:t>زيادة الوزن الصحية</a:t>
            </a:r>
          </a:p>
          <a:p>
            <a:pPr lvl="1" rtl="1"/>
            <a:r>
              <a:rPr lang="ar" sz="2400"/>
              <a:t>زيادة الطاقة وتناول البروتين</a:t>
            </a:r>
          </a:p>
          <a:p>
            <a:pPr lvl="1" rtl="1"/>
            <a:r>
              <a:rPr lang="ar" sz="2400"/>
              <a:t>الحمية المتنوعة (بما فيها الأغذية المدعمة)</a:t>
            </a:r>
          </a:p>
        </p:txBody>
      </p:sp>
    </p:spTree>
    <p:extLst>
      <p:ext uri="{BB962C8B-B14F-4D97-AF65-F5344CB8AC3E}">
        <p14:creationId xmlns:p14="http://schemas.microsoft.com/office/powerpoint/2010/main" val="1087540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B9A790-AE49-FE43-B5B4-C1C1CEAC123F}"/>
              </a:ext>
            </a:extLst>
          </p:cNvPr>
          <p:cNvSpPr>
            <a:spLocks noGrp="1"/>
          </p:cNvSpPr>
          <p:nvPr>
            <p:ph type="title"/>
          </p:nvPr>
        </p:nvSpPr>
        <p:spPr/>
        <p:txBody>
          <a:bodyPr rtlCol="1"/>
          <a:lstStyle/>
          <a:p>
            <a:pPr rtl="1"/>
            <a:r>
              <a:rPr lang="ar"/>
              <a:t>استخدام MMS حول العالم</a:t>
            </a:r>
          </a:p>
        </p:txBody>
      </p:sp>
      <p:sp>
        <p:nvSpPr>
          <p:cNvPr id="3" name="Slide Number Placeholder 2">
            <a:extLst>
              <a:ext uri="{FF2B5EF4-FFF2-40B4-BE49-F238E27FC236}">
                <a16:creationId xmlns:a16="http://schemas.microsoft.com/office/drawing/2014/main" id="{FEFD9650-44B9-804C-8BD6-20148FE4FA54}"/>
              </a:ext>
            </a:extLst>
          </p:cNvPr>
          <p:cNvSpPr>
            <a:spLocks noGrp="1"/>
          </p:cNvSpPr>
          <p:nvPr>
            <p:ph type="sldNum" sz="quarter" idx="12"/>
          </p:nvPr>
        </p:nvSpPr>
        <p:spPr/>
        <p:txBody>
          <a:bodyPr rtlCol="1"/>
          <a:lstStyle/>
          <a:p>
            <a:pPr rtl="1"/>
            <a:fld id="{C4B37875-7933-F345-AE65-E0AB5E984F8B}" type="slidenum">
              <a:rPr lang="en-US" smtClean="0"/>
              <a:pPr rtl="1"/>
              <a:t>18</a:t>
            </a:fld>
            <a:endParaRPr lang="en-US"/>
          </a:p>
        </p:txBody>
      </p:sp>
      <p:sp>
        <p:nvSpPr>
          <p:cNvPr id="8" name="Text Placeholder 7">
            <a:extLst>
              <a:ext uri="{FF2B5EF4-FFF2-40B4-BE49-F238E27FC236}">
                <a16:creationId xmlns:a16="http://schemas.microsoft.com/office/drawing/2014/main" id="{7B0A79C6-FC5F-1141-B937-E20BD98F51EC}"/>
              </a:ext>
            </a:extLst>
          </p:cNvPr>
          <p:cNvSpPr>
            <a:spLocks noGrp="1"/>
          </p:cNvSpPr>
          <p:nvPr>
            <p:ph type="body" sz="quarter" idx="13"/>
          </p:nvPr>
        </p:nvSpPr>
        <p:spPr/>
        <p:txBody>
          <a:bodyPr rtlCol="1"/>
          <a:lstStyle/>
          <a:p>
            <a:pPr rtl="1"/>
            <a:r>
              <a:rPr lang="ar" dirty="0"/>
              <a:t>Source: https://hmhbconsortium.org/world-map/</a:t>
            </a:r>
            <a:endParaRPr lang="en-CH" dirty="0"/>
          </a:p>
        </p:txBody>
      </p:sp>
      <p:grpSp>
        <p:nvGrpSpPr>
          <p:cNvPr id="10" name="Group 9">
            <a:extLst>
              <a:ext uri="{FF2B5EF4-FFF2-40B4-BE49-F238E27FC236}">
                <a16:creationId xmlns:a16="http://schemas.microsoft.com/office/drawing/2014/main" id="{0C14C22E-6377-C149-B14E-2CC3D552D667}"/>
              </a:ext>
            </a:extLst>
          </p:cNvPr>
          <p:cNvGrpSpPr/>
          <p:nvPr/>
        </p:nvGrpSpPr>
        <p:grpSpPr>
          <a:xfrm>
            <a:off x="747352" y="1959750"/>
            <a:ext cx="7171523" cy="3906183"/>
            <a:chOff x="405196" y="330200"/>
            <a:chExt cx="11378432" cy="6197600"/>
          </a:xfrm>
          <a:solidFill>
            <a:schemeClr val="bg1"/>
          </a:solidFill>
        </p:grpSpPr>
        <p:grpSp>
          <p:nvGrpSpPr>
            <p:cNvPr id="11" name="Group 205">
              <a:extLst>
                <a:ext uri="{FF2B5EF4-FFF2-40B4-BE49-F238E27FC236}">
                  <a16:creationId xmlns:a16="http://schemas.microsoft.com/office/drawing/2014/main" id="{96C05081-6039-604D-B102-51CC9ED494CC}"/>
                </a:ext>
              </a:extLst>
            </p:cNvPr>
            <p:cNvGrpSpPr>
              <a:grpSpLocks/>
            </p:cNvGrpSpPr>
            <p:nvPr/>
          </p:nvGrpSpPr>
          <p:grpSpPr bwMode="auto">
            <a:xfrm>
              <a:off x="2176452" y="418224"/>
              <a:ext cx="9565859" cy="5728738"/>
              <a:chOff x="1003" y="129"/>
              <a:chExt cx="5325" cy="3189"/>
            </a:xfrm>
            <a:grpFill/>
          </p:grpSpPr>
          <p:sp>
            <p:nvSpPr>
              <p:cNvPr id="168" name="Freeform 5">
                <a:extLst>
                  <a:ext uri="{FF2B5EF4-FFF2-40B4-BE49-F238E27FC236}">
                    <a16:creationId xmlns:a16="http://schemas.microsoft.com/office/drawing/2014/main" id="{1D9D9992-62AD-AA46-A392-EB709739AE07}"/>
                  </a:ext>
                </a:extLst>
              </p:cNvPr>
              <p:cNvSpPr>
                <a:spLocks/>
              </p:cNvSpPr>
              <p:nvPr/>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9" name="Freeform 6">
                <a:extLst>
                  <a:ext uri="{FF2B5EF4-FFF2-40B4-BE49-F238E27FC236}">
                    <a16:creationId xmlns:a16="http://schemas.microsoft.com/office/drawing/2014/main" id="{996FB010-1F3A-8540-A915-9F685226FA19}"/>
                  </a:ext>
                </a:extLst>
              </p:cNvPr>
              <p:cNvSpPr>
                <a:spLocks/>
              </p:cNvSpPr>
              <p:nvPr/>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0" name="Freeform 7">
                <a:extLst>
                  <a:ext uri="{FF2B5EF4-FFF2-40B4-BE49-F238E27FC236}">
                    <a16:creationId xmlns:a16="http://schemas.microsoft.com/office/drawing/2014/main" id="{00A31F8A-63AD-FB4F-B197-056F76907A6A}"/>
                  </a:ext>
                </a:extLst>
              </p:cNvPr>
              <p:cNvSpPr>
                <a:spLocks/>
              </p:cNvSpPr>
              <p:nvPr/>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1" name="Freeform 8">
                <a:extLst>
                  <a:ext uri="{FF2B5EF4-FFF2-40B4-BE49-F238E27FC236}">
                    <a16:creationId xmlns:a16="http://schemas.microsoft.com/office/drawing/2014/main" id="{DF48DEC1-C31A-FD47-A892-75C18F522A6E}"/>
                  </a:ext>
                </a:extLst>
              </p:cNvPr>
              <p:cNvSpPr>
                <a:spLocks/>
              </p:cNvSpPr>
              <p:nvPr/>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2" name="Freeform 9">
                <a:extLst>
                  <a:ext uri="{FF2B5EF4-FFF2-40B4-BE49-F238E27FC236}">
                    <a16:creationId xmlns:a16="http://schemas.microsoft.com/office/drawing/2014/main" id="{D21C001F-D290-DF4C-8E4A-DA54521644F1}"/>
                  </a:ext>
                </a:extLst>
              </p:cNvPr>
              <p:cNvSpPr>
                <a:spLocks/>
              </p:cNvSpPr>
              <p:nvPr/>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3" name="Freeform 10">
                <a:extLst>
                  <a:ext uri="{FF2B5EF4-FFF2-40B4-BE49-F238E27FC236}">
                    <a16:creationId xmlns:a16="http://schemas.microsoft.com/office/drawing/2014/main" id="{4F75E914-98EB-F04A-BC21-1B681425C532}"/>
                  </a:ext>
                </a:extLst>
              </p:cNvPr>
              <p:cNvSpPr>
                <a:spLocks/>
              </p:cNvSpPr>
              <p:nvPr/>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4" name="Freeform 11">
                <a:extLst>
                  <a:ext uri="{FF2B5EF4-FFF2-40B4-BE49-F238E27FC236}">
                    <a16:creationId xmlns:a16="http://schemas.microsoft.com/office/drawing/2014/main" id="{D914D28B-2057-7A4E-8945-42BAD8A5523D}"/>
                  </a:ext>
                </a:extLst>
              </p:cNvPr>
              <p:cNvSpPr>
                <a:spLocks/>
              </p:cNvSpPr>
              <p:nvPr/>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5" name="Freeform 12">
                <a:extLst>
                  <a:ext uri="{FF2B5EF4-FFF2-40B4-BE49-F238E27FC236}">
                    <a16:creationId xmlns:a16="http://schemas.microsoft.com/office/drawing/2014/main" id="{356739A2-B1CE-354B-8FAE-06FCB8B6E565}"/>
                  </a:ext>
                </a:extLst>
              </p:cNvPr>
              <p:cNvSpPr>
                <a:spLocks/>
              </p:cNvSpPr>
              <p:nvPr/>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6" name="Freeform 13">
                <a:extLst>
                  <a:ext uri="{FF2B5EF4-FFF2-40B4-BE49-F238E27FC236}">
                    <a16:creationId xmlns:a16="http://schemas.microsoft.com/office/drawing/2014/main" id="{FC241945-ACD7-4E48-8CB8-6EEC9894EE1B}"/>
                  </a:ext>
                </a:extLst>
              </p:cNvPr>
              <p:cNvSpPr>
                <a:spLocks noEditPoints="1"/>
              </p:cNvSpPr>
              <p:nvPr/>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7" name="Freeform 14">
                <a:extLst>
                  <a:ext uri="{FF2B5EF4-FFF2-40B4-BE49-F238E27FC236}">
                    <a16:creationId xmlns:a16="http://schemas.microsoft.com/office/drawing/2014/main" id="{201B0D08-5030-FD45-B79C-3077BB6A1B09}"/>
                  </a:ext>
                </a:extLst>
              </p:cNvPr>
              <p:cNvSpPr>
                <a:spLocks noEditPoints="1"/>
              </p:cNvSpPr>
              <p:nvPr/>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8" name="Freeform 15">
                <a:extLst>
                  <a:ext uri="{FF2B5EF4-FFF2-40B4-BE49-F238E27FC236}">
                    <a16:creationId xmlns:a16="http://schemas.microsoft.com/office/drawing/2014/main" id="{80F6C3E2-2F93-3F49-89E7-AAB34F2A6653}"/>
                  </a:ext>
                </a:extLst>
              </p:cNvPr>
              <p:cNvSpPr>
                <a:spLocks/>
              </p:cNvSpPr>
              <p:nvPr/>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9" name="Freeform 16">
                <a:extLst>
                  <a:ext uri="{FF2B5EF4-FFF2-40B4-BE49-F238E27FC236}">
                    <a16:creationId xmlns:a16="http://schemas.microsoft.com/office/drawing/2014/main" id="{9F1E5918-510E-2146-B85A-DF79211406E3}"/>
                  </a:ext>
                </a:extLst>
              </p:cNvPr>
              <p:cNvSpPr>
                <a:spLocks/>
              </p:cNvSpPr>
              <p:nvPr/>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0" name="Freeform 17">
                <a:extLst>
                  <a:ext uri="{FF2B5EF4-FFF2-40B4-BE49-F238E27FC236}">
                    <a16:creationId xmlns:a16="http://schemas.microsoft.com/office/drawing/2014/main" id="{97E1D100-58B0-ED4E-8457-CCC84B478973}"/>
                  </a:ext>
                </a:extLst>
              </p:cNvPr>
              <p:cNvSpPr>
                <a:spLocks noEditPoints="1"/>
              </p:cNvSpPr>
              <p:nvPr/>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1" name="Freeform 18">
                <a:extLst>
                  <a:ext uri="{FF2B5EF4-FFF2-40B4-BE49-F238E27FC236}">
                    <a16:creationId xmlns:a16="http://schemas.microsoft.com/office/drawing/2014/main" id="{50A8CB9D-EDB9-E746-B0FA-405FE72238EB}"/>
                  </a:ext>
                </a:extLst>
              </p:cNvPr>
              <p:cNvSpPr>
                <a:spLocks noEditPoints="1"/>
              </p:cNvSpPr>
              <p:nvPr/>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2" name="Freeform 19">
                <a:extLst>
                  <a:ext uri="{FF2B5EF4-FFF2-40B4-BE49-F238E27FC236}">
                    <a16:creationId xmlns:a16="http://schemas.microsoft.com/office/drawing/2014/main" id="{C0D035E7-C9A5-134E-9FD7-1843A69EF79C}"/>
                  </a:ext>
                </a:extLst>
              </p:cNvPr>
              <p:cNvSpPr>
                <a:spLocks noEditPoints="1"/>
              </p:cNvSpPr>
              <p:nvPr/>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3" name="Freeform 20">
                <a:extLst>
                  <a:ext uri="{FF2B5EF4-FFF2-40B4-BE49-F238E27FC236}">
                    <a16:creationId xmlns:a16="http://schemas.microsoft.com/office/drawing/2014/main" id="{C70FA0A5-4371-2040-AC81-4262A2E6AF49}"/>
                  </a:ext>
                </a:extLst>
              </p:cNvPr>
              <p:cNvSpPr>
                <a:spLocks noEditPoints="1"/>
              </p:cNvSpPr>
              <p:nvPr/>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4" name="Freeform 21">
                <a:extLst>
                  <a:ext uri="{FF2B5EF4-FFF2-40B4-BE49-F238E27FC236}">
                    <a16:creationId xmlns:a16="http://schemas.microsoft.com/office/drawing/2014/main" id="{86602255-395E-3C49-9DE0-B0ABA740B0AF}"/>
                  </a:ext>
                </a:extLst>
              </p:cNvPr>
              <p:cNvSpPr>
                <a:spLocks noEditPoints="1"/>
              </p:cNvSpPr>
              <p:nvPr/>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5" name="Freeform 22">
                <a:extLst>
                  <a:ext uri="{FF2B5EF4-FFF2-40B4-BE49-F238E27FC236}">
                    <a16:creationId xmlns:a16="http://schemas.microsoft.com/office/drawing/2014/main" id="{DC8E2B51-843C-2340-8333-C658E7C7330F}"/>
                  </a:ext>
                </a:extLst>
              </p:cNvPr>
              <p:cNvSpPr>
                <a:spLocks noEditPoints="1"/>
              </p:cNvSpPr>
              <p:nvPr/>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6" name="Freeform 23">
                <a:extLst>
                  <a:ext uri="{FF2B5EF4-FFF2-40B4-BE49-F238E27FC236}">
                    <a16:creationId xmlns:a16="http://schemas.microsoft.com/office/drawing/2014/main" id="{09B50953-9A26-DF46-A32F-1F823E7E3AAF}"/>
                  </a:ext>
                </a:extLst>
              </p:cNvPr>
              <p:cNvSpPr>
                <a:spLocks/>
              </p:cNvSpPr>
              <p:nvPr/>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7" name="Freeform 24">
                <a:extLst>
                  <a:ext uri="{FF2B5EF4-FFF2-40B4-BE49-F238E27FC236}">
                    <a16:creationId xmlns:a16="http://schemas.microsoft.com/office/drawing/2014/main" id="{803FFE5B-AAD3-E346-AADC-B7BE469240E4}"/>
                  </a:ext>
                </a:extLst>
              </p:cNvPr>
              <p:cNvSpPr>
                <a:spLocks/>
              </p:cNvSpPr>
              <p:nvPr/>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8" name="Freeform 25">
                <a:extLst>
                  <a:ext uri="{FF2B5EF4-FFF2-40B4-BE49-F238E27FC236}">
                    <a16:creationId xmlns:a16="http://schemas.microsoft.com/office/drawing/2014/main" id="{D8DFFECB-DFF1-C148-AFE0-12438E572842}"/>
                  </a:ext>
                </a:extLst>
              </p:cNvPr>
              <p:cNvSpPr>
                <a:spLocks noEditPoints="1"/>
              </p:cNvSpPr>
              <p:nvPr/>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9" name="Freeform 26">
                <a:extLst>
                  <a:ext uri="{FF2B5EF4-FFF2-40B4-BE49-F238E27FC236}">
                    <a16:creationId xmlns:a16="http://schemas.microsoft.com/office/drawing/2014/main" id="{67C6E7C5-FB5E-E34A-BBD8-F50B18A97CE2}"/>
                  </a:ext>
                </a:extLst>
              </p:cNvPr>
              <p:cNvSpPr>
                <a:spLocks noEditPoints="1"/>
              </p:cNvSpPr>
              <p:nvPr/>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0" name="Freeform 27">
                <a:extLst>
                  <a:ext uri="{FF2B5EF4-FFF2-40B4-BE49-F238E27FC236}">
                    <a16:creationId xmlns:a16="http://schemas.microsoft.com/office/drawing/2014/main" id="{C0ED77E0-AECD-0541-B920-B1184F1846B2}"/>
                  </a:ext>
                </a:extLst>
              </p:cNvPr>
              <p:cNvSpPr>
                <a:spLocks/>
              </p:cNvSpPr>
              <p:nvPr/>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1" name="Freeform 28">
                <a:extLst>
                  <a:ext uri="{FF2B5EF4-FFF2-40B4-BE49-F238E27FC236}">
                    <a16:creationId xmlns:a16="http://schemas.microsoft.com/office/drawing/2014/main" id="{ABC43F92-67F3-5144-9642-3C97D19F8320}"/>
                  </a:ext>
                </a:extLst>
              </p:cNvPr>
              <p:cNvSpPr>
                <a:spLocks/>
              </p:cNvSpPr>
              <p:nvPr/>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2" name="Freeform 29">
                <a:extLst>
                  <a:ext uri="{FF2B5EF4-FFF2-40B4-BE49-F238E27FC236}">
                    <a16:creationId xmlns:a16="http://schemas.microsoft.com/office/drawing/2014/main" id="{AF4616AE-1366-C548-A6F1-E965ED4EF0FB}"/>
                  </a:ext>
                </a:extLst>
              </p:cNvPr>
              <p:cNvSpPr>
                <a:spLocks noEditPoints="1"/>
              </p:cNvSpPr>
              <p:nvPr/>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3" name="Freeform 30">
                <a:extLst>
                  <a:ext uri="{FF2B5EF4-FFF2-40B4-BE49-F238E27FC236}">
                    <a16:creationId xmlns:a16="http://schemas.microsoft.com/office/drawing/2014/main" id="{1251402D-38E7-CF43-BA5E-B96DF5FE09C0}"/>
                  </a:ext>
                </a:extLst>
              </p:cNvPr>
              <p:cNvSpPr>
                <a:spLocks noEditPoints="1"/>
              </p:cNvSpPr>
              <p:nvPr/>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4" name="Freeform 31">
                <a:extLst>
                  <a:ext uri="{FF2B5EF4-FFF2-40B4-BE49-F238E27FC236}">
                    <a16:creationId xmlns:a16="http://schemas.microsoft.com/office/drawing/2014/main" id="{69BB02CF-2527-AB41-AAB1-E5F96D99A12D}"/>
                  </a:ext>
                </a:extLst>
              </p:cNvPr>
              <p:cNvSpPr>
                <a:spLocks/>
              </p:cNvSpPr>
              <p:nvPr/>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5" name="Freeform 32">
                <a:extLst>
                  <a:ext uri="{FF2B5EF4-FFF2-40B4-BE49-F238E27FC236}">
                    <a16:creationId xmlns:a16="http://schemas.microsoft.com/office/drawing/2014/main" id="{9A73B148-3CD4-A140-B7F9-480AC3CC5233}"/>
                  </a:ext>
                </a:extLst>
              </p:cNvPr>
              <p:cNvSpPr>
                <a:spLocks/>
              </p:cNvSpPr>
              <p:nvPr/>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6" name="Freeform 33">
                <a:extLst>
                  <a:ext uri="{FF2B5EF4-FFF2-40B4-BE49-F238E27FC236}">
                    <a16:creationId xmlns:a16="http://schemas.microsoft.com/office/drawing/2014/main" id="{EB151F26-7C3F-C04D-BA48-40CFFDBF1C5F}"/>
                  </a:ext>
                </a:extLst>
              </p:cNvPr>
              <p:cNvSpPr>
                <a:spLocks noEditPoints="1"/>
              </p:cNvSpPr>
              <p:nvPr/>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7" name="Freeform 34">
                <a:extLst>
                  <a:ext uri="{FF2B5EF4-FFF2-40B4-BE49-F238E27FC236}">
                    <a16:creationId xmlns:a16="http://schemas.microsoft.com/office/drawing/2014/main" id="{A666E413-C01B-0E4C-AAB7-7424F377E34B}"/>
                  </a:ext>
                </a:extLst>
              </p:cNvPr>
              <p:cNvSpPr>
                <a:spLocks noEditPoints="1"/>
              </p:cNvSpPr>
              <p:nvPr/>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8" name="Freeform 35">
                <a:extLst>
                  <a:ext uri="{FF2B5EF4-FFF2-40B4-BE49-F238E27FC236}">
                    <a16:creationId xmlns:a16="http://schemas.microsoft.com/office/drawing/2014/main" id="{330E23F2-9BE7-1147-986E-16D33FEE4A65}"/>
                  </a:ext>
                </a:extLst>
              </p:cNvPr>
              <p:cNvSpPr>
                <a:spLocks noEditPoints="1"/>
              </p:cNvSpPr>
              <p:nvPr/>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9" name="Freeform 36">
                <a:extLst>
                  <a:ext uri="{FF2B5EF4-FFF2-40B4-BE49-F238E27FC236}">
                    <a16:creationId xmlns:a16="http://schemas.microsoft.com/office/drawing/2014/main" id="{C72CC929-28E7-774F-86AE-8AD9B49C0B9F}"/>
                  </a:ext>
                </a:extLst>
              </p:cNvPr>
              <p:cNvSpPr>
                <a:spLocks noEditPoints="1"/>
              </p:cNvSpPr>
              <p:nvPr/>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0" name="Freeform 37">
                <a:extLst>
                  <a:ext uri="{FF2B5EF4-FFF2-40B4-BE49-F238E27FC236}">
                    <a16:creationId xmlns:a16="http://schemas.microsoft.com/office/drawing/2014/main" id="{BFF52DD9-06FD-0B45-935C-AF1A5AF2AC30}"/>
                  </a:ext>
                </a:extLst>
              </p:cNvPr>
              <p:cNvSpPr>
                <a:spLocks noEditPoints="1"/>
              </p:cNvSpPr>
              <p:nvPr/>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1" name="Freeform 38">
                <a:extLst>
                  <a:ext uri="{FF2B5EF4-FFF2-40B4-BE49-F238E27FC236}">
                    <a16:creationId xmlns:a16="http://schemas.microsoft.com/office/drawing/2014/main" id="{789DEC15-1B02-F54C-AF88-043566A4EE9C}"/>
                  </a:ext>
                </a:extLst>
              </p:cNvPr>
              <p:cNvSpPr>
                <a:spLocks noEditPoints="1"/>
              </p:cNvSpPr>
              <p:nvPr/>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2" name="Freeform 39">
                <a:extLst>
                  <a:ext uri="{FF2B5EF4-FFF2-40B4-BE49-F238E27FC236}">
                    <a16:creationId xmlns:a16="http://schemas.microsoft.com/office/drawing/2014/main" id="{678868DC-8BFD-6247-A7F8-AD362CF34A74}"/>
                  </a:ext>
                </a:extLst>
              </p:cNvPr>
              <p:cNvSpPr>
                <a:spLocks noEditPoints="1"/>
              </p:cNvSpPr>
              <p:nvPr/>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3" name="Freeform 40">
                <a:extLst>
                  <a:ext uri="{FF2B5EF4-FFF2-40B4-BE49-F238E27FC236}">
                    <a16:creationId xmlns:a16="http://schemas.microsoft.com/office/drawing/2014/main" id="{40F1531E-6852-9044-AB83-63AFD8C4B61B}"/>
                  </a:ext>
                </a:extLst>
              </p:cNvPr>
              <p:cNvSpPr>
                <a:spLocks noEditPoints="1"/>
              </p:cNvSpPr>
              <p:nvPr/>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4" name="Freeform 41">
                <a:extLst>
                  <a:ext uri="{FF2B5EF4-FFF2-40B4-BE49-F238E27FC236}">
                    <a16:creationId xmlns:a16="http://schemas.microsoft.com/office/drawing/2014/main" id="{A697ECA9-34FA-0049-A16E-4F5AB2AEC4A9}"/>
                  </a:ext>
                </a:extLst>
              </p:cNvPr>
              <p:cNvSpPr>
                <a:spLocks/>
              </p:cNvSpPr>
              <p:nvPr/>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5" name="Freeform 42">
                <a:extLst>
                  <a:ext uri="{FF2B5EF4-FFF2-40B4-BE49-F238E27FC236}">
                    <a16:creationId xmlns:a16="http://schemas.microsoft.com/office/drawing/2014/main" id="{0D62649C-8379-4F49-97D7-0DDC5C31D177}"/>
                  </a:ext>
                </a:extLst>
              </p:cNvPr>
              <p:cNvSpPr>
                <a:spLocks/>
              </p:cNvSpPr>
              <p:nvPr/>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6" name="Freeform 43">
                <a:extLst>
                  <a:ext uri="{FF2B5EF4-FFF2-40B4-BE49-F238E27FC236}">
                    <a16:creationId xmlns:a16="http://schemas.microsoft.com/office/drawing/2014/main" id="{73069425-A73A-9D45-B263-29F2FA9E1AA2}"/>
                  </a:ext>
                </a:extLst>
              </p:cNvPr>
              <p:cNvSpPr>
                <a:spLocks/>
              </p:cNvSpPr>
              <p:nvPr/>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7" name="Freeform 44">
                <a:extLst>
                  <a:ext uri="{FF2B5EF4-FFF2-40B4-BE49-F238E27FC236}">
                    <a16:creationId xmlns:a16="http://schemas.microsoft.com/office/drawing/2014/main" id="{8DDC050C-5B12-3D48-A40B-0A2A4A2495A5}"/>
                  </a:ext>
                </a:extLst>
              </p:cNvPr>
              <p:cNvSpPr>
                <a:spLocks/>
              </p:cNvSpPr>
              <p:nvPr/>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8" name="Freeform 45">
                <a:extLst>
                  <a:ext uri="{FF2B5EF4-FFF2-40B4-BE49-F238E27FC236}">
                    <a16:creationId xmlns:a16="http://schemas.microsoft.com/office/drawing/2014/main" id="{428FC17D-D48D-8349-A495-C0066D390114}"/>
                  </a:ext>
                </a:extLst>
              </p:cNvPr>
              <p:cNvSpPr>
                <a:spLocks/>
              </p:cNvSpPr>
              <p:nvPr/>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9" name="Freeform 46">
                <a:extLst>
                  <a:ext uri="{FF2B5EF4-FFF2-40B4-BE49-F238E27FC236}">
                    <a16:creationId xmlns:a16="http://schemas.microsoft.com/office/drawing/2014/main" id="{3FC72A12-BEE5-1D40-9725-D5DE545A3BB2}"/>
                  </a:ext>
                </a:extLst>
              </p:cNvPr>
              <p:cNvSpPr>
                <a:spLocks/>
              </p:cNvSpPr>
              <p:nvPr/>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0" name="Freeform 47">
                <a:extLst>
                  <a:ext uri="{FF2B5EF4-FFF2-40B4-BE49-F238E27FC236}">
                    <a16:creationId xmlns:a16="http://schemas.microsoft.com/office/drawing/2014/main" id="{B4A3BB5E-1DF6-6D41-AD8D-6A89D7B50272}"/>
                  </a:ext>
                </a:extLst>
              </p:cNvPr>
              <p:cNvSpPr>
                <a:spLocks noEditPoints="1"/>
              </p:cNvSpPr>
              <p:nvPr/>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1" name="Freeform 48">
                <a:extLst>
                  <a:ext uri="{FF2B5EF4-FFF2-40B4-BE49-F238E27FC236}">
                    <a16:creationId xmlns:a16="http://schemas.microsoft.com/office/drawing/2014/main" id="{C0DC2BF6-AC2F-BE46-BB8E-E7876476E94C}"/>
                  </a:ext>
                </a:extLst>
              </p:cNvPr>
              <p:cNvSpPr>
                <a:spLocks noEditPoints="1"/>
              </p:cNvSpPr>
              <p:nvPr/>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2" name="Freeform 49">
                <a:extLst>
                  <a:ext uri="{FF2B5EF4-FFF2-40B4-BE49-F238E27FC236}">
                    <a16:creationId xmlns:a16="http://schemas.microsoft.com/office/drawing/2014/main" id="{9978231D-BB05-274F-ADFE-F7C43D853324}"/>
                  </a:ext>
                </a:extLst>
              </p:cNvPr>
              <p:cNvSpPr>
                <a:spLocks noEditPoints="1"/>
              </p:cNvSpPr>
              <p:nvPr/>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3" name="Freeform 50">
                <a:extLst>
                  <a:ext uri="{FF2B5EF4-FFF2-40B4-BE49-F238E27FC236}">
                    <a16:creationId xmlns:a16="http://schemas.microsoft.com/office/drawing/2014/main" id="{605042F7-014D-BC4A-80D4-9B970E8E4B60}"/>
                  </a:ext>
                </a:extLst>
              </p:cNvPr>
              <p:cNvSpPr>
                <a:spLocks noEditPoints="1"/>
              </p:cNvSpPr>
              <p:nvPr/>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4" name="Freeform 51">
                <a:extLst>
                  <a:ext uri="{FF2B5EF4-FFF2-40B4-BE49-F238E27FC236}">
                    <a16:creationId xmlns:a16="http://schemas.microsoft.com/office/drawing/2014/main" id="{B0FDEBD0-DCBF-AA46-A266-0854968DAB53}"/>
                  </a:ext>
                </a:extLst>
              </p:cNvPr>
              <p:cNvSpPr>
                <a:spLocks/>
              </p:cNvSpPr>
              <p:nvPr/>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5" name="Freeform 52">
                <a:extLst>
                  <a:ext uri="{FF2B5EF4-FFF2-40B4-BE49-F238E27FC236}">
                    <a16:creationId xmlns:a16="http://schemas.microsoft.com/office/drawing/2014/main" id="{4F963F0A-9235-CF43-B98A-45F161AFE329}"/>
                  </a:ext>
                </a:extLst>
              </p:cNvPr>
              <p:cNvSpPr>
                <a:spLocks/>
              </p:cNvSpPr>
              <p:nvPr/>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6" name="Freeform 53">
                <a:extLst>
                  <a:ext uri="{FF2B5EF4-FFF2-40B4-BE49-F238E27FC236}">
                    <a16:creationId xmlns:a16="http://schemas.microsoft.com/office/drawing/2014/main" id="{733BD0CB-6425-BF4B-9514-EA1D2C1AC18E}"/>
                  </a:ext>
                </a:extLst>
              </p:cNvPr>
              <p:cNvSpPr>
                <a:spLocks/>
              </p:cNvSpPr>
              <p:nvPr/>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7" name="Freeform 54">
                <a:extLst>
                  <a:ext uri="{FF2B5EF4-FFF2-40B4-BE49-F238E27FC236}">
                    <a16:creationId xmlns:a16="http://schemas.microsoft.com/office/drawing/2014/main" id="{21FB8DA1-C379-9C42-923D-F50FD70327CA}"/>
                  </a:ext>
                </a:extLst>
              </p:cNvPr>
              <p:cNvSpPr>
                <a:spLocks/>
              </p:cNvSpPr>
              <p:nvPr/>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8" name="Freeform 55">
                <a:extLst>
                  <a:ext uri="{FF2B5EF4-FFF2-40B4-BE49-F238E27FC236}">
                    <a16:creationId xmlns:a16="http://schemas.microsoft.com/office/drawing/2014/main" id="{BB9A64C0-D659-F14A-AE4B-D0FC781D0F46}"/>
                  </a:ext>
                </a:extLst>
              </p:cNvPr>
              <p:cNvSpPr>
                <a:spLocks/>
              </p:cNvSpPr>
              <p:nvPr/>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9" name="Freeform 56">
                <a:extLst>
                  <a:ext uri="{FF2B5EF4-FFF2-40B4-BE49-F238E27FC236}">
                    <a16:creationId xmlns:a16="http://schemas.microsoft.com/office/drawing/2014/main" id="{5816858B-6A73-AD41-BB6F-729892CC83DD}"/>
                  </a:ext>
                </a:extLst>
              </p:cNvPr>
              <p:cNvSpPr>
                <a:spLocks/>
              </p:cNvSpPr>
              <p:nvPr/>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0" name="Freeform 57">
                <a:extLst>
                  <a:ext uri="{FF2B5EF4-FFF2-40B4-BE49-F238E27FC236}">
                    <a16:creationId xmlns:a16="http://schemas.microsoft.com/office/drawing/2014/main" id="{4EBAF9D6-6204-A144-829A-E6B6DA9EB96E}"/>
                  </a:ext>
                </a:extLst>
              </p:cNvPr>
              <p:cNvSpPr>
                <a:spLocks/>
              </p:cNvSpPr>
              <p:nvPr/>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1" name="Freeform 58">
                <a:extLst>
                  <a:ext uri="{FF2B5EF4-FFF2-40B4-BE49-F238E27FC236}">
                    <a16:creationId xmlns:a16="http://schemas.microsoft.com/office/drawing/2014/main" id="{2FD304E0-C284-5F43-B3A7-978ABB941535}"/>
                  </a:ext>
                </a:extLst>
              </p:cNvPr>
              <p:cNvSpPr>
                <a:spLocks/>
              </p:cNvSpPr>
              <p:nvPr/>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2" name="Freeform 59">
                <a:extLst>
                  <a:ext uri="{FF2B5EF4-FFF2-40B4-BE49-F238E27FC236}">
                    <a16:creationId xmlns:a16="http://schemas.microsoft.com/office/drawing/2014/main" id="{027A31A3-14A8-994B-9A71-07EAC563CF04}"/>
                  </a:ext>
                </a:extLst>
              </p:cNvPr>
              <p:cNvSpPr>
                <a:spLocks noEditPoints="1"/>
              </p:cNvSpPr>
              <p:nvPr/>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3" name="Freeform 60">
                <a:extLst>
                  <a:ext uri="{FF2B5EF4-FFF2-40B4-BE49-F238E27FC236}">
                    <a16:creationId xmlns:a16="http://schemas.microsoft.com/office/drawing/2014/main" id="{42536EF1-EDE8-5442-9160-D20CBB6BC9CF}"/>
                  </a:ext>
                </a:extLst>
              </p:cNvPr>
              <p:cNvSpPr>
                <a:spLocks noEditPoints="1"/>
              </p:cNvSpPr>
              <p:nvPr/>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4" name="Freeform 61">
                <a:extLst>
                  <a:ext uri="{FF2B5EF4-FFF2-40B4-BE49-F238E27FC236}">
                    <a16:creationId xmlns:a16="http://schemas.microsoft.com/office/drawing/2014/main" id="{C87060A9-E88B-DE43-B8E0-32148546F157}"/>
                  </a:ext>
                </a:extLst>
              </p:cNvPr>
              <p:cNvSpPr>
                <a:spLocks/>
              </p:cNvSpPr>
              <p:nvPr/>
            </p:nvSpPr>
            <p:spPr bwMode="auto">
              <a:xfrm>
                <a:off x="3635" y="2800"/>
                <a:ext cx="22" cy="31"/>
              </a:xfrm>
              <a:custGeom>
                <a:avLst/>
                <a:gdLst>
                  <a:gd name="T0" fmla="*/ 10 w 11"/>
                  <a:gd name="T1" fmla="*/ 10 h 16"/>
                  <a:gd name="T2" fmla="*/ 11 w 11"/>
                  <a:gd name="T3" fmla="*/ 4 h 16"/>
                  <a:gd name="T4" fmla="*/ 7 w 11"/>
                  <a:gd name="T5" fmla="*/ 0 h 16"/>
                  <a:gd name="T6" fmla="*/ 3 w 11"/>
                  <a:gd name="T7" fmla="*/ 1 h 16"/>
                  <a:gd name="T8" fmla="*/ 1 w 11"/>
                  <a:gd name="T9" fmla="*/ 5 h 16"/>
                  <a:gd name="T10" fmla="*/ 1 w 11"/>
                  <a:gd name="T11" fmla="*/ 11 h 16"/>
                  <a:gd name="T12" fmla="*/ 4 w 11"/>
                  <a:gd name="T13" fmla="*/ 14 h 16"/>
                  <a:gd name="T14" fmla="*/ 11 w 11"/>
                  <a:gd name="T15" fmla="*/ 16 h 16"/>
                  <a:gd name="T16" fmla="*/ 10 w 11"/>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0" y="10"/>
                    </a:moveTo>
                    <a:cubicBezTo>
                      <a:pt x="10" y="10"/>
                      <a:pt x="11" y="6"/>
                      <a:pt x="11" y="4"/>
                    </a:cubicBezTo>
                    <a:cubicBezTo>
                      <a:pt x="11" y="2"/>
                      <a:pt x="7" y="0"/>
                      <a:pt x="7" y="0"/>
                    </a:cubicBezTo>
                    <a:cubicBezTo>
                      <a:pt x="7" y="0"/>
                      <a:pt x="5" y="2"/>
                      <a:pt x="3" y="1"/>
                    </a:cubicBezTo>
                    <a:cubicBezTo>
                      <a:pt x="2" y="0"/>
                      <a:pt x="1" y="2"/>
                      <a:pt x="1" y="5"/>
                    </a:cubicBezTo>
                    <a:cubicBezTo>
                      <a:pt x="1" y="9"/>
                      <a:pt x="0" y="8"/>
                      <a:pt x="1" y="11"/>
                    </a:cubicBezTo>
                    <a:cubicBezTo>
                      <a:pt x="3" y="14"/>
                      <a:pt x="2" y="12"/>
                      <a:pt x="4" y="14"/>
                    </a:cubicBezTo>
                    <a:cubicBezTo>
                      <a:pt x="7" y="15"/>
                      <a:pt x="11" y="16"/>
                      <a:pt x="11" y="16"/>
                    </a:cubicBezTo>
                    <a:lnTo>
                      <a:pt x="10" y="10"/>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5" name="Freeform 62">
                <a:extLst>
                  <a:ext uri="{FF2B5EF4-FFF2-40B4-BE49-F238E27FC236}">
                    <a16:creationId xmlns:a16="http://schemas.microsoft.com/office/drawing/2014/main" id="{A8606F99-99C2-CE40-9125-0B17453D3EED}"/>
                  </a:ext>
                </a:extLst>
              </p:cNvPr>
              <p:cNvSpPr>
                <a:spLocks/>
              </p:cNvSpPr>
              <p:nvPr/>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6" name="Freeform 63">
                <a:extLst>
                  <a:ext uri="{FF2B5EF4-FFF2-40B4-BE49-F238E27FC236}">
                    <a16:creationId xmlns:a16="http://schemas.microsoft.com/office/drawing/2014/main" id="{35F53CB2-235F-ED40-B440-C47359FA18DA}"/>
                  </a:ext>
                </a:extLst>
              </p:cNvPr>
              <p:cNvSpPr>
                <a:spLocks/>
              </p:cNvSpPr>
              <p:nvPr/>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7" name="Freeform 64">
                <a:extLst>
                  <a:ext uri="{FF2B5EF4-FFF2-40B4-BE49-F238E27FC236}">
                    <a16:creationId xmlns:a16="http://schemas.microsoft.com/office/drawing/2014/main" id="{9D7AF69C-21E4-2548-A3C0-A38FD063DE34}"/>
                  </a:ext>
                </a:extLst>
              </p:cNvPr>
              <p:cNvSpPr>
                <a:spLocks noEditPoints="1"/>
              </p:cNvSpPr>
              <p:nvPr/>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8" name="Freeform 65">
                <a:extLst>
                  <a:ext uri="{FF2B5EF4-FFF2-40B4-BE49-F238E27FC236}">
                    <a16:creationId xmlns:a16="http://schemas.microsoft.com/office/drawing/2014/main" id="{CA33F0E0-6C0A-244D-AC3E-DAABDF29354E}"/>
                  </a:ext>
                </a:extLst>
              </p:cNvPr>
              <p:cNvSpPr>
                <a:spLocks noEditPoints="1"/>
              </p:cNvSpPr>
              <p:nvPr/>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9" name="Freeform 66">
                <a:extLst>
                  <a:ext uri="{FF2B5EF4-FFF2-40B4-BE49-F238E27FC236}">
                    <a16:creationId xmlns:a16="http://schemas.microsoft.com/office/drawing/2014/main" id="{9ECAE1CC-67FE-7949-BE41-237EA35A695B}"/>
                  </a:ext>
                </a:extLst>
              </p:cNvPr>
              <p:cNvSpPr>
                <a:spLocks/>
              </p:cNvSpPr>
              <p:nvPr/>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0" name="Freeform 67">
                <a:extLst>
                  <a:ext uri="{FF2B5EF4-FFF2-40B4-BE49-F238E27FC236}">
                    <a16:creationId xmlns:a16="http://schemas.microsoft.com/office/drawing/2014/main" id="{71861156-F30E-0043-A77D-ED7E6014955F}"/>
                  </a:ext>
                </a:extLst>
              </p:cNvPr>
              <p:cNvSpPr>
                <a:spLocks/>
              </p:cNvSpPr>
              <p:nvPr/>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1" name="Freeform 68">
                <a:extLst>
                  <a:ext uri="{FF2B5EF4-FFF2-40B4-BE49-F238E27FC236}">
                    <a16:creationId xmlns:a16="http://schemas.microsoft.com/office/drawing/2014/main" id="{06B952DF-BAD3-9C47-98E7-A4C11B9F584E}"/>
                  </a:ext>
                </a:extLst>
              </p:cNvPr>
              <p:cNvSpPr>
                <a:spLocks noEditPoints="1"/>
              </p:cNvSpPr>
              <p:nvPr/>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2" name="Freeform 69">
                <a:extLst>
                  <a:ext uri="{FF2B5EF4-FFF2-40B4-BE49-F238E27FC236}">
                    <a16:creationId xmlns:a16="http://schemas.microsoft.com/office/drawing/2014/main" id="{7AA5F69D-BE13-3840-809C-424FE135496C}"/>
                  </a:ext>
                </a:extLst>
              </p:cNvPr>
              <p:cNvSpPr>
                <a:spLocks noEditPoints="1"/>
              </p:cNvSpPr>
              <p:nvPr/>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3" name="Freeform 70">
                <a:extLst>
                  <a:ext uri="{FF2B5EF4-FFF2-40B4-BE49-F238E27FC236}">
                    <a16:creationId xmlns:a16="http://schemas.microsoft.com/office/drawing/2014/main" id="{3CF2DE6C-ADB8-CB48-84FB-CD19B696E2D4}"/>
                  </a:ext>
                </a:extLst>
              </p:cNvPr>
              <p:cNvSpPr>
                <a:spLocks noEditPoints="1"/>
              </p:cNvSpPr>
              <p:nvPr/>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4" name="Freeform 71">
                <a:extLst>
                  <a:ext uri="{FF2B5EF4-FFF2-40B4-BE49-F238E27FC236}">
                    <a16:creationId xmlns:a16="http://schemas.microsoft.com/office/drawing/2014/main" id="{A8DE453D-3613-DE42-BF60-9CCF8712669D}"/>
                  </a:ext>
                </a:extLst>
              </p:cNvPr>
              <p:cNvSpPr>
                <a:spLocks noEditPoints="1"/>
              </p:cNvSpPr>
              <p:nvPr/>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5" name="Freeform 72">
                <a:extLst>
                  <a:ext uri="{FF2B5EF4-FFF2-40B4-BE49-F238E27FC236}">
                    <a16:creationId xmlns:a16="http://schemas.microsoft.com/office/drawing/2014/main" id="{6B8DC91D-43A3-574D-A3B4-D9217D76DEE4}"/>
                  </a:ext>
                </a:extLst>
              </p:cNvPr>
              <p:cNvSpPr>
                <a:spLocks noEditPoints="1"/>
              </p:cNvSpPr>
              <p:nvPr/>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6" name="Freeform 73">
                <a:extLst>
                  <a:ext uri="{FF2B5EF4-FFF2-40B4-BE49-F238E27FC236}">
                    <a16:creationId xmlns:a16="http://schemas.microsoft.com/office/drawing/2014/main" id="{00B48A8C-FF29-DC42-AD61-D48D7C2C0B7F}"/>
                  </a:ext>
                </a:extLst>
              </p:cNvPr>
              <p:cNvSpPr>
                <a:spLocks noEditPoints="1"/>
              </p:cNvSpPr>
              <p:nvPr/>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7" name="Freeform 74">
                <a:extLst>
                  <a:ext uri="{FF2B5EF4-FFF2-40B4-BE49-F238E27FC236}">
                    <a16:creationId xmlns:a16="http://schemas.microsoft.com/office/drawing/2014/main" id="{181714FB-5F4C-7F4A-8B13-A8AB4430B53F}"/>
                  </a:ext>
                </a:extLst>
              </p:cNvPr>
              <p:cNvSpPr>
                <a:spLocks/>
              </p:cNvSpPr>
              <p:nvPr/>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8" name="Freeform 75">
                <a:extLst>
                  <a:ext uri="{FF2B5EF4-FFF2-40B4-BE49-F238E27FC236}">
                    <a16:creationId xmlns:a16="http://schemas.microsoft.com/office/drawing/2014/main" id="{A7D48ABF-4BC9-0545-8A8E-18F1889735F7}"/>
                  </a:ext>
                </a:extLst>
              </p:cNvPr>
              <p:cNvSpPr>
                <a:spLocks/>
              </p:cNvSpPr>
              <p:nvPr/>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9" name="Freeform 76">
                <a:extLst>
                  <a:ext uri="{FF2B5EF4-FFF2-40B4-BE49-F238E27FC236}">
                    <a16:creationId xmlns:a16="http://schemas.microsoft.com/office/drawing/2014/main" id="{9ED44A5B-402B-A042-B54B-76031E2A7D50}"/>
                  </a:ext>
                </a:extLst>
              </p:cNvPr>
              <p:cNvSpPr>
                <a:spLocks noEditPoints="1"/>
              </p:cNvSpPr>
              <p:nvPr/>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0" name="Freeform 77">
                <a:extLst>
                  <a:ext uri="{FF2B5EF4-FFF2-40B4-BE49-F238E27FC236}">
                    <a16:creationId xmlns:a16="http://schemas.microsoft.com/office/drawing/2014/main" id="{659A9999-16B2-F143-8954-6583146E82E8}"/>
                  </a:ext>
                </a:extLst>
              </p:cNvPr>
              <p:cNvSpPr>
                <a:spLocks noEditPoints="1"/>
              </p:cNvSpPr>
              <p:nvPr/>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1" name="Freeform 78">
                <a:extLst>
                  <a:ext uri="{FF2B5EF4-FFF2-40B4-BE49-F238E27FC236}">
                    <a16:creationId xmlns:a16="http://schemas.microsoft.com/office/drawing/2014/main" id="{E6EA7C45-8B4A-D349-A57D-E034EC4EC31B}"/>
                  </a:ext>
                </a:extLst>
              </p:cNvPr>
              <p:cNvSpPr>
                <a:spLocks/>
              </p:cNvSpPr>
              <p:nvPr/>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2" name="Freeform 79">
                <a:extLst>
                  <a:ext uri="{FF2B5EF4-FFF2-40B4-BE49-F238E27FC236}">
                    <a16:creationId xmlns:a16="http://schemas.microsoft.com/office/drawing/2014/main" id="{95A58810-60C3-5E46-B903-4F41D5D15FD8}"/>
                  </a:ext>
                </a:extLst>
              </p:cNvPr>
              <p:cNvSpPr>
                <a:spLocks/>
              </p:cNvSpPr>
              <p:nvPr/>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3" name="Freeform 80">
                <a:extLst>
                  <a:ext uri="{FF2B5EF4-FFF2-40B4-BE49-F238E27FC236}">
                    <a16:creationId xmlns:a16="http://schemas.microsoft.com/office/drawing/2014/main" id="{B4651EBF-535C-F749-B57C-374168ED3C2E}"/>
                  </a:ext>
                </a:extLst>
              </p:cNvPr>
              <p:cNvSpPr>
                <a:spLocks/>
              </p:cNvSpPr>
              <p:nvPr/>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4" name="Freeform 81">
                <a:extLst>
                  <a:ext uri="{FF2B5EF4-FFF2-40B4-BE49-F238E27FC236}">
                    <a16:creationId xmlns:a16="http://schemas.microsoft.com/office/drawing/2014/main" id="{9093070C-24B7-4E42-A6A6-792A34BE62DC}"/>
                  </a:ext>
                </a:extLst>
              </p:cNvPr>
              <p:cNvSpPr>
                <a:spLocks/>
              </p:cNvSpPr>
              <p:nvPr/>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5" name="Freeform 82">
                <a:extLst>
                  <a:ext uri="{FF2B5EF4-FFF2-40B4-BE49-F238E27FC236}">
                    <a16:creationId xmlns:a16="http://schemas.microsoft.com/office/drawing/2014/main" id="{E2059D65-DD0D-BA41-A938-7C67EE103CE1}"/>
                  </a:ext>
                </a:extLst>
              </p:cNvPr>
              <p:cNvSpPr>
                <a:spLocks/>
              </p:cNvSpPr>
              <p:nvPr/>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6" name="Freeform 83">
                <a:extLst>
                  <a:ext uri="{FF2B5EF4-FFF2-40B4-BE49-F238E27FC236}">
                    <a16:creationId xmlns:a16="http://schemas.microsoft.com/office/drawing/2014/main" id="{D79D6053-64FE-CC48-9F59-F22395F96FF5}"/>
                  </a:ext>
                </a:extLst>
              </p:cNvPr>
              <p:cNvSpPr>
                <a:spLocks/>
              </p:cNvSpPr>
              <p:nvPr/>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7" name="Freeform 84">
                <a:extLst>
                  <a:ext uri="{FF2B5EF4-FFF2-40B4-BE49-F238E27FC236}">
                    <a16:creationId xmlns:a16="http://schemas.microsoft.com/office/drawing/2014/main" id="{768A2AF6-BCC8-0643-8F01-B3F2C5436D25}"/>
                  </a:ext>
                </a:extLst>
              </p:cNvPr>
              <p:cNvSpPr>
                <a:spLocks/>
              </p:cNvSpPr>
              <p:nvPr/>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8" name="Freeform 85">
                <a:extLst>
                  <a:ext uri="{FF2B5EF4-FFF2-40B4-BE49-F238E27FC236}">
                    <a16:creationId xmlns:a16="http://schemas.microsoft.com/office/drawing/2014/main" id="{351706E9-A500-3A46-9D91-B7DA1D093A31}"/>
                  </a:ext>
                </a:extLst>
              </p:cNvPr>
              <p:cNvSpPr>
                <a:spLocks/>
              </p:cNvSpPr>
              <p:nvPr/>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9" name="Freeform 86">
                <a:extLst>
                  <a:ext uri="{FF2B5EF4-FFF2-40B4-BE49-F238E27FC236}">
                    <a16:creationId xmlns:a16="http://schemas.microsoft.com/office/drawing/2014/main" id="{3E959B83-C434-E243-8DA3-3254AED4F0EE}"/>
                  </a:ext>
                </a:extLst>
              </p:cNvPr>
              <p:cNvSpPr>
                <a:spLocks/>
              </p:cNvSpPr>
              <p:nvPr/>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0" name="Freeform 87">
                <a:extLst>
                  <a:ext uri="{FF2B5EF4-FFF2-40B4-BE49-F238E27FC236}">
                    <a16:creationId xmlns:a16="http://schemas.microsoft.com/office/drawing/2014/main" id="{80CDE3C0-4863-2741-8FC8-6F9243C957B9}"/>
                  </a:ext>
                </a:extLst>
              </p:cNvPr>
              <p:cNvSpPr>
                <a:spLocks/>
              </p:cNvSpPr>
              <p:nvPr/>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1" name="Freeform 88">
                <a:extLst>
                  <a:ext uri="{FF2B5EF4-FFF2-40B4-BE49-F238E27FC236}">
                    <a16:creationId xmlns:a16="http://schemas.microsoft.com/office/drawing/2014/main" id="{CC3BF9B8-BE29-BA43-985F-146590698BFE}"/>
                  </a:ext>
                </a:extLst>
              </p:cNvPr>
              <p:cNvSpPr>
                <a:spLocks/>
              </p:cNvSpPr>
              <p:nvPr/>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2" name="Freeform 89">
                <a:extLst>
                  <a:ext uri="{FF2B5EF4-FFF2-40B4-BE49-F238E27FC236}">
                    <a16:creationId xmlns:a16="http://schemas.microsoft.com/office/drawing/2014/main" id="{EB70C1D9-5C34-224F-93F3-E54A84390EBF}"/>
                  </a:ext>
                </a:extLst>
              </p:cNvPr>
              <p:cNvSpPr>
                <a:spLocks/>
              </p:cNvSpPr>
              <p:nvPr/>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solidFill>
                <a:srgbClr val="D1CECE"/>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3" name="Freeform 90">
                <a:extLst>
                  <a:ext uri="{FF2B5EF4-FFF2-40B4-BE49-F238E27FC236}">
                    <a16:creationId xmlns:a16="http://schemas.microsoft.com/office/drawing/2014/main" id="{5AA220DC-2C16-F041-A83A-7C3FB247DDD6}"/>
                  </a:ext>
                </a:extLst>
              </p:cNvPr>
              <p:cNvSpPr>
                <a:spLocks noEditPoints="1"/>
              </p:cNvSpPr>
              <p:nvPr/>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4" name="Freeform 91">
                <a:extLst>
                  <a:ext uri="{FF2B5EF4-FFF2-40B4-BE49-F238E27FC236}">
                    <a16:creationId xmlns:a16="http://schemas.microsoft.com/office/drawing/2014/main" id="{F8D9FDDE-9A5D-674E-9DDA-9E9F70181BF6}"/>
                  </a:ext>
                </a:extLst>
              </p:cNvPr>
              <p:cNvSpPr>
                <a:spLocks noEditPoints="1"/>
              </p:cNvSpPr>
              <p:nvPr/>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5" name="Freeform 92">
                <a:extLst>
                  <a:ext uri="{FF2B5EF4-FFF2-40B4-BE49-F238E27FC236}">
                    <a16:creationId xmlns:a16="http://schemas.microsoft.com/office/drawing/2014/main" id="{51E698F5-7663-B74B-82B6-E0368FF33A5B}"/>
                  </a:ext>
                </a:extLst>
              </p:cNvPr>
              <p:cNvSpPr>
                <a:spLocks/>
              </p:cNvSpPr>
              <p:nvPr/>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6" name="Freeform 93">
                <a:extLst>
                  <a:ext uri="{FF2B5EF4-FFF2-40B4-BE49-F238E27FC236}">
                    <a16:creationId xmlns:a16="http://schemas.microsoft.com/office/drawing/2014/main" id="{72ECDA4A-E62F-2349-AEAB-BF1CEFF167E3}"/>
                  </a:ext>
                </a:extLst>
              </p:cNvPr>
              <p:cNvSpPr>
                <a:spLocks/>
              </p:cNvSpPr>
              <p:nvPr/>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7" name="Freeform 94">
                <a:extLst>
                  <a:ext uri="{FF2B5EF4-FFF2-40B4-BE49-F238E27FC236}">
                    <a16:creationId xmlns:a16="http://schemas.microsoft.com/office/drawing/2014/main" id="{20727F40-EE88-7E4B-839D-2619923E0FE9}"/>
                  </a:ext>
                </a:extLst>
              </p:cNvPr>
              <p:cNvSpPr>
                <a:spLocks/>
              </p:cNvSpPr>
              <p:nvPr/>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8" name="Freeform 95">
                <a:extLst>
                  <a:ext uri="{FF2B5EF4-FFF2-40B4-BE49-F238E27FC236}">
                    <a16:creationId xmlns:a16="http://schemas.microsoft.com/office/drawing/2014/main" id="{0F313429-A779-6740-B892-6F918EEAA8FC}"/>
                  </a:ext>
                </a:extLst>
              </p:cNvPr>
              <p:cNvSpPr>
                <a:spLocks/>
              </p:cNvSpPr>
              <p:nvPr/>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9" name="Freeform 96">
                <a:extLst>
                  <a:ext uri="{FF2B5EF4-FFF2-40B4-BE49-F238E27FC236}">
                    <a16:creationId xmlns:a16="http://schemas.microsoft.com/office/drawing/2014/main" id="{E54B8C46-B5D4-A445-8E3F-63A78D9291E1}"/>
                  </a:ext>
                </a:extLst>
              </p:cNvPr>
              <p:cNvSpPr>
                <a:spLocks/>
              </p:cNvSpPr>
              <p:nvPr/>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0" name="Freeform 97">
                <a:extLst>
                  <a:ext uri="{FF2B5EF4-FFF2-40B4-BE49-F238E27FC236}">
                    <a16:creationId xmlns:a16="http://schemas.microsoft.com/office/drawing/2014/main" id="{F0002342-DCE1-1248-9F87-23FAFB91C0BE}"/>
                  </a:ext>
                </a:extLst>
              </p:cNvPr>
              <p:cNvSpPr>
                <a:spLocks/>
              </p:cNvSpPr>
              <p:nvPr/>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1" name="Freeform 98">
                <a:extLst>
                  <a:ext uri="{FF2B5EF4-FFF2-40B4-BE49-F238E27FC236}">
                    <a16:creationId xmlns:a16="http://schemas.microsoft.com/office/drawing/2014/main" id="{4CF899D3-876C-3241-B077-EE57A8B5A9EA}"/>
                  </a:ext>
                </a:extLst>
              </p:cNvPr>
              <p:cNvSpPr>
                <a:spLocks/>
              </p:cNvSpPr>
              <p:nvPr/>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2" name="Freeform 99">
                <a:extLst>
                  <a:ext uri="{FF2B5EF4-FFF2-40B4-BE49-F238E27FC236}">
                    <a16:creationId xmlns:a16="http://schemas.microsoft.com/office/drawing/2014/main" id="{6AB0D51F-36BB-4645-8D0C-E914E324B621}"/>
                  </a:ext>
                </a:extLst>
              </p:cNvPr>
              <p:cNvSpPr>
                <a:spLocks/>
              </p:cNvSpPr>
              <p:nvPr/>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3" name="Freeform 100">
                <a:extLst>
                  <a:ext uri="{FF2B5EF4-FFF2-40B4-BE49-F238E27FC236}">
                    <a16:creationId xmlns:a16="http://schemas.microsoft.com/office/drawing/2014/main" id="{39D0C579-8112-A141-8006-472EC6B3CA40}"/>
                  </a:ext>
                </a:extLst>
              </p:cNvPr>
              <p:cNvSpPr>
                <a:spLocks/>
              </p:cNvSpPr>
              <p:nvPr/>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4" name="Freeform 101">
                <a:extLst>
                  <a:ext uri="{FF2B5EF4-FFF2-40B4-BE49-F238E27FC236}">
                    <a16:creationId xmlns:a16="http://schemas.microsoft.com/office/drawing/2014/main" id="{754B9F8D-C2DC-5F4D-90F8-19D615229FFF}"/>
                  </a:ext>
                </a:extLst>
              </p:cNvPr>
              <p:cNvSpPr>
                <a:spLocks/>
              </p:cNvSpPr>
              <p:nvPr/>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5" name="Freeform 102">
                <a:extLst>
                  <a:ext uri="{FF2B5EF4-FFF2-40B4-BE49-F238E27FC236}">
                    <a16:creationId xmlns:a16="http://schemas.microsoft.com/office/drawing/2014/main" id="{13881930-90B8-034D-A61C-C48F05C490A3}"/>
                  </a:ext>
                </a:extLst>
              </p:cNvPr>
              <p:cNvSpPr>
                <a:spLocks noEditPoints="1"/>
              </p:cNvSpPr>
              <p:nvPr/>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6" name="Freeform 103">
                <a:extLst>
                  <a:ext uri="{FF2B5EF4-FFF2-40B4-BE49-F238E27FC236}">
                    <a16:creationId xmlns:a16="http://schemas.microsoft.com/office/drawing/2014/main" id="{C9B29956-B17B-9449-9D91-D8AAE9A8CC8A}"/>
                  </a:ext>
                </a:extLst>
              </p:cNvPr>
              <p:cNvSpPr>
                <a:spLocks noEditPoints="1"/>
              </p:cNvSpPr>
              <p:nvPr/>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7" name="Freeform 104">
                <a:extLst>
                  <a:ext uri="{FF2B5EF4-FFF2-40B4-BE49-F238E27FC236}">
                    <a16:creationId xmlns:a16="http://schemas.microsoft.com/office/drawing/2014/main" id="{1863AE99-C9CB-834D-901A-E33CF05CF7B5}"/>
                  </a:ext>
                </a:extLst>
              </p:cNvPr>
              <p:cNvSpPr>
                <a:spLocks/>
              </p:cNvSpPr>
              <p:nvPr/>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8" name="Freeform 105">
                <a:extLst>
                  <a:ext uri="{FF2B5EF4-FFF2-40B4-BE49-F238E27FC236}">
                    <a16:creationId xmlns:a16="http://schemas.microsoft.com/office/drawing/2014/main" id="{B5BB6459-85BD-D547-87ED-D054A1C61CDA}"/>
                  </a:ext>
                </a:extLst>
              </p:cNvPr>
              <p:cNvSpPr>
                <a:spLocks/>
              </p:cNvSpPr>
              <p:nvPr/>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9" name="Freeform 106">
                <a:extLst>
                  <a:ext uri="{FF2B5EF4-FFF2-40B4-BE49-F238E27FC236}">
                    <a16:creationId xmlns:a16="http://schemas.microsoft.com/office/drawing/2014/main" id="{9C6D9AE5-501B-9D43-A96D-E773F1554DE2}"/>
                  </a:ext>
                </a:extLst>
              </p:cNvPr>
              <p:cNvSpPr>
                <a:spLocks/>
              </p:cNvSpPr>
              <p:nvPr/>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0" name="Freeform 107">
                <a:extLst>
                  <a:ext uri="{FF2B5EF4-FFF2-40B4-BE49-F238E27FC236}">
                    <a16:creationId xmlns:a16="http://schemas.microsoft.com/office/drawing/2014/main" id="{35863D38-BE7B-6F49-8013-B5832073B7B5}"/>
                  </a:ext>
                </a:extLst>
              </p:cNvPr>
              <p:cNvSpPr>
                <a:spLocks/>
              </p:cNvSpPr>
              <p:nvPr/>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1" name="Freeform 108">
                <a:extLst>
                  <a:ext uri="{FF2B5EF4-FFF2-40B4-BE49-F238E27FC236}">
                    <a16:creationId xmlns:a16="http://schemas.microsoft.com/office/drawing/2014/main" id="{F408D160-0FCE-8347-8A7A-917FC2FB4A4A}"/>
                  </a:ext>
                </a:extLst>
              </p:cNvPr>
              <p:cNvSpPr>
                <a:spLocks noEditPoints="1"/>
              </p:cNvSpPr>
              <p:nvPr/>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2" name="Freeform 109">
                <a:extLst>
                  <a:ext uri="{FF2B5EF4-FFF2-40B4-BE49-F238E27FC236}">
                    <a16:creationId xmlns:a16="http://schemas.microsoft.com/office/drawing/2014/main" id="{65B9DC67-5B31-714C-A9D2-36A2D0ED7748}"/>
                  </a:ext>
                </a:extLst>
              </p:cNvPr>
              <p:cNvSpPr>
                <a:spLocks noEditPoints="1"/>
              </p:cNvSpPr>
              <p:nvPr/>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3" name="Freeform 110">
                <a:extLst>
                  <a:ext uri="{FF2B5EF4-FFF2-40B4-BE49-F238E27FC236}">
                    <a16:creationId xmlns:a16="http://schemas.microsoft.com/office/drawing/2014/main" id="{0CB4E908-47A1-4540-84FD-E8AC0CFAC1FA}"/>
                  </a:ext>
                </a:extLst>
              </p:cNvPr>
              <p:cNvSpPr>
                <a:spLocks noEditPoints="1"/>
              </p:cNvSpPr>
              <p:nvPr/>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4" name="Freeform 111">
                <a:extLst>
                  <a:ext uri="{FF2B5EF4-FFF2-40B4-BE49-F238E27FC236}">
                    <a16:creationId xmlns:a16="http://schemas.microsoft.com/office/drawing/2014/main" id="{1A1E12D7-9F7C-C84A-9D74-98879D75A6D4}"/>
                  </a:ext>
                </a:extLst>
              </p:cNvPr>
              <p:cNvSpPr>
                <a:spLocks noEditPoints="1"/>
              </p:cNvSpPr>
              <p:nvPr/>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5" name="Freeform 112">
                <a:extLst>
                  <a:ext uri="{FF2B5EF4-FFF2-40B4-BE49-F238E27FC236}">
                    <a16:creationId xmlns:a16="http://schemas.microsoft.com/office/drawing/2014/main" id="{48C59B81-4056-914C-9F80-1DC1088822DB}"/>
                  </a:ext>
                </a:extLst>
              </p:cNvPr>
              <p:cNvSpPr>
                <a:spLocks/>
              </p:cNvSpPr>
              <p:nvPr/>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6" name="Freeform 113">
                <a:extLst>
                  <a:ext uri="{FF2B5EF4-FFF2-40B4-BE49-F238E27FC236}">
                    <a16:creationId xmlns:a16="http://schemas.microsoft.com/office/drawing/2014/main" id="{EABB2B4A-55B9-9544-ADF9-F5B91DCDDDB8}"/>
                  </a:ext>
                </a:extLst>
              </p:cNvPr>
              <p:cNvSpPr>
                <a:spLocks/>
              </p:cNvSpPr>
              <p:nvPr/>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solidFill>
                <a:schemeClr val="accent1">
                  <a:lumMod val="20000"/>
                  <a:lumOff val="80000"/>
                </a:schemeClr>
              </a:solidFill>
              <a:ln w="2" cap="rnd">
                <a:solidFill>
                  <a:schemeClr val="bg1"/>
                </a:solidFill>
                <a:prstDash val="solid"/>
                <a:miter lim="800000"/>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7" name="Freeform 114">
                <a:extLst>
                  <a:ext uri="{FF2B5EF4-FFF2-40B4-BE49-F238E27FC236}">
                    <a16:creationId xmlns:a16="http://schemas.microsoft.com/office/drawing/2014/main" id="{314599E5-D671-E44C-81FE-91D5EC4B51F1}"/>
                  </a:ext>
                </a:extLst>
              </p:cNvPr>
              <p:cNvSpPr>
                <a:spLocks noEditPoints="1"/>
              </p:cNvSpPr>
              <p:nvPr/>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8" name="Freeform 115">
                <a:extLst>
                  <a:ext uri="{FF2B5EF4-FFF2-40B4-BE49-F238E27FC236}">
                    <a16:creationId xmlns:a16="http://schemas.microsoft.com/office/drawing/2014/main" id="{3365BC1B-5BA9-3C40-88E2-E01F41CA5C65}"/>
                  </a:ext>
                </a:extLst>
              </p:cNvPr>
              <p:cNvSpPr>
                <a:spLocks noEditPoints="1"/>
              </p:cNvSpPr>
              <p:nvPr/>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9" name="Freeform 116">
                <a:extLst>
                  <a:ext uri="{FF2B5EF4-FFF2-40B4-BE49-F238E27FC236}">
                    <a16:creationId xmlns:a16="http://schemas.microsoft.com/office/drawing/2014/main" id="{60B3C861-CAE8-204A-90AE-ED7F24A018AB}"/>
                  </a:ext>
                </a:extLst>
              </p:cNvPr>
              <p:cNvSpPr>
                <a:spLocks noEditPoints="1"/>
              </p:cNvSpPr>
              <p:nvPr/>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0" name="Freeform 117">
                <a:extLst>
                  <a:ext uri="{FF2B5EF4-FFF2-40B4-BE49-F238E27FC236}">
                    <a16:creationId xmlns:a16="http://schemas.microsoft.com/office/drawing/2014/main" id="{DD9493E7-1EF6-1541-B557-D7B6869F3E3E}"/>
                  </a:ext>
                </a:extLst>
              </p:cNvPr>
              <p:cNvSpPr>
                <a:spLocks noEditPoints="1"/>
              </p:cNvSpPr>
              <p:nvPr/>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1" name="Freeform 118">
                <a:extLst>
                  <a:ext uri="{FF2B5EF4-FFF2-40B4-BE49-F238E27FC236}">
                    <a16:creationId xmlns:a16="http://schemas.microsoft.com/office/drawing/2014/main" id="{EA466642-7189-3E41-909F-F9D71A120673}"/>
                  </a:ext>
                </a:extLst>
              </p:cNvPr>
              <p:cNvSpPr>
                <a:spLocks/>
              </p:cNvSpPr>
              <p:nvPr/>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2" name="Freeform 119">
                <a:extLst>
                  <a:ext uri="{FF2B5EF4-FFF2-40B4-BE49-F238E27FC236}">
                    <a16:creationId xmlns:a16="http://schemas.microsoft.com/office/drawing/2014/main" id="{119C562B-41B3-784B-A222-EC2DDC70B4D7}"/>
                  </a:ext>
                </a:extLst>
              </p:cNvPr>
              <p:cNvSpPr>
                <a:spLocks/>
              </p:cNvSpPr>
              <p:nvPr/>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3" name="Freeform 120">
                <a:extLst>
                  <a:ext uri="{FF2B5EF4-FFF2-40B4-BE49-F238E27FC236}">
                    <a16:creationId xmlns:a16="http://schemas.microsoft.com/office/drawing/2014/main" id="{FD4C15DA-F473-5947-925F-37D84190834A}"/>
                  </a:ext>
                </a:extLst>
              </p:cNvPr>
              <p:cNvSpPr>
                <a:spLocks/>
              </p:cNvSpPr>
              <p:nvPr/>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4" name="Freeform 121">
                <a:extLst>
                  <a:ext uri="{FF2B5EF4-FFF2-40B4-BE49-F238E27FC236}">
                    <a16:creationId xmlns:a16="http://schemas.microsoft.com/office/drawing/2014/main" id="{28B9399F-C66D-DD43-B2CA-C2B0189062A3}"/>
                  </a:ext>
                </a:extLst>
              </p:cNvPr>
              <p:cNvSpPr>
                <a:spLocks/>
              </p:cNvSpPr>
              <p:nvPr/>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5" name="Freeform 122">
                <a:extLst>
                  <a:ext uri="{FF2B5EF4-FFF2-40B4-BE49-F238E27FC236}">
                    <a16:creationId xmlns:a16="http://schemas.microsoft.com/office/drawing/2014/main" id="{124BD1D6-0A75-AD44-B361-B5DECAC3BCFB}"/>
                  </a:ext>
                </a:extLst>
              </p:cNvPr>
              <p:cNvSpPr>
                <a:spLocks/>
              </p:cNvSpPr>
              <p:nvPr/>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6" name="Freeform 123">
                <a:extLst>
                  <a:ext uri="{FF2B5EF4-FFF2-40B4-BE49-F238E27FC236}">
                    <a16:creationId xmlns:a16="http://schemas.microsoft.com/office/drawing/2014/main" id="{72BAAB9B-79E7-3E4E-AC8C-FA97832AF46B}"/>
                  </a:ext>
                </a:extLst>
              </p:cNvPr>
              <p:cNvSpPr>
                <a:spLocks/>
              </p:cNvSpPr>
              <p:nvPr/>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7" name="Freeform 124">
                <a:extLst>
                  <a:ext uri="{FF2B5EF4-FFF2-40B4-BE49-F238E27FC236}">
                    <a16:creationId xmlns:a16="http://schemas.microsoft.com/office/drawing/2014/main" id="{B2DE3A66-8ACB-7E4C-9CA7-D77204770636}"/>
                  </a:ext>
                </a:extLst>
              </p:cNvPr>
              <p:cNvSpPr>
                <a:spLocks noEditPoints="1"/>
              </p:cNvSpPr>
              <p:nvPr/>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8" name="Freeform 125">
                <a:extLst>
                  <a:ext uri="{FF2B5EF4-FFF2-40B4-BE49-F238E27FC236}">
                    <a16:creationId xmlns:a16="http://schemas.microsoft.com/office/drawing/2014/main" id="{9BA1D507-8D04-AD4D-B21A-FF6230F93E37}"/>
                  </a:ext>
                </a:extLst>
              </p:cNvPr>
              <p:cNvSpPr>
                <a:spLocks noEditPoints="1"/>
              </p:cNvSpPr>
              <p:nvPr/>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9" name="Freeform 126">
                <a:extLst>
                  <a:ext uri="{FF2B5EF4-FFF2-40B4-BE49-F238E27FC236}">
                    <a16:creationId xmlns:a16="http://schemas.microsoft.com/office/drawing/2014/main" id="{CDC48C97-3286-2F42-8D49-D55706E49AF2}"/>
                  </a:ext>
                </a:extLst>
              </p:cNvPr>
              <p:cNvSpPr>
                <a:spLocks noEditPoints="1"/>
              </p:cNvSpPr>
              <p:nvPr/>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0" name="Freeform 127">
                <a:extLst>
                  <a:ext uri="{FF2B5EF4-FFF2-40B4-BE49-F238E27FC236}">
                    <a16:creationId xmlns:a16="http://schemas.microsoft.com/office/drawing/2014/main" id="{3AB6C2F4-9099-DF4A-A532-7C31D75DBD0A}"/>
                  </a:ext>
                </a:extLst>
              </p:cNvPr>
              <p:cNvSpPr>
                <a:spLocks noEditPoints="1"/>
              </p:cNvSpPr>
              <p:nvPr/>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1" name="Freeform 128">
                <a:extLst>
                  <a:ext uri="{FF2B5EF4-FFF2-40B4-BE49-F238E27FC236}">
                    <a16:creationId xmlns:a16="http://schemas.microsoft.com/office/drawing/2014/main" id="{29096F11-B573-E54D-BB94-06A498CE40EF}"/>
                  </a:ext>
                </a:extLst>
              </p:cNvPr>
              <p:cNvSpPr>
                <a:spLocks noEditPoints="1"/>
              </p:cNvSpPr>
              <p:nvPr/>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2" name="Freeform 129">
                <a:extLst>
                  <a:ext uri="{FF2B5EF4-FFF2-40B4-BE49-F238E27FC236}">
                    <a16:creationId xmlns:a16="http://schemas.microsoft.com/office/drawing/2014/main" id="{FCB539EA-B673-D548-9E7E-268185AD6E22}"/>
                  </a:ext>
                </a:extLst>
              </p:cNvPr>
              <p:cNvSpPr>
                <a:spLocks noEditPoints="1"/>
              </p:cNvSpPr>
              <p:nvPr/>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3" name="Freeform 130">
                <a:extLst>
                  <a:ext uri="{FF2B5EF4-FFF2-40B4-BE49-F238E27FC236}">
                    <a16:creationId xmlns:a16="http://schemas.microsoft.com/office/drawing/2014/main" id="{2CE9E1D9-9BB0-9C4F-A69B-347AF09691BA}"/>
                  </a:ext>
                </a:extLst>
              </p:cNvPr>
              <p:cNvSpPr>
                <a:spLocks/>
              </p:cNvSpPr>
              <p:nvPr/>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4" name="Freeform 131">
                <a:extLst>
                  <a:ext uri="{FF2B5EF4-FFF2-40B4-BE49-F238E27FC236}">
                    <a16:creationId xmlns:a16="http://schemas.microsoft.com/office/drawing/2014/main" id="{58107D69-98AF-5C4B-A0EE-DF819663675A}"/>
                  </a:ext>
                </a:extLst>
              </p:cNvPr>
              <p:cNvSpPr>
                <a:spLocks/>
              </p:cNvSpPr>
              <p:nvPr/>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solidFill>
                <a:schemeClr val="bg2">
                  <a:lumMod val="90000"/>
                </a:schemeClr>
              </a:solidFill>
              <a:ln w="2" cap="rnd">
                <a:solidFill>
                  <a:schemeClr val="bg1"/>
                </a:solidFill>
                <a:prstDash val="solid"/>
                <a:miter lim="800000"/>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5" name="Freeform 132">
                <a:extLst>
                  <a:ext uri="{FF2B5EF4-FFF2-40B4-BE49-F238E27FC236}">
                    <a16:creationId xmlns:a16="http://schemas.microsoft.com/office/drawing/2014/main" id="{C30C7A77-F9C5-FD49-A3C2-779D990BA854}"/>
                  </a:ext>
                </a:extLst>
              </p:cNvPr>
              <p:cNvSpPr>
                <a:spLocks noEditPoints="1"/>
              </p:cNvSpPr>
              <p:nvPr/>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6" name="Freeform 133">
                <a:extLst>
                  <a:ext uri="{FF2B5EF4-FFF2-40B4-BE49-F238E27FC236}">
                    <a16:creationId xmlns:a16="http://schemas.microsoft.com/office/drawing/2014/main" id="{656E37EA-7082-E240-8BBE-E23FBB17988D}"/>
                  </a:ext>
                </a:extLst>
              </p:cNvPr>
              <p:cNvSpPr>
                <a:spLocks noEditPoints="1"/>
              </p:cNvSpPr>
              <p:nvPr/>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7" name="Freeform 134">
                <a:extLst>
                  <a:ext uri="{FF2B5EF4-FFF2-40B4-BE49-F238E27FC236}">
                    <a16:creationId xmlns:a16="http://schemas.microsoft.com/office/drawing/2014/main" id="{83B9CCAB-3B00-D641-BC8C-308657D795B3}"/>
                  </a:ext>
                </a:extLst>
              </p:cNvPr>
              <p:cNvSpPr>
                <a:spLocks/>
              </p:cNvSpPr>
              <p:nvPr/>
            </p:nvSpPr>
            <p:spPr bwMode="auto">
              <a:xfrm>
                <a:off x="3910" y="1371"/>
                <a:ext cx="15" cy="18"/>
              </a:xfrm>
              <a:custGeom>
                <a:avLst/>
                <a:gdLst>
                  <a:gd name="T0" fmla="*/ 6 w 8"/>
                  <a:gd name="T1" fmla="*/ 9 h 9"/>
                  <a:gd name="T2" fmla="*/ 0 w 8"/>
                  <a:gd name="T3" fmla="*/ 1 h 9"/>
                  <a:gd name="T4" fmla="*/ 4 w 8"/>
                  <a:gd name="T5" fmla="*/ 0 h 9"/>
                  <a:gd name="T6" fmla="*/ 5 w 8"/>
                  <a:gd name="T7" fmla="*/ 2 h 9"/>
                  <a:gd name="T8" fmla="*/ 4 w 8"/>
                  <a:gd name="T9" fmla="*/ 2 h 9"/>
                  <a:gd name="T10" fmla="*/ 5 w 8"/>
                  <a:gd name="T11" fmla="*/ 5 h 9"/>
                  <a:gd name="T12" fmla="*/ 8 w 8"/>
                  <a:gd name="T13" fmla="*/ 7 h 9"/>
                  <a:gd name="T14" fmla="*/ 6 w 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9"/>
                    </a:moveTo>
                    <a:cubicBezTo>
                      <a:pt x="4" y="7"/>
                      <a:pt x="1" y="4"/>
                      <a:pt x="0" y="1"/>
                    </a:cubicBezTo>
                    <a:cubicBezTo>
                      <a:pt x="4" y="0"/>
                      <a:pt x="4" y="0"/>
                      <a:pt x="4" y="0"/>
                    </a:cubicBezTo>
                    <a:cubicBezTo>
                      <a:pt x="5" y="2"/>
                      <a:pt x="5" y="2"/>
                      <a:pt x="5" y="2"/>
                    </a:cubicBezTo>
                    <a:cubicBezTo>
                      <a:pt x="4" y="2"/>
                      <a:pt x="4" y="2"/>
                      <a:pt x="4" y="2"/>
                    </a:cubicBezTo>
                    <a:cubicBezTo>
                      <a:pt x="5" y="5"/>
                      <a:pt x="5" y="5"/>
                      <a:pt x="5" y="5"/>
                    </a:cubicBezTo>
                    <a:cubicBezTo>
                      <a:pt x="7" y="5"/>
                      <a:pt x="8" y="6"/>
                      <a:pt x="8" y="7"/>
                    </a:cubicBezTo>
                    <a:cubicBezTo>
                      <a:pt x="8" y="8"/>
                      <a:pt x="7" y="9"/>
                      <a:pt x="6" y="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8" name="Freeform 135">
                <a:extLst>
                  <a:ext uri="{FF2B5EF4-FFF2-40B4-BE49-F238E27FC236}">
                    <a16:creationId xmlns:a16="http://schemas.microsoft.com/office/drawing/2014/main" id="{9826ABA0-8892-6F48-BA57-C7F000139B93}"/>
                  </a:ext>
                </a:extLst>
              </p:cNvPr>
              <p:cNvSpPr>
                <a:spLocks/>
              </p:cNvSpPr>
              <p:nvPr/>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9" name="Freeform 136">
                <a:extLst>
                  <a:ext uri="{FF2B5EF4-FFF2-40B4-BE49-F238E27FC236}">
                    <a16:creationId xmlns:a16="http://schemas.microsoft.com/office/drawing/2014/main" id="{959D436E-BF23-9C46-8D3C-1A16918F233F}"/>
                  </a:ext>
                </a:extLst>
              </p:cNvPr>
              <p:cNvSpPr>
                <a:spLocks/>
              </p:cNvSpPr>
              <p:nvPr/>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0" name="Freeform 137">
                <a:extLst>
                  <a:ext uri="{FF2B5EF4-FFF2-40B4-BE49-F238E27FC236}">
                    <a16:creationId xmlns:a16="http://schemas.microsoft.com/office/drawing/2014/main" id="{D7A6CA35-FD02-E643-AC5C-F4F5DB2EF847}"/>
                  </a:ext>
                </a:extLst>
              </p:cNvPr>
              <p:cNvSpPr>
                <a:spLocks/>
              </p:cNvSpPr>
              <p:nvPr/>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1" name="Freeform 138">
                <a:extLst>
                  <a:ext uri="{FF2B5EF4-FFF2-40B4-BE49-F238E27FC236}">
                    <a16:creationId xmlns:a16="http://schemas.microsoft.com/office/drawing/2014/main" id="{BF0D2360-5C21-D145-B0CE-3646890A4512}"/>
                  </a:ext>
                </a:extLst>
              </p:cNvPr>
              <p:cNvSpPr>
                <a:spLocks/>
              </p:cNvSpPr>
              <p:nvPr/>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2" name="Freeform 139">
                <a:extLst>
                  <a:ext uri="{FF2B5EF4-FFF2-40B4-BE49-F238E27FC236}">
                    <a16:creationId xmlns:a16="http://schemas.microsoft.com/office/drawing/2014/main" id="{B697C1FF-1B59-6246-9591-D7EA9AAFABA4}"/>
                  </a:ext>
                </a:extLst>
              </p:cNvPr>
              <p:cNvSpPr>
                <a:spLocks noEditPoints="1"/>
              </p:cNvSpPr>
              <p:nvPr/>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3" name="Freeform 140">
                <a:extLst>
                  <a:ext uri="{FF2B5EF4-FFF2-40B4-BE49-F238E27FC236}">
                    <a16:creationId xmlns:a16="http://schemas.microsoft.com/office/drawing/2014/main" id="{2AAA8058-318C-464A-B432-83D07304D280}"/>
                  </a:ext>
                </a:extLst>
              </p:cNvPr>
              <p:cNvSpPr>
                <a:spLocks noEditPoints="1"/>
              </p:cNvSpPr>
              <p:nvPr/>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4" name="Freeform 141">
                <a:extLst>
                  <a:ext uri="{FF2B5EF4-FFF2-40B4-BE49-F238E27FC236}">
                    <a16:creationId xmlns:a16="http://schemas.microsoft.com/office/drawing/2014/main" id="{BC4CB95F-3387-6D46-9141-4F5F0D0C17BD}"/>
                  </a:ext>
                </a:extLst>
              </p:cNvPr>
              <p:cNvSpPr>
                <a:spLocks/>
              </p:cNvSpPr>
              <p:nvPr/>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5" name="Freeform 142">
                <a:extLst>
                  <a:ext uri="{FF2B5EF4-FFF2-40B4-BE49-F238E27FC236}">
                    <a16:creationId xmlns:a16="http://schemas.microsoft.com/office/drawing/2014/main" id="{B4B8C9EF-72FC-264C-888E-03E0A1A72B30}"/>
                  </a:ext>
                </a:extLst>
              </p:cNvPr>
              <p:cNvSpPr>
                <a:spLocks/>
              </p:cNvSpPr>
              <p:nvPr/>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6" name="Freeform 143">
                <a:extLst>
                  <a:ext uri="{FF2B5EF4-FFF2-40B4-BE49-F238E27FC236}">
                    <a16:creationId xmlns:a16="http://schemas.microsoft.com/office/drawing/2014/main" id="{994AD3F0-317B-4F46-85D9-69CB6D57B881}"/>
                  </a:ext>
                </a:extLst>
              </p:cNvPr>
              <p:cNvSpPr>
                <a:spLocks/>
              </p:cNvSpPr>
              <p:nvPr/>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7" name="Freeform 144">
                <a:extLst>
                  <a:ext uri="{FF2B5EF4-FFF2-40B4-BE49-F238E27FC236}">
                    <a16:creationId xmlns:a16="http://schemas.microsoft.com/office/drawing/2014/main" id="{B76D2E46-B254-4E48-A58F-7A76460DF12B}"/>
                  </a:ext>
                </a:extLst>
              </p:cNvPr>
              <p:cNvSpPr>
                <a:spLocks/>
              </p:cNvSpPr>
              <p:nvPr/>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8" name="Freeform 145">
                <a:extLst>
                  <a:ext uri="{FF2B5EF4-FFF2-40B4-BE49-F238E27FC236}">
                    <a16:creationId xmlns:a16="http://schemas.microsoft.com/office/drawing/2014/main" id="{A8928225-507D-6249-AC1E-23565D751524}"/>
                  </a:ext>
                </a:extLst>
              </p:cNvPr>
              <p:cNvSpPr>
                <a:spLocks/>
              </p:cNvSpPr>
              <p:nvPr/>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9" name="Freeform 146">
                <a:extLst>
                  <a:ext uri="{FF2B5EF4-FFF2-40B4-BE49-F238E27FC236}">
                    <a16:creationId xmlns:a16="http://schemas.microsoft.com/office/drawing/2014/main" id="{4682BBDB-7473-2741-BEC0-C56D89609238}"/>
                  </a:ext>
                </a:extLst>
              </p:cNvPr>
              <p:cNvSpPr>
                <a:spLocks/>
              </p:cNvSpPr>
              <p:nvPr/>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0" name="Freeform 147">
                <a:extLst>
                  <a:ext uri="{FF2B5EF4-FFF2-40B4-BE49-F238E27FC236}">
                    <a16:creationId xmlns:a16="http://schemas.microsoft.com/office/drawing/2014/main" id="{D7A76F56-91B2-9343-8E5F-E2A37C0C401F}"/>
                  </a:ext>
                </a:extLst>
              </p:cNvPr>
              <p:cNvSpPr>
                <a:spLocks/>
              </p:cNvSpPr>
              <p:nvPr/>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1" name="Freeform 148">
                <a:extLst>
                  <a:ext uri="{FF2B5EF4-FFF2-40B4-BE49-F238E27FC236}">
                    <a16:creationId xmlns:a16="http://schemas.microsoft.com/office/drawing/2014/main" id="{D38A5F07-6AD5-2742-B9A0-B4C6A6E0C22F}"/>
                  </a:ext>
                </a:extLst>
              </p:cNvPr>
              <p:cNvSpPr>
                <a:spLocks/>
              </p:cNvSpPr>
              <p:nvPr/>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2" name="Freeform 149">
                <a:extLst>
                  <a:ext uri="{FF2B5EF4-FFF2-40B4-BE49-F238E27FC236}">
                    <a16:creationId xmlns:a16="http://schemas.microsoft.com/office/drawing/2014/main" id="{531BD9C5-E63E-314A-A7C8-FF28D048830C}"/>
                  </a:ext>
                </a:extLst>
              </p:cNvPr>
              <p:cNvSpPr>
                <a:spLocks/>
              </p:cNvSpPr>
              <p:nvPr/>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3" name="Freeform 150">
                <a:extLst>
                  <a:ext uri="{FF2B5EF4-FFF2-40B4-BE49-F238E27FC236}">
                    <a16:creationId xmlns:a16="http://schemas.microsoft.com/office/drawing/2014/main" id="{354D5823-026B-A843-80DB-928F9CAAC1AF}"/>
                  </a:ext>
                </a:extLst>
              </p:cNvPr>
              <p:cNvSpPr>
                <a:spLocks/>
              </p:cNvSpPr>
              <p:nvPr/>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4" name="Freeform 151">
                <a:extLst>
                  <a:ext uri="{FF2B5EF4-FFF2-40B4-BE49-F238E27FC236}">
                    <a16:creationId xmlns:a16="http://schemas.microsoft.com/office/drawing/2014/main" id="{B5A6F1A0-A958-BD47-9868-DC60ED4D8075}"/>
                  </a:ext>
                </a:extLst>
              </p:cNvPr>
              <p:cNvSpPr>
                <a:spLocks/>
              </p:cNvSpPr>
              <p:nvPr/>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5" name="Freeform 152">
                <a:extLst>
                  <a:ext uri="{FF2B5EF4-FFF2-40B4-BE49-F238E27FC236}">
                    <a16:creationId xmlns:a16="http://schemas.microsoft.com/office/drawing/2014/main" id="{586CE403-A62F-A442-BAA7-70FFD614B1C9}"/>
                  </a:ext>
                </a:extLst>
              </p:cNvPr>
              <p:cNvSpPr>
                <a:spLocks/>
              </p:cNvSpPr>
              <p:nvPr/>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6" name="Freeform 153">
                <a:extLst>
                  <a:ext uri="{FF2B5EF4-FFF2-40B4-BE49-F238E27FC236}">
                    <a16:creationId xmlns:a16="http://schemas.microsoft.com/office/drawing/2014/main" id="{0D18330D-D51F-004A-AD23-D8735FF4DA49}"/>
                  </a:ext>
                </a:extLst>
              </p:cNvPr>
              <p:cNvSpPr>
                <a:spLocks noEditPoints="1"/>
              </p:cNvSpPr>
              <p:nvPr/>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7" name="Freeform 154">
                <a:extLst>
                  <a:ext uri="{FF2B5EF4-FFF2-40B4-BE49-F238E27FC236}">
                    <a16:creationId xmlns:a16="http://schemas.microsoft.com/office/drawing/2014/main" id="{7E43ACB1-52C1-B74B-8476-C3F6B8B27527}"/>
                  </a:ext>
                </a:extLst>
              </p:cNvPr>
              <p:cNvSpPr>
                <a:spLocks noEditPoints="1"/>
              </p:cNvSpPr>
              <p:nvPr/>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8" name="Freeform 155">
                <a:extLst>
                  <a:ext uri="{FF2B5EF4-FFF2-40B4-BE49-F238E27FC236}">
                    <a16:creationId xmlns:a16="http://schemas.microsoft.com/office/drawing/2014/main" id="{48CDF5EA-9598-1840-A539-1559B62679B7}"/>
                  </a:ext>
                </a:extLst>
              </p:cNvPr>
              <p:cNvSpPr>
                <a:spLocks/>
              </p:cNvSpPr>
              <p:nvPr/>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9" name="Freeform 156">
                <a:extLst>
                  <a:ext uri="{FF2B5EF4-FFF2-40B4-BE49-F238E27FC236}">
                    <a16:creationId xmlns:a16="http://schemas.microsoft.com/office/drawing/2014/main" id="{C0F190CD-D78D-4D49-8F67-30F04062D325}"/>
                  </a:ext>
                </a:extLst>
              </p:cNvPr>
              <p:cNvSpPr>
                <a:spLocks/>
              </p:cNvSpPr>
              <p:nvPr/>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0" name="Freeform 157">
                <a:extLst>
                  <a:ext uri="{FF2B5EF4-FFF2-40B4-BE49-F238E27FC236}">
                    <a16:creationId xmlns:a16="http://schemas.microsoft.com/office/drawing/2014/main" id="{A9260289-02F5-0E46-96B3-D29125912CC2}"/>
                  </a:ext>
                </a:extLst>
              </p:cNvPr>
              <p:cNvSpPr>
                <a:spLocks/>
              </p:cNvSpPr>
              <p:nvPr/>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1" name="Freeform 158">
                <a:extLst>
                  <a:ext uri="{FF2B5EF4-FFF2-40B4-BE49-F238E27FC236}">
                    <a16:creationId xmlns:a16="http://schemas.microsoft.com/office/drawing/2014/main" id="{E5B296F2-52F3-3244-89D9-72EEE4F1CC0E}"/>
                  </a:ext>
                </a:extLst>
              </p:cNvPr>
              <p:cNvSpPr>
                <a:spLocks/>
              </p:cNvSpPr>
              <p:nvPr/>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2" name="Freeform 159">
                <a:extLst>
                  <a:ext uri="{FF2B5EF4-FFF2-40B4-BE49-F238E27FC236}">
                    <a16:creationId xmlns:a16="http://schemas.microsoft.com/office/drawing/2014/main" id="{B60814CC-D278-3241-B82D-D7195E65BFC9}"/>
                  </a:ext>
                </a:extLst>
              </p:cNvPr>
              <p:cNvSpPr>
                <a:spLocks/>
              </p:cNvSpPr>
              <p:nvPr/>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3" name="Freeform 160">
                <a:extLst>
                  <a:ext uri="{FF2B5EF4-FFF2-40B4-BE49-F238E27FC236}">
                    <a16:creationId xmlns:a16="http://schemas.microsoft.com/office/drawing/2014/main" id="{9BACDD8E-97C3-F248-ADF0-EB42B01BA53D}"/>
                  </a:ext>
                </a:extLst>
              </p:cNvPr>
              <p:cNvSpPr>
                <a:spLocks/>
              </p:cNvSpPr>
              <p:nvPr/>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4" name="Freeform 161">
                <a:extLst>
                  <a:ext uri="{FF2B5EF4-FFF2-40B4-BE49-F238E27FC236}">
                    <a16:creationId xmlns:a16="http://schemas.microsoft.com/office/drawing/2014/main" id="{2EE2CABC-A8F3-8048-97CA-FE0428A4D536}"/>
                  </a:ext>
                </a:extLst>
              </p:cNvPr>
              <p:cNvSpPr>
                <a:spLocks/>
              </p:cNvSpPr>
              <p:nvPr/>
            </p:nvSpPr>
            <p:spPr bwMode="auto">
              <a:xfrm>
                <a:off x="3211" y="1132"/>
                <a:ext cx="16" cy="22"/>
              </a:xfrm>
              <a:custGeom>
                <a:avLst/>
                <a:gdLst>
                  <a:gd name="T0" fmla="*/ 2 w 8"/>
                  <a:gd name="T1" fmla="*/ 7 h 11"/>
                  <a:gd name="T2" fmla="*/ 2 w 8"/>
                  <a:gd name="T3" fmla="*/ 4 h 11"/>
                  <a:gd name="T4" fmla="*/ 4 w 8"/>
                  <a:gd name="T5" fmla="*/ 1 h 11"/>
                  <a:gd name="T6" fmla="*/ 5 w 8"/>
                  <a:gd name="T7" fmla="*/ 3 h 11"/>
                  <a:gd name="T8" fmla="*/ 6 w 8"/>
                  <a:gd name="T9" fmla="*/ 6 h 11"/>
                  <a:gd name="T10" fmla="*/ 6 w 8"/>
                  <a:gd name="T11" fmla="*/ 11 h 11"/>
                  <a:gd name="T12" fmla="*/ 3 w 8"/>
                  <a:gd name="T13" fmla="*/ 10 h 11"/>
                  <a:gd name="T14" fmla="*/ 2 w 8"/>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2" y="7"/>
                    </a:moveTo>
                    <a:cubicBezTo>
                      <a:pt x="2" y="7"/>
                      <a:pt x="0" y="6"/>
                      <a:pt x="2" y="4"/>
                    </a:cubicBezTo>
                    <a:cubicBezTo>
                      <a:pt x="2" y="3"/>
                      <a:pt x="0" y="1"/>
                      <a:pt x="4" y="1"/>
                    </a:cubicBezTo>
                    <a:cubicBezTo>
                      <a:pt x="4" y="1"/>
                      <a:pt x="4" y="0"/>
                      <a:pt x="5" y="3"/>
                    </a:cubicBezTo>
                    <a:cubicBezTo>
                      <a:pt x="7" y="6"/>
                      <a:pt x="8" y="3"/>
                      <a:pt x="6" y="6"/>
                    </a:cubicBezTo>
                    <a:cubicBezTo>
                      <a:pt x="4" y="10"/>
                      <a:pt x="6" y="11"/>
                      <a:pt x="6" y="11"/>
                    </a:cubicBezTo>
                    <a:cubicBezTo>
                      <a:pt x="6" y="11"/>
                      <a:pt x="4" y="10"/>
                      <a:pt x="3" y="10"/>
                    </a:cubicBezTo>
                    <a:cubicBezTo>
                      <a:pt x="1" y="10"/>
                      <a:pt x="2" y="7"/>
                      <a:pt x="2" y="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5" name="Freeform 162">
                <a:extLst>
                  <a:ext uri="{FF2B5EF4-FFF2-40B4-BE49-F238E27FC236}">
                    <a16:creationId xmlns:a16="http://schemas.microsoft.com/office/drawing/2014/main" id="{2B01E8E0-8905-DC46-84F5-2F8931A5CC35}"/>
                  </a:ext>
                </a:extLst>
              </p:cNvPr>
              <p:cNvSpPr>
                <a:spLocks noEditPoints="1"/>
              </p:cNvSpPr>
              <p:nvPr/>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6" name="Freeform 163">
                <a:extLst>
                  <a:ext uri="{FF2B5EF4-FFF2-40B4-BE49-F238E27FC236}">
                    <a16:creationId xmlns:a16="http://schemas.microsoft.com/office/drawing/2014/main" id="{BC3099AC-9EB7-774B-B538-5F4CC2D2F4BB}"/>
                  </a:ext>
                </a:extLst>
              </p:cNvPr>
              <p:cNvSpPr>
                <a:spLocks noEditPoints="1"/>
              </p:cNvSpPr>
              <p:nvPr/>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7" name="Freeform 164">
                <a:extLst>
                  <a:ext uri="{FF2B5EF4-FFF2-40B4-BE49-F238E27FC236}">
                    <a16:creationId xmlns:a16="http://schemas.microsoft.com/office/drawing/2014/main" id="{72701565-31F2-7B4E-94AC-9543820D470F}"/>
                  </a:ext>
                </a:extLst>
              </p:cNvPr>
              <p:cNvSpPr>
                <a:spLocks/>
              </p:cNvSpPr>
              <p:nvPr/>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8" name="Freeform 165">
                <a:extLst>
                  <a:ext uri="{FF2B5EF4-FFF2-40B4-BE49-F238E27FC236}">
                    <a16:creationId xmlns:a16="http://schemas.microsoft.com/office/drawing/2014/main" id="{87D01F60-0AD5-3E4F-B9F7-91F5D7C84F63}"/>
                  </a:ext>
                </a:extLst>
              </p:cNvPr>
              <p:cNvSpPr>
                <a:spLocks/>
              </p:cNvSpPr>
              <p:nvPr/>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9" name="Freeform 166">
                <a:extLst>
                  <a:ext uri="{FF2B5EF4-FFF2-40B4-BE49-F238E27FC236}">
                    <a16:creationId xmlns:a16="http://schemas.microsoft.com/office/drawing/2014/main" id="{9307BC7D-33AF-6C48-8DF0-FE2A5EB338BC}"/>
                  </a:ext>
                </a:extLst>
              </p:cNvPr>
              <p:cNvSpPr>
                <a:spLocks/>
              </p:cNvSpPr>
              <p:nvPr/>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0" name="Freeform 167">
                <a:extLst>
                  <a:ext uri="{FF2B5EF4-FFF2-40B4-BE49-F238E27FC236}">
                    <a16:creationId xmlns:a16="http://schemas.microsoft.com/office/drawing/2014/main" id="{D7A6A3FA-B172-714F-8E3B-F7B5626013B7}"/>
                  </a:ext>
                </a:extLst>
              </p:cNvPr>
              <p:cNvSpPr>
                <a:spLocks/>
              </p:cNvSpPr>
              <p:nvPr/>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1" name="Freeform 168">
                <a:extLst>
                  <a:ext uri="{FF2B5EF4-FFF2-40B4-BE49-F238E27FC236}">
                    <a16:creationId xmlns:a16="http://schemas.microsoft.com/office/drawing/2014/main" id="{5F5BF0FA-828D-284E-96E1-5EBE3ABDAE61}"/>
                  </a:ext>
                </a:extLst>
              </p:cNvPr>
              <p:cNvSpPr>
                <a:spLocks/>
              </p:cNvSpPr>
              <p:nvPr/>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2" name="Freeform 169">
                <a:extLst>
                  <a:ext uri="{FF2B5EF4-FFF2-40B4-BE49-F238E27FC236}">
                    <a16:creationId xmlns:a16="http://schemas.microsoft.com/office/drawing/2014/main" id="{77BF1AEE-C3AC-2848-BF01-BD5AD96DDCFC}"/>
                  </a:ext>
                </a:extLst>
              </p:cNvPr>
              <p:cNvSpPr>
                <a:spLocks/>
              </p:cNvSpPr>
              <p:nvPr/>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3" name="Freeform 170">
                <a:extLst>
                  <a:ext uri="{FF2B5EF4-FFF2-40B4-BE49-F238E27FC236}">
                    <a16:creationId xmlns:a16="http://schemas.microsoft.com/office/drawing/2014/main" id="{0F2E1DE4-D765-6840-97AF-8B3D81F14D3B}"/>
                  </a:ext>
                </a:extLst>
              </p:cNvPr>
              <p:cNvSpPr>
                <a:spLocks/>
              </p:cNvSpPr>
              <p:nvPr/>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4" name="Freeform 171">
                <a:extLst>
                  <a:ext uri="{FF2B5EF4-FFF2-40B4-BE49-F238E27FC236}">
                    <a16:creationId xmlns:a16="http://schemas.microsoft.com/office/drawing/2014/main" id="{CD4F4B8F-74E9-1E45-B36E-B979249FD22B}"/>
                  </a:ext>
                </a:extLst>
              </p:cNvPr>
              <p:cNvSpPr>
                <a:spLocks/>
              </p:cNvSpPr>
              <p:nvPr/>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5" name="Freeform 172">
                <a:extLst>
                  <a:ext uri="{FF2B5EF4-FFF2-40B4-BE49-F238E27FC236}">
                    <a16:creationId xmlns:a16="http://schemas.microsoft.com/office/drawing/2014/main" id="{B971C444-85A3-1C45-B876-474582BD1F38}"/>
                  </a:ext>
                </a:extLst>
              </p:cNvPr>
              <p:cNvSpPr>
                <a:spLocks/>
              </p:cNvSpPr>
              <p:nvPr/>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6" name="Freeform 173">
                <a:extLst>
                  <a:ext uri="{FF2B5EF4-FFF2-40B4-BE49-F238E27FC236}">
                    <a16:creationId xmlns:a16="http://schemas.microsoft.com/office/drawing/2014/main" id="{4E3D6DDD-53B9-6849-968D-47F7021DF2D7}"/>
                  </a:ext>
                </a:extLst>
              </p:cNvPr>
              <p:cNvSpPr>
                <a:spLocks/>
              </p:cNvSpPr>
              <p:nvPr/>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7" name="Freeform 174">
                <a:extLst>
                  <a:ext uri="{FF2B5EF4-FFF2-40B4-BE49-F238E27FC236}">
                    <a16:creationId xmlns:a16="http://schemas.microsoft.com/office/drawing/2014/main" id="{DD0C2DBB-78C7-5945-AC10-3BA2AD39432B}"/>
                  </a:ext>
                </a:extLst>
              </p:cNvPr>
              <p:cNvSpPr>
                <a:spLocks/>
              </p:cNvSpPr>
              <p:nvPr/>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8" name="Freeform 175">
                <a:extLst>
                  <a:ext uri="{FF2B5EF4-FFF2-40B4-BE49-F238E27FC236}">
                    <a16:creationId xmlns:a16="http://schemas.microsoft.com/office/drawing/2014/main" id="{7E211B8A-271D-7E49-AAB0-E63AAD0BEB2F}"/>
                  </a:ext>
                </a:extLst>
              </p:cNvPr>
              <p:cNvSpPr>
                <a:spLocks/>
              </p:cNvSpPr>
              <p:nvPr/>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9" name="Freeform 176">
                <a:extLst>
                  <a:ext uri="{FF2B5EF4-FFF2-40B4-BE49-F238E27FC236}">
                    <a16:creationId xmlns:a16="http://schemas.microsoft.com/office/drawing/2014/main" id="{0BFC53D4-ACA5-D041-BB75-887805B0EFD8}"/>
                  </a:ext>
                </a:extLst>
              </p:cNvPr>
              <p:cNvSpPr>
                <a:spLocks/>
              </p:cNvSpPr>
              <p:nvPr/>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0" name="Freeform 177">
                <a:extLst>
                  <a:ext uri="{FF2B5EF4-FFF2-40B4-BE49-F238E27FC236}">
                    <a16:creationId xmlns:a16="http://schemas.microsoft.com/office/drawing/2014/main" id="{734C3869-52CA-EF4E-A4E3-175B312507CD}"/>
                  </a:ext>
                </a:extLst>
              </p:cNvPr>
              <p:cNvSpPr>
                <a:spLocks/>
              </p:cNvSpPr>
              <p:nvPr/>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1" name="Freeform 178">
                <a:extLst>
                  <a:ext uri="{FF2B5EF4-FFF2-40B4-BE49-F238E27FC236}">
                    <a16:creationId xmlns:a16="http://schemas.microsoft.com/office/drawing/2014/main" id="{1FC24328-834A-B34D-875F-529E30D7B47E}"/>
                  </a:ext>
                </a:extLst>
              </p:cNvPr>
              <p:cNvSpPr>
                <a:spLocks noEditPoints="1"/>
              </p:cNvSpPr>
              <p:nvPr/>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2" name="Freeform 179">
                <a:extLst>
                  <a:ext uri="{FF2B5EF4-FFF2-40B4-BE49-F238E27FC236}">
                    <a16:creationId xmlns:a16="http://schemas.microsoft.com/office/drawing/2014/main" id="{036A5234-145D-4842-9994-607D464F1D83}"/>
                  </a:ext>
                </a:extLst>
              </p:cNvPr>
              <p:cNvSpPr>
                <a:spLocks noEditPoints="1"/>
              </p:cNvSpPr>
              <p:nvPr/>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3" name="Freeform 180">
                <a:extLst>
                  <a:ext uri="{FF2B5EF4-FFF2-40B4-BE49-F238E27FC236}">
                    <a16:creationId xmlns:a16="http://schemas.microsoft.com/office/drawing/2014/main" id="{D115D25A-0805-1C45-AEDE-C74A17F47F03}"/>
                  </a:ext>
                </a:extLst>
              </p:cNvPr>
              <p:cNvSpPr>
                <a:spLocks/>
              </p:cNvSpPr>
              <p:nvPr/>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4" name="Freeform 181">
                <a:extLst>
                  <a:ext uri="{FF2B5EF4-FFF2-40B4-BE49-F238E27FC236}">
                    <a16:creationId xmlns:a16="http://schemas.microsoft.com/office/drawing/2014/main" id="{62A2247E-76A1-FF42-9AB4-A3C2AB04A0FF}"/>
                  </a:ext>
                </a:extLst>
              </p:cNvPr>
              <p:cNvSpPr>
                <a:spLocks/>
              </p:cNvSpPr>
              <p:nvPr/>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5" name="Freeform 182">
                <a:extLst>
                  <a:ext uri="{FF2B5EF4-FFF2-40B4-BE49-F238E27FC236}">
                    <a16:creationId xmlns:a16="http://schemas.microsoft.com/office/drawing/2014/main" id="{D9435139-CF8D-2C46-A200-9B08FBAF8F35}"/>
                  </a:ext>
                </a:extLst>
              </p:cNvPr>
              <p:cNvSpPr>
                <a:spLocks noEditPoints="1"/>
              </p:cNvSpPr>
              <p:nvPr/>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6" name="Freeform 183">
                <a:extLst>
                  <a:ext uri="{FF2B5EF4-FFF2-40B4-BE49-F238E27FC236}">
                    <a16:creationId xmlns:a16="http://schemas.microsoft.com/office/drawing/2014/main" id="{0DCC02F7-83E1-D140-9C8F-5D379D1EFF16}"/>
                  </a:ext>
                </a:extLst>
              </p:cNvPr>
              <p:cNvSpPr>
                <a:spLocks noEditPoints="1"/>
              </p:cNvSpPr>
              <p:nvPr/>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7" name="Freeform 184">
                <a:extLst>
                  <a:ext uri="{FF2B5EF4-FFF2-40B4-BE49-F238E27FC236}">
                    <a16:creationId xmlns:a16="http://schemas.microsoft.com/office/drawing/2014/main" id="{E099204B-C1B9-D442-82F8-AD7F69CD436E}"/>
                  </a:ext>
                </a:extLst>
              </p:cNvPr>
              <p:cNvSpPr>
                <a:spLocks noEditPoints="1"/>
              </p:cNvSpPr>
              <p:nvPr/>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8" name="Freeform 185">
                <a:extLst>
                  <a:ext uri="{FF2B5EF4-FFF2-40B4-BE49-F238E27FC236}">
                    <a16:creationId xmlns:a16="http://schemas.microsoft.com/office/drawing/2014/main" id="{606AF609-E13C-5548-9C87-2435711C1479}"/>
                  </a:ext>
                </a:extLst>
              </p:cNvPr>
              <p:cNvSpPr>
                <a:spLocks noEditPoints="1"/>
              </p:cNvSpPr>
              <p:nvPr/>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9" name="Freeform 186">
                <a:extLst>
                  <a:ext uri="{FF2B5EF4-FFF2-40B4-BE49-F238E27FC236}">
                    <a16:creationId xmlns:a16="http://schemas.microsoft.com/office/drawing/2014/main" id="{89240CF8-83C6-2249-85E2-0EDD6A4E6536}"/>
                  </a:ext>
                </a:extLst>
              </p:cNvPr>
              <p:cNvSpPr>
                <a:spLocks/>
              </p:cNvSpPr>
              <p:nvPr/>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0" name="Freeform 187">
                <a:extLst>
                  <a:ext uri="{FF2B5EF4-FFF2-40B4-BE49-F238E27FC236}">
                    <a16:creationId xmlns:a16="http://schemas.microsoft.com/office/drawing/2014/main" id="{72069668-433A-0E46-B788-2FAAE0E0F782}"/>
                  </a:ext>
                </a:extLst>
              </p:cNvPr>
              <p:cNvSpPr>
                <a:spLocks/>
              </p:cNvSpPr>
              <p:nvPr/>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1" name="Freeform 188">
                <a:extLst>
                  <a:ext uri="{FF2B5EF4-FFF2-40B4-BE49-F238E27FC236}">
                    <a16:creationId xmlns:a16="http://schemas.microsoft.com/office/drawing/2014/main" id="{54FE5E10-0699-8049-8844-430FC9188737}"/>
                  </a:ext>
                </a:extLst>
              </p:cNvPr>
              <p:cNvSpPr>
                <a:spLocks noEditPoints="1"/>
              </p:cNvSpPr>
              <p:nvPr/>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2" name="Freeform 189">
                <a:extLst>
                  <a:ext uri="{FF2B5EF4-FFF2-40B4-BE49-F238E27FC236}">
                    <a16:creationId xmlns:a16="http://schemas.microsoft.com/office/drawing/2014/main" id="{A7BE2B9B-4919-FF43-A972-80C67D12B670}"/>
                  </a:ext>
                </a:extLst>
              </p:cNvPr>
              <p:cNvSpPr>
                <a:spLocks noEditPoints="1"/>
              </p:cNvSpPr>
              <p:nvPr/>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3" name="Freeform 190">
                <a:extLst>
                  <a:ext uri="{FF2B5EF4-FFF2-40B4-BE49-F238E27FC236}">
                    <a16:creationId xmlns:a16="http://schemas.microsoft.com/office/drawing/2014/main" id="{0CD3D539-3187-FD4F-B51B-3A21EFF4261D}"/>
                  </a:ext>
                </a:extLst>
              </p:cNvPr>
              <p:cNvSpPr>
                <a:spLocks/>
              </p:cNvSpPr>
              <p:nvPr/>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4" name="Freeform 191">
                <a:extLst>
                  <a:ext uri="{FF2B5EF4-FFF2-40B4-BE49-F238E27FC236}">
                    <a16:creationId xmlns:a16="http://schemas.microsoft.com/office/drawing/2014/main" id="{4BDF3EC3-80DB-C84A-AB36-99ED9EDDDC92}"/>
                  </a:ext>
                </a:extLst>
              </p:cNvPr>
              <p:cNvSpPr>
                <a:spLocks/>
              </p:cNvSpPr>
              <p:nvPr/>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5" name="Freeform 192">
                <a:extLst>
                  <a:ext uri="{FF2B5EF4-FFF2-40B4-BE49-F238E27FC236}">
                    <a16:creationId xmlns:a16="http://schemas.microsoft.com/office/drawing/2014/main" id="{1E2C334F-6829-5743-B38C-04585D9DA896}"/>
                  </a:ext>
                </a:extLst>
              </p:cNvPr>
              <p:cNvSpPr>
                <a:spLocks/>
              </p:cNvSpPr>
              <p:nvPr/>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6" name="Freeform 193">
                <a:extLst>
                  <a:ext uri="{FF2B5EF4-FFF2-40B4-BE49-F238E27FC236}">
                    <a16:creationId xmlns:a16="http://schemas.microsoft.com/office/drawing/2014/main" id="{B17E01CF-C37D-844F-B699-77CB1344FC80}"/>
                  </a:ext>
                </a:extLst>
              </p:cNvPr>
              <p:cNvSpPr>
                <a:spLocks/>
              </p:cNvSpPr>
              <p:nvPr/>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7" name="Freeform 194">
                <a:extLst>
                  <a:ext uri="{FF2B5EF4-FFF2-40B4-BE49-F238E27FC236}">
                    <a16:creationId xmlns:a16="http://schemas.microsoft.com/office/drawing/2014/main" id="{D6621760-94F3-2B45-AD89-706797AE7513}"/>
                  </a:ext>
                </a:extLst>
              </p:cNvPr>
              <p:cNvSpPr>
                <a:spLocks noEditPoints="1"/>
              </p:cNvSpPr>
              <p:nvPr/>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8" name="Freeform 195">
                <a:extLst>
                  <a:ext uri="{FF2B5EF4-FFF2-40B4-BE49-F238E27FC236}">
                    <a16:creationId xmlns:a16="http://schemas.microsoft.com/office/drawing/2014/main" id="{5C14764E-F725-274F-9CDA-9B693001F3A2}"/>
                  </a:ext>
                </a:extLst>
              </p:cNvPr>
              <p:cNvSpPr>
                <a:spLocks noEditPoints="1"/>
              </p:cNvSpPr>
              <p:nvPr/>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9" name="Freeform 196">
                <a:extLst>
                  <a:ext uri="{FF2B5EF4-FFF2-40B4-BE49-F238E27FC236}">
                    <a16:creationId xmlns:a16="http://schemas.microsoft.com/office/drawing/2014/main" id="{1DAD31E0-2613-9546-997E-CAC1F7EE4314}"/>
                  </a:ext>
                </a:extLst>
              </p:cNvPr>
              <p:cNvSpPr>
                <a:spLocks noEditPoints="1"/>
              </p:cNvSpPr>
              <p:nvPr/>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60" name="Freeform 197">
                <a:extLst>
                  <a:ext uri="{FF2B5EF4-FFF2-40B4-BE49-F238E27FC236}">
                    <a16:creationId xmlns:a16="http://schemas.microsoft.com/office/drawing/2014/main" id="{42CD1093-887F-044E-A81F-D989EEC2496F}"/>
                  </a:ext>
                </a:extLst>
              </p:cNvPr>
              <p:cNvSpPr>
                <a:spLocks noEditPoints="1"/>
              </p:cNvSpPr>
              <p:nvPr/>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61" name="Freeform 198">
                <a:extLst>
                  <a:ext uri="{FF2B5EF4-FFF2-40B4-BE49-F238E27FC236}">
                    <a16:creationId xmlns:a16="http://schemas.microsoft.com/office/drawing/2014/main" id="{24F33E98-54A2-824F-9394-0DD8423B1DD6}"/>
                  </a:ext>
                </a:extLst>
              </p:cNvPr>
              <p:cNvSpPr>
                <a:spLocks noEditPoints="1"/>
              </p:cNvSpPr>
              <p:nvPr/>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62" name="Freeform 199">
                <a:extLst>
                  <a:ext uri="{FF2B5EF4-FFF2-40B4-BE49-F238E27FC236}">
                    <a16:creationId xmlns:a16="http://schemas.microsoft.com/office/drawing/2014/main" id="{93B10219-4FC5-5141-9314-B8B31247CC06}"/>
                  </a:ext>
                </a:extLst>
              </p:cNvPr>
              <p:cNvSpPr>
                <a:spLocks noEditPoints="1"/>
              </p:cNvSpPr>
              <p:nvPr/>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63" name="Freeform 200">
                <a:extLst>
                  <a:ext uri="{FF2B5EF4-FFF2-40B4-BE49-F238E27FC236}">
                    <a16:creationId xmlns:a16="http://schemas.microsoft.com/office/drawing/2014/main" id="{953D0ECA-33DC-0A4F-AE63-34203598568C}"/>
                  </a:ext>
                </a:extLst>
              </p:cNvPr>
              <p:cNvSpPr>
                <a:spLocks/>
              </p:cNvSpPr>
              <p:nvPr/>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64" name="Freeform 201">
                <a:extLst>
                  <a:ext uri="{FF2B5EF4-FFF2-40B4-BE49-F238E27FC236}">
                    <a16:creationId xmlns:a16="http://schemas.microsoft.com/office/drawing/2014/main" id="{8567856B-F014-E547-8A85-8BFD753D3D9F}"/>
                  </a:ext>
                </a:extLst>
              </p:cNvPr>
              <p:cNvSpPr>
                <a:spLocks/>
              </p:cNvSpPr>
              <p:nvPr/>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65" name="Freeform 202">
                <a:extLst>
                  <a:ext uri="{FF2B5EF4-FFF2-40B4-BE49-F238E27FC236}">
                    <a16:creationId xmlns:a16="http://schemas.microsoft.com/office/drawing/2014/main" id="{1C2FC6C5-A748-534D-8EFF-A5219D93729A}"/>
                  </a:ext>
                </a:extLst>
              </p:cNvPr>
              <p:cNvSpPr>
                <a:spLocks noEditPoints="1"/>
              </p:cNvSpPr>
              <p:nvPr/>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66" name="Freeform 203">
                <a:extLst>
                  <a:ext uri="{FF2B5EF4-FFF2-40B4-BE49-F238E27FC236}">
                    <a16:creationId xmlns:a16="http://schemas.microsoft.com/office/drawing/2014/main" id="{0F38544B-6F9B-EE4D-861A-97792E2D4B80}"/>
                  </a:ext>
                </a:extLst>
              </p:cNvPr>
              <p:cNvSpPr>
                <a:spLocks noEditPoints="1"/>
              </p:cNvSpPr>
              <p:nvPr/>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67" name="Freeform 204">
                <a:extLst>
                  <a:ext uri="{FF2B5EF4-FFF2-40B4-BE49-F238E27FC236}">
                    <a16:creationId xmlns:a16="http://schemas.microsoft.com/office/drawing/2014/main" id="{A229284F-FE69-8F40-A0C7-3FAD347BD33E}"/>
                  </a:ext>
                </a:extLst>
              </p:cNvPr>
              <p:cNvSpPr>
                <a:spLocks noEditPoints="1"/>
              </p:cNvSpPr>
              <p:nvPr/>
            </p:nvSpPr>
            <p:spPr bwMode="auto">
              <a:xfrm>
                <a:off x="4721" y="2131"/>
                <a:ext cx="769" cy="363"/>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grpSp>
        <p:sp>
          <p:nvSpPr>
            <p:cNvPr id="12" name="Freeform 206">
              <a:extLst>
                <a:ext uri="{FF2B5EF4-FFF2-40B4-BE49-F238E27FC236}">
                  <a16:creationId xmlns:a16="http://schemas.microsoft.com/office/drawing/2014/main" id="{49E87AE4-253E-2947-B7AB-13ACAAD06241}"/>
                </a:ext>
              </a:extLst>
            </p:cNvPr>
            <p:cNvSpPr>
              <a:spLocks noEditPoints="1"/>
            </p:cNvSpPr>
            <p:nvPr/>
          </p:nvSpPr>
          <p:spPr bwMode="auto">
            <a:xfrm>
              <a:off x="8855487" y="4014628"/>
              <a:ext cx="1381436" cy="652096"/>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 name="Freeform 207">
              <a:extLst>
                <a:ext uri="{FF2B5EF4-FFF2-40B4-BE49-F238E27FC236}">
                  <a16:creationId xmlns:a16="http://schemas.microsoft.com/office/drawing/2014/main" id="{95E1BFA2-7CFD-0E49-A990-185B0C79D993}"/>
                </a:ext>
              </a:extLst>
            </p:cNvPr>
            <p:cNvSpPr>
              <a:spLocks noEditPoints="1"/>
            </p:cNvSpPr>
            <p:nvPr/>
          </p:nvSpPr>
          <p:spPr bwMode="auto">
            <a:xfrm>
              <a:off x="8052494" y="2832593"/>
              <a:ext cx="885628" cy="1142514"/>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 name="Freeform 208">
              <a:extLst>
                <a:ext uri="{FF2B5EF4-FFF2-40B4-BE49-F238E27FC236}">
                  <a16:creationId xmlns:a16="http://schemas.microsoft.com/office/drawing/2014/main" id="{64398613-2EBE-B044-A1D5-65578149ACC2}"/>
                </a:ext>
              </a:extLst>
            </p:cNvPr>
            <p:cNvSpPr>
              <a:spLocks noEditPoints="1"/>
            </p:cNvSpPr>
            <p:nvPr/>
          </p:nvSpPr>
          <p:spPr bwMode="auto">
            <a:xfrm>
              <a:off x="8052494" y="2832593"/>
              <a:ext cx="885628" cy="1142514"/>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 name="Freeform 209">
              <a:extLst>
                <a:ext uri="{FF2B5EF4-FFF2-40B4-BE49-F238E27FC236}">
                  <a16:creationId xmlns:a16="http://schemas.microsoft.com/office/drawing/2014/main" id="{9E55EB37-AC27-1F42-A36B-A6350BA9F271}"/>
                </a:ext>
              </a:extLst>
            </p:cNvPr>
            <p:cNvSpPr>
              <a:spLocks noEditPoints="1"/>
            </p:cNvSpPr>
            <p:nvPr/>
          </p:nvSpPr>
          <p:spPr bwMode="auto">
            <a:xfrm>
              <a:off x="5248305" y="1391876"/>
              <a:ext cx="317964" cy="168862"/>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 name="Freeform 210">
              <a:extLst>
                <a:ext uri="{FF2B5EF4-FFF2-40B4-BE49-F238E27FC236}">
                  <a16:creationId xmlns:a16="http://schemas.microsoft.com/office/drawing/2014/main" id="{43ECB915-BC12-E643-AAF1-F0F46DB62581}"/>
                </a:ext>
              </a:extLst>
            </p:cNvPr>
            <p:cNvSpPr>
              <a:spLocks noEditPoints="1"/>
            </p:cNvSpPr>
            <p:nvPr/>
          </p:nvSpPr>
          <p:spPr bwMode="auto">
            <a:xfrm>
              <a:off x="5248305" y="1391876"/>
              <a:ext cx="317964" cy="168862"/>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2" cap="flat">
              <a:solidFill>
                <a:schemeClr val="bg1"/>
              </a:solidFill>
              <a:prstDash val="solid"/>
              <a:miter lim="800000"/>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7" name="Freeform 211">
              <a:extLst>
                <a:ext uri="{FF2B5EF4-FFF2-40B4-BE49-F238E27FC236}">
                  <a16:creationId xmlns:a16="http://schemas.microsoft.com/office/drawing/2014/main" id="{F5FEDE73-2D89-2E4F-8925-3420EDF5AA27}"/>
                </a:ext>
              </a:extLst>
            </p:cNvPr>
            <p:cNvSpPr>
              <a:spLocks/>
            </p:cNvSpPr>
            <p:nvPr/>
          </p:nvSpPr>
          <p:spPr bwMode="auto">
            <a:xfrm>
              <a:off x="6468065" y="2290079"/>
              <a:ext cx="215569" cy="152695"/>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8" name="Freeform 212">
              <a:extLst>
                <a:ext uri="{FF2B5EF4-FFF2-40B4-BE49-F238E27FC236}">
                  <a16:creationId xmlns:a16="http://schemas.microsoft.com/office/drawing/2014/main" id="{ACD8014E-DB35-8F4A-8D5A-A2B046D07850}"/>
                </a:ext>
              </a:extLst>
            </p:cNvPr>
            <p:cNvSpPr>
              <a:spLocks/>
            </p:cNvSpPr>
            <p:nvPr/>
          </p:nvSpPr>
          <p:spPr bwMode="auto">
            <a:xfrm>
              <a:off x="6468065" y="2290079"/>
              <a:ext cx="215569" cy="152695"/>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9" name="Freeform 213">
              <a:extLst>
                <a:ext uri="{FF2B5EF4-FFF2-40B4-BE49-F238E27FC236}">
                  <a16:creationId xmlns:a16="http://schemas.microsoft.com/office/drawing/2014/main" id="{6448C8DF-4853-064B-85D4-EB96828BC2EE}"/>
                </a:ext>
              </a:extLst>
            </p:cNvPr>
            <p:cNvSpPr>
              <a:spLocks/>
            </p:cNvSpPr>
            <p:nvPr/>
          </p:nvSpPr>
          <p:spPr bwMode="auto">
            <a:xfrm>
              <a:off x="9444708" y="3376904"/>
              <a:ext cx="14371" cy="10778"/>
            </a:xfrm>
            <a:custGeom>
              <a:avLst/>
              <a:gdLst>
                <a:gd name="T0" fmla="*/ 4 w 4"/>
                <a:gd name="T1" fmla="*/ 2 h 3"/>
                <a:gd name="T2" fmla="*/ 3 w 4"/>
                <a:gd name="T3" fmla="*/ 3 h 3"/>
                <a:gd name="T4" fmla="*/ 1 w 4"/>
                <a:gd name="T5" fmla="*/ 3 h 3"/>
                <a:gd name="T6" fmla="*/ 0 w 4"/>
                <a:gd name="T7" fmla="*/ 1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3"/>
                    <a:pt x="3" y="3"/>
                    <a:pt x="3" y="3"/>
                  </a:cubicBezTo>
                  <a:cubicBezTo>
                    <a:pt x="2" y="3"/>
                    <a:pt x="2" y="3"/>
                    <a:pt x="1" y="3"/>
                  </a:cubicBezTo>
                  <a:cubicBezTo>
                    <a:pt x="0" y="2"/>
                    <a:pt x="0" y="2"/>
                    <a:pt x="0" y="1"/>
                  </a:cubicBezTo>
                  <a:cubicBezTo>
                    <a:pt x="1" y="1"/>
                    <a:pt x="3" y="0"/>
                    <a:pt x="4" y="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0" name="Freeform 214">
              <a:extLst>
                <a:ext uri="{FF2B5EF4-FFF2-40B4-BE49-F238E27FC236}">
                  <a16:creationId xmlns:a16="http://schemas.microsoft.com/office/drawing/2014/main" id="{9F6C2182-068E-054A-871D-2636640568A7}"/>
                </a:ext>
              </a:extLst>
            </p:cNvPr>
            <p:cNvSpPr>
              <a:spLocks/>
            </p:cNvSpPr>
            <p:nvPr/>
          </p:nvSpPr>
          <p:spPr bwMode="auto">
            <a:xfrm>
              <a:off x="3250702" y="3619419"/>
              <a:ext cx="194012" cy="116767"/>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1" name="Freeform 215">
              <a:extLst>
                <a:ext uri="{FF2B5EF4-FFF2-40B4-BE49-F238E27FC236}">
                  <a16:creationId xmlns:a16="http://schemas.microsoft.com/office/drawing/2014/main" id="{CBCCF38D-AF9E-694A-BF45-C8377DEE472A}"/>
                </a:ext>
              </a:extLst>
            </p:cNvPr>
            <p:cNvSpPr>
              <a:spLocks/>
            </p:cNvSpPr>
            <p:nvPr/>
          </p:nvSpPr>
          <p:spPr bwMode="auto">
            <a:xfrm>
              <a:off x="3250702" y="3619419"/>
              <a:ext cx="194012" cy="116767"/>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2" name="Freeform 216">
              <a:extLst>
                <a:ext uri="{FF2B5EF4-FFF2-40B4-BE49-F238E27FC236}">
                  <a16:creationId xmlns:a16="http://schemas.microsoft.com/office/drawing/2014/main" id="{49499779-059E-F740-9E53-687B04AB3110}"/>
                </a:ext>
              </a:extLst>
            </p:cNvPr>
            <p:cNvSpPr>
              <a:spLocks noEditPoints="1"/>
            </p:cNvSpPr>
            <p:nvPr/>
          </p:nvSpPr>
          <p:spPr bwMode="auto">
            <a:xfrm>
              <a:off x="1091423" y="3369718"/>
              <a:ext cx="156288" cy="132934"/>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3" name="Freeform 217">
              <a:extLst>
                <a:ext uri="{FF2B5EF4-FFF2-40B4-BE49-F238E27FC236}">
                  <a16:creationId xmlns:a16="http://schemas.microsoft.com/office/drawing/2014/main" id="{109197FC-C353-2841-9CB5-6A32B4BDF620}"/>
                </a:ext>
              </a:extLst>
            </p:cNvPr>
            <p:cNvSpPr>
              <a:spLocks noEditPoints="1"/>
            </p:cNvSpPr>
            <p:nvPr/>
          </p:nvSpPr>
          <p:spPr bwMode="auto">
            <a:xfrm>
              <a:off x="1091423" y="3369718"/>
              <a:ext cx="156288" cy="132934"/>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4" name="Freeform 218">
              <a:extLst>
                <a:ext uri="{FF2B5EF4-FFF2-40B4-BE49-F238E27FC236}">
                  <a16:creationId xmlns:a16="http://schemas.microsoft.com/office/drawing/2014/main" id="{E245206C-2B6C-A747-80C0-B0D9FE73E75F}"/>
                </a:ext>
              </a:extLst>
            </p:cNvPr>
            <p:cNvSpPr>
              <a:spLocks/>
            </p:cNvSpPr>
            <p:nvPr/>
          </p:nvSpPr>
          <p:spPr bwMode="auto">
            <a:xfrm>
              <a:off x="3712379" y="3468521"/>
              <a:ext cx="88024"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5" name="Freeform 219">
              <a:extLst>
                <a:ext uri="{FF2B5EF4-FFF2-40B4-BE49-F238E27FC236}">
                  <a16:creationId xmlns:a16="http://schemas.microsoft.com/office/drawing/2014/main" id="{C2B3D450-F8E9-774B-8102-360EF6F8483A}"/>
                </a:ext>
              </a:extLst>
            </p:cNvPr>
            <p:cNvSpPr>
              <a:spLocks/>
            </p:cNvSpPr>
            <p:nvPr/>
          </p:nvSpPr>
          <p:spPr bwMode="auto">
            <a:xfrm>
              <a:off x="3712379" y="3468521"/>
              <a:ext cx="88024"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6" name="Freeform 220">
              <a:extLst>
                <a:ext uri="{FF2B5EF4-FFF2-40B4-BE49-F238E27FC236}">
                  <a16:creationId xmlns:a16="http://schemas.microsoft.com/office/drawing/2014/main" id="{685C26CA-C9AD-2A47-BE11-55F6A4B1B0E6}"/>
                </a:ext>
              </a:extLst>
            </p:cNvPr>
            <p:cNvSpPr>
              <a:spLocks/>
            </p:cNvSpPr>
            <p:nvPr/>
          </p:nvSpPr>
          <p:spPr bwMode="auto">
            <a:xfrm>
              <a:off x="4089624" y="3908640"/>
              <a:ext cx="149102" cy="296407"/>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7" name="Freeform 221">
              <a:extLst>
                <a:ext uri="{FF2B5EF4-FFF2-40B4-BE49-F238E27FC236}">
                  <a16:creationId xmlns:a16="http://schemas.microsoft.com/office/drawing/2014/main" id="{17EB3E87-AA56-4545-B768-619B1C756770}"/>
                </a:ext>
              </a:extLst>
            </p:cNvPr>
            <p:cNvSpPr>
              <a:spLocks/>
            </p:cNvSpPr>
            <p:nvPr/>
          </p:nvSpPr>
          <p:spPr bwMode="auto">
            <a:xfrm>
              <a:off x="4089624" y="3908640"/>
              <a:ext cx="149102" cy="296407"/>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8" name="Freeform 222">
              <a:extLst>
                <a:ext uri="{FF2B5EF4-FFF2-40B4-BE49-F238E27FC236}">
                  <a16:creationId xmlns:a16="http://schemas.microsoft.com/office/drawing/2014/main" id="{CE300B5F-7C8C-CA48-A332-38A599569DD5}"/>
                </a:ext>
              </a:extLst>
            </p:cNvPr>
            <p:cNvSpPr>
              <a:spLocks/>
            </p:cNvSpPr>
            <p:nvPr/>
          </p:nvSpPr>
          <p:spPr bwMode="auto">
            <a:xfrm>
              <a:off x="5467467" y="3750556"/>
              <a:ext cx="84432" cy="62875"/>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grpFill/>
            <a:ln w="9525">
              <a:solidFill>
                <a:srgbClr val="D1CECE"/>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29" name="Freeform 223">
              <a:extLst>
                <a:ext uri="{FF2B5EF4-FFF2-40B4-BE49-F238E27FC236}">
                  <a16:creationId xmlns:a16="http://schemas.microsoft.com/office/drawing/2014/main" id="{EB25A42C-3286-BA40-9095-18885F230F67}"/>
                </a:ext>
              </a:extLst>
            </p:cNvPr>
            <p:cNvSpPr>
              <a:spLocks/>
            </p:cNvSpPr>
            <p:nvPr/>
          </p:nvSpPr>
          <p:spPr bwMode="auto">
            <a:xfrm>
              <a:off x="5467467" y="3757531"/>
              <a:ext cx="84432" cy="62874"/>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solidFill>
              <a:srgbClr val="D1CECE"/>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0" name="Freeform 224">
              <a:extLst>
                <a:ext uri="{FF2B5EF4-FFF2-40B4-BE49-F238E27FC236}">
                  <a16:creationId xmlns:a16="http://schemas.microsoft.com/office/drawing/2014/main" id="{9E4CDC1B-F695-7744-A0A7-F136B2151D21}"/>
                </a:ext>
              </a:extLst>
            </p:cNvPr>
            <p:cNvSpPr>
              <a:spLocks/>
            </p:cNvSpPr>
            <p:nvPr/>
          </p:nvSpPr>
          <p:spPr bwMode="auto">
            <a:xfrm>
              <a:off x="5515970" y="3750556"/>
              <a:ext cx="226347" cy="201197"/>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1" name="Freeform 225">
              <a:extLst>
                <a:ext uri="{FF2B5EF4-FFF2-40B4-BE49-F238E27FC236}">
                  <a16:creationId xmlns:a16="http://schemas.microsoft.com/office/drawing/2014/main" id="{F53C6429-1911-5A4D-B4CB-9B56C368D9C5}"/>
                </a:ext>
              </a:extLst>
            </p:cNvPr>
            <p:cNvSpPr>
              <a:spLocks/>
            </p:cNvSpPr>
            <p:nvPr/>
          </p:nvSpPr>
          <p:spPr bwMode="auto">
            <a:xfrm>
              <a:off x="5515970" y="3750556"/>
              <a:ext cx="226347" cy="201197"/>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2" name="Freeform 226">
              <a:extLst>
                <a:ext uri="{FF2B5EF4-FFF2-40B4-BE49-F238E27FC236}">
                  <a16:creationId xmlns:a16="http://schemas.microsoft.com/office/drawing/2014/main" id="{C2E27DA6-F551-2A46-A91D-86E4FA313CB8}"/>
                </a:ext>
              </a:extLst>
            </p:cNvPr>
            <p:cNvSpPr>
              <a:spLocks/>
            </p:cNvSpPr>
            <p:nvPr/>
          </p:nvSpPr>
          <p:spPr bwMode="auto">
            <a:xfrm>
              <a:off x="3157289" y="3545766"/>
              <a:ext cx="125748" cy="158084"/>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3" name="Freeform 227">
              <a:extLst>
                <a:ext uri="{FF2B5EF4-FFF2-40B4-BE49-F238E27FC236}">
                  <a16:creationId xmlns:a16="http://schemas.microsoft.com/office/drawing/2014/main" id="{9E3194B2-B91B-3844-BE58-9C160D696C43}"/>
                </a:ext>
              </a:extLst>
            </p:cNvPr>
            <p:cNvSpPr>
              <a:spLocks/>
            </p:cNvSpPr>
            <p:nvPr/>
          </p:nvSpPr>
          <p:spPr bwMode="auto">
            <a:xfrm>
              <a:off x="3157289" y="3545766"/>
              <a:ext cx="125748" cy="158084"/>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4" name="Freeform 228">
              <a:extLst>
                <a:ext uri="{FF2B5EF4-FFF2-40B4-BE49-F238E27FC236}">
                  <a16:creationId xmlns:a16="http://schemas.microsoft.com/office/drawing/2014/main" id="{225C904A-6AD6-4447-86FD-A51A73BC41A3}"/>
                </a:ext>
              </a:extLst>
            </p:cNvPr>
            <p:cNvSpPr>
              <a:spLocks noEditPoints="1"/>
            </p:cNvSpPr>
            <p:nvPr/>
          </p:nvSpPr>
          <p:spPr bwMode="auto">
            <a:xfrm>
              <a:off x="3773457" y="330200"/>
              <a:ext cx="1834131" cy="1417364"/>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5" name="Freeform 229">
              <a:extLst>
                <a:ext uri="{FF2B5EF4-FFF2-40B4-BE49-F238E27FC236}">
                  <a16:creationId xmlns:a16="http://schemas.microsoft.com/office/drawing/2014/main" id="{94E1F9B8-1926-AF41-A852-86CA42793855}"/>
                </a:ext>
              </a:extLst>
            </p:cNvPr>
            <p:cNvSpPr>
              <a:spLocks noEditPoints="1"/>
            </p:cNvSpPr>
            <p:nvPr/>
          </p:nvSpPr>
          <p:spPr bwMode="auto">
            <a:xfrm>
              <a:off x="3773457" y="330200"/>
              <a:ext cx="1834131" cy="1417364"/>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6" name="Freeform 230">
              <a:extLst>
                <a:ext uri="{FF2B5EF4-FFF2-40B4-BE49-F238E27FC236}">
                  <a16:creationId xmlns:a16="http://schemas.microsoft.com/office/drawing/2014/main" id="{89910D94-DB38-DF47-BB73-F1DFF5567A38}"/>
                </a:ext>
              </a:extLst>
            </p:cNvPr>
            <p:cNvSpPr>
              <a:spLocks noEditPoints="1"/>
            </p:cNvSpPr>
            <p:nvPr/>
          </p:nvSpPr>
          <p:spPr bwMode="auto">
            <a:xfrm>
              <a:off x="6584831" y="2593671"/>
              <a:ext cx="235330" cy="296407"/>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7" name="Freeform 231">
              <a:extLst>
                <a:ext uri="{FF2B5EF4-FFF2-40B4-BE49-F238E27FC236}">
                  <a16:creationId xmlns:a16="http://schemas.microsoft.com/office/drawing/2014/main" id="{B23518FA-C506-334B-83A6-CCB6CF6EF77F}"/>
                </a:ext>
              </a:extLst>
            </p:cNvPr>
            <p:cNvSpPr>
              <a:spLocks noEditPoints="1"/>
            </p:cNvSpPr>
            <p:nvPr/>
          </p:nvSpPr>
          <p:spPr bwMode="auto">
            <a:xfrm>
              <a:off x="6584831" y="2593671"/>
              <a:ext cx="235330" cy="296407"/>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8" name="Freeform 232">
              <a:extLst>
                <a:ext uri="{FF2B5EF4-FFF2-40B4-BE49-F238E27FC236}">
                  <a16:creationId xmlns:a16="http://schemas.microsoft.com/office/drawing/2014/main" id="{B87B2A93-8DE9-714A-9C8B-A622E307F13D}"/>
                </a:ext>
              </a:extLst>
            </p:cNvPr>
            <p:cNvSpPr>
              <a:spLocks/>
            </p:cNvSpPr>
            <p:nvPr/>
          </p:nvSpPr>
          <p:spPr bwMode="auto">
            <a:xfrm>
              <a:off x="5859083" y="3784688"/>
              <a:ext cx="143712" cy="271258"/>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39" name="Freeform 233">
              <a:extLst>
                <a:ext uri="{FF2B5EF4-FFF2-40B4-BE49-F238E27FC236}">
                  <a16:creationId xmlns:a16="http://schemas.microsoft.com/office/drawing/2014/main" id="{2FC70E9A-AF03-9849-91A5-008C7BCA9A21}"/>
                </a:ext>
              </a:extLst>
            </p:cNvPr>
            <p:cNvSpPr>
              <a:spLocks/>
            </p:cNvSpPr>
            <p:nvPr/>
          </p:nvSpPr>
          <p:spPr bwMode="auto">
            <a:xfrm>
              <a:off x="5859083" y="3784688"/>
              <a:ext cx="143712" cy="271258"/>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0" name="Freeform 234">
              <a:extLst>
                <a:ext uri="{FF2B5EF4-FFF2-40B4-BE49-F238E27FC236}">
                  <a16:creationId xmlns:a16="http://schemas.microsoft.com/office/drawing/2014/main" id="{9CE93BA0-A9B9-FA4D-8F56-EA0CA0622C2A}"/>
                </a:ext>
              </a:extLst>
            </p:cNvPr>
            <p:cNvSpPr>
              <a:spLocks/>
            </p:cNvSpPr>
            <p:nvPr/>
          </p:nvSpPr>
          <p:spPr bwMode="auto">
            <a:xfrm>
              <a:off x="6142915" y="1990079"/>
              <a:ext cx="271258" cy="357485"/>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1" name="Freeform 235">
              <a:extLst>
                <a:ext uri="{FF2B5EF4-FFF2-40B4-BE49-F238E27FC236}">
                  <a16:creationId xmlns:a16="http://schemas.microsoft.com/office/drawing/2014/main" id="{CE537EB4-67A4-8246-B194-864D7CF79629}"/>
                </a:ext>
              </a:extLst>
            </p:cNvPr>
            <p:cNvSpPr>
              <a:spLocks/>
            </p:cNvSpPr>
            <p:nvPr/>
          </p:nvSpPr>
          <p:spPr bwMode="auto">
            <a:xfrm>
              <a:off x="6142915" y="1990079"/>
              <a:ext cx="271258" cy="357485"/>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2" name="Freeform 236">
              <a:extLst>
                <a:ext uri="{FF2B5EF4-FFF2-40B4-BE49-F238E27FC236}">
                  <a16:creationId xmlns:a16="http://schemas.microsoft.com/office/drawing/2014/main" id="{3A4ABC47-6197-FE4A-ACB0-F2CE84544F53}"/>
                </a:ext>
              </a:extLst>
            </p:cNvPr>
            <p:cNvSpPr>
              <a:spLocks/>
            </p:cNvSpPr>
            <p:nvPr/>
          </p:nvSpPr>
          <p:spPr bwMode="auto">
            <a:xfrm>
              <a:off x="7190220" y="2498462"/>
              <a:ext cx="217366" cy="120360"/>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3" name="Freeform 237">
              <a:extLst>
                <a:ext uri="{FF2B5EF4-FFF2-40B4-BE49-F238E27FC236}">
                  <a16:creationId xmlns:a16="http://schemas.microsoft.com/office/drawing/2014/main" id="{05D0EEFD-3A02-3741-83F0-C8B0D284515F}"/>
                </a:ext>
              </a:extLst>
            </p:cNvPr>
            <p:cNvSpPr>
              <a:spLocks/>
            </p:cNvSpPr>
            <p:nvPr/>
          </p:nvSpPr>
          <p:spPr bwMode="auto">
            <a:xfrm>
              <a:off x="7190220" y="2498462"/>
              <a:ext cx="217366" cy="120360"/>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4" name="Freeform 238">
              <a:extLst>
                <a:ext uri="{FF2B5EF4-FFF2-40B4-BE49-F238E27FC236}">
                  <a16:creationId xmlns:a16="http://schemas.microsoft.com/office/drawing/2014/main" id="{BB10F6A9-1F2A-D24F-9015-E5E508227859}"/>
                </a:ext>
              </a:extLst>
            </p:cNvPr>
            <p:cNvSpPr>
              <a:spLocks/>
            </p:cNvSpPr>
            <p:nvPr/>
          </p:nvSpPr>
          <p:spPr bwMode="auto">
            <a:xfrm>
              <a:off x="5460281" y="3703849"/>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5" name="Freeform 239">
              <a:extLst>
                <a:ext uri="{FF2B5EF4-FFF2-40B4-BE49-F238E27FC236}">
                  <a16:creationId xmlns:a16="http://schemas.microsoft.com/office/drawing/2014/main" id="{6CCBAD40-6FD7-184C-BB13-E4220F96A316}"/>
                </a:ext>
              </a:extLst>
            </p:cNvPr>
            <p:cNvSpPr>
              <a:spLocks/>
            </p:cNvSpPr>
            <p:nvPr/>
          </p:nvSpPr>
          <p:spPr bwMode="auto">
            <a:xfrm>
              <a:off x="5460281" y="3703849"/>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6" name="Freeform 240">
              <a:extLst>
                <a:ext uri="{FF2B5EF4-FFF2-40B4-BE49-F238E27FC236}">
                  <a16:creationId xmlns:a16="http://schemas.microsoft.com/office/drawing/2014/main" id="{3CF2C620-C6CC-F94E-863A-F5D88E304B9E}"/>
                </a:ext>
              </a:extLst>
            </p:cNvPr>
            <p:cNvSpPr>
              <a:spLocks/>
            </p:cNvSpPr>
            <p:nvPr/>
          </p:nvSpPr>
          <p:spPr bwMode="auto">
            <a:xfrm>
              <a:off x="6234532" y="4127801"/>
              <a:ext cx="183233" cy="246108"/>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7" name="Freeform 241">
              <a:extLst>
                <a:ext uri="{FF2B5EF4-FFF2-40B4-BE49-F238E27FC236}">
                  <a16:creationId xmlns:a16="http://schemas.microsoft.com/office/drawing/2014/main" id="{44ECFFC4-6996-3B42-B28A-18E99894B294}"/>
                </a:ext>
              </a:extLst>
            </p:cNvPr>
            <p:cNvSpPr>
              <a:spLocks/>
            </p:cNvSpPr>
            <p:nvPr/>
          </p:nvSpPr>
          <p:spPr bwMode="auto">
            <a:xfrm>
              <a:off x="6234532" y="4127801"/>
              <a:ext cx="183233" cy="246108"/>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8" name="Freeform 242">
              <a:extLst>
                <a:ext uri="{FF2B5EF4-FFF2-40B4-BE49-F238E27FC236}">
                  <a16:creationId xmlns:a16="http://schemas.microsoft.com/office/drawing/2014/main" id="{F17FAFE7-2C16-E44D-8ADE-8CBAC3AB2605}"/>
                </a:ext>
              </a:extLst>
            </p:cNvPr>
            <p:cNvSpPr>
              <a:spLocks/>
            </p:cNvSpPr>
            <p:nvPr/>
          </p:nvSpPr>
          <p:spPr bwMode="auto">
            <a:xfrm>
              <a:off x="4305193" y="3996664"/>
              <a:ext cx="98803" cy="179641"/>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49" name="Freeform 243">
              <a:extLst>
                <a:ext uri="{FF2B5EF4-FFF2-40B4-BE49-F238E27FC236}">
                  <a16:creationId xmlns:a16="http://schemas.microsoft.com/office/drawing/2014/main" id="{3D747FC3-2D88-C94F-B46C-F2018544FA06}"/>
                </a:ext>
              </a:extLst>
            </p:cNvPr>
            <p:cNvSpPr>
              <a:spLocks/>
            </p:cNvSpPr>
            <p:nvPr/>
          </p:nvSpPr>
          <p:spPr bwMode="auto">
            <a:xfrm>
              <a:off x="4305193" y="3996664"/>
              <a:ext cx="98803" cy="179641"/>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0" name="Freeform 244">
              <a:extLst>
                <a:ext uri="{FF2B5EF4-FFF2-40B4-BE49-F238E27FC236}">
                  <a16:creationId xmlns:a16="http://schemas.microsoft.com/office/drawing/2014/main" id="{422038CD-F2B1-C749-A3CF-0C72509440DC}"/>
                </a:ext>
              </a:extLst>
            </p:cNvPr>
            <p:cNvSpPr>
              <a:spLocks noEditPoints="1"/>
            </p:cNvSpPr>
            <p:nvPr/>
          </p:nvSpPr>
          <p:spPr bwMode="auto">
            <a:xfrm>
              <a:off x="5823155" y="2171516"/>
              <a:ext cx="5252689" cy="294251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1" name="Freeform 245">
              <a:extLst>
                <a:ext uri="{FF2B5EF4-FFF2-40B4-BE49-F238E27FC236}">
                  <a16:creationId xmlns:a16="http://schemas.microsoft.com/office/drawing/2014/main" id="{66AA6DFF-A7BC-154D-BC69-8B5F7760EB44}"/>
                </a:ext>
              </a:extLst>
            </p:cNvPr>
            <p:cNvSpPr>
              <a:spLocks noEditPoints="1"/>
            </p:cNvSpPr>
            <p:nvPr/>
          </p:nvSpPr>
          <p:spPr bwMode="auto">
            <a:xfrm>
              <a:off x="5823155" y="2171516"/>
              <a:ext cx="5252689" cy="294251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2" name="Freeform 246">
              <a:extLst>
                <a:ext uri="{FF2B5EF4-FFF2-40B4-BE49-F238E27FC236}">
                  <a16:creationId xmlns:a16="http://schemas.microsoft.com/office/drawing/2014/main" id="{82D6C44E-60E5-7D4A-BBD3-C845294BE118}"/>
                </a:ext>
              </a:extLst>
            </p:cNvPr>
            <p:cNvSpPr>
              <a:spLocks noEditPoints="1"/>
            </p:cNvSpPr>
            <p:nvPr/>
          </p:nvSpPr>
          <p:spPr bwMode="auto">
            <a:xfrm>
              <a:off x="6559681" y="1183493"/>
              <a:ext cx="388024" cy="556886"/>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3" name="Freeform 247">
              <a:extLst>
                <a:ext uri="{FF2B5EF4-FFF2-40B4-BE49-F238E27FC236}">
                  <a16:creationId xmlns:a16="http://schemas.microsoft.com/office/drawing/2014/main" id="{1B5302CB-33B4-F34C-BB1A-1549077FAC34}"/>
                </a:ext>
              </a:extLst>
            </p:cNvPr>
            <p:cNvSpPr>
              <a:spLocks noEditPoints="1"/>
            </p:cNvSpPr>
            <p:nvPr/>
          </p:nvSpPr>
          <p:spPr bwMode="auto">
            <a:xfrm>
              <a:off x="6559681" y="1183493"/>
              <a:ext cx="388024" cy="556886"/>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4" name="Freeform 248">
              <a:extLst>
                <a:ext uri="{FF2B5EF4-FFF2-40B4-BE49-F238E27FC236}">
                  <a16:creationId xmlns:a16="http://schemas.microsoft.com/office/drawing/2014/main" id="{D8432FDD-F18F-034C-9289-1877511B0B7D}"/>
                </a:ext>
              </a:extLst>
            </p:cNvPr>
            <p:cNvSpPr>
              <a:spLocks noEditPoints="1"/>
            </p:cNvSpPr>
            <p:nvPr/>
          </p:nvSpPr>
          <p:spPr bwMode="auto">
            <a:xfrm>
              <a:off x="11347102" y="4878699"/>
              <a:ext cx="91617" cy="80839"/>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5" name="Freeform 249">
              <a:extLst>
                <a:ext uri="{FF2B5EF4-FFF2-40B4-BE49-F238E27FC236}">
                  <a16:creationId xmlns:a16="http://schemas.microsoft.com/office/drawing/2014/main" id="{2B493CB1-4330-0C42-B21D-143490C269EB}"/>
                </a:ext>
              </a:extLst>
            </p:cNvPr>
            <p:cNvSpPr>
              <a:spLocks noEditPoints="1"/>
            </p:cNvSpPr>
            <p:nvPr/>
          </p:nvSpPr>
          <p:spPr bwMode="auto">
            <a:xfrm>
              <a:off x="11347102" y="4878699"/>
              <a:ext cx="91617" cy="80839"/>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6" name="Freeform 250">
              <a:extLst>
                <a:ext uri="{FF2B5EF4-FFF2-40B4-BE49-F238E27FC236}">
                  <a16:creationId xmlns:a16="http://schemas.microsoft.com/office/drawing/2014/main" id="{094FBFA4-5601-9440-9E9E-A9309FDB80B7}"/>
                </a:ext>
              </a:extLst>
            </p:cNvPr>
            <p:cNvSpPr>
              <a:spLocks noEditPoints="1"/>
            </p:cNvSpPr>
            <p:nvPr/>
          </p:nvSpPr>
          <p:spPr bwMode="auto">
            <a:xfrm>
              <a:off x="4093217" y="6308637"/>
              <a:ext cx="765269" cy="176048"/>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7" name="Freeform 251">
              <a:extLst>
                <a:ext uri="{FF2B5EF4-FFF2-40B4-BE49-F238E27FC236}">
                  <a16:creationId xmlns:a16="http://schemas.microsoft.com/office/drawing/2014/main" id="{7F2FA145-B2DF-5245-9B20-82D85A1F6F54}"/>
                </a:ext>
              </a:extLst>
            </p:cNvPr>
            <p:cNvSpPr>
              <a:spLocks noEditPoints="1"/>
            </p:cNvSpPr>
            <p:nvPr/>
          </p:nvSpPr>
          <p:spPr bwMode="auto">
            <a:xfrm>
              <a:off x="4093217" y="6308637"/>
              <a:ext cx="765269" cy="176048"/>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8" name="Freeform 252">
              <a:extLst>
                <a:ext uri="{FF2B5EF4-FFF2-40B4-BE49-F238E27FC236}">
                  <a16:creationId xmlns:a16="http://schemas.microsoft.com/office/drawing/2014/main" id="{C31C7AC2-8612-E44D-A253-F805AB46B06E}"/>
                </a:ext>
              </a:extLst>
            </p:cNvPr>
            <p:cNvSpPr>
              <a:spLocks/>
            </p:cNvSpPr>
            <p:nvPr/>
          </p:nvSpPr>
          <p:spPr bwMode="auto">
            <a:xfrm>
              <a:off x="7087824" y="3795467"/>
              <a:ext cx="43114" cy="25150"/>
            </a:xfrm>
            <a:custGeom>
              <a:avLst/>
              <a:gdLst>
                <a:gd name="T0" fmla="*/ 7 w 12"/>
                <a:gd name="T1" fmla="*/ 1 h 7"/>
                <a:gd name="T2" fmla="*/ 5 w 12"/>
                <a:gd name="T3" fmla="*/ 7 h 7"/>
                <a:gd name="T4" fmla="*/ 7 w 12"/>
                <a:gd name="T5" fmla="*/ 1 h 7"/>
              </a:gdLst>
              <a:ahLst/>
              <a:cxnLst>
                <a:cxn ang="0">
                  <a:pos x="T0" y="T1"/>
                </a:cxn>
                <a:cxn ang="0">
                  <a:pos x="T2" y="T3"/>
                </a:cxn>
                <a:cxn ang="0">
                  <a:pos x="T4" y="T5"/>
                </a:cxn>
              </a:cxnLst>
              <a:rect l="0" t="0" r="r" b="b"/>
              <a:pathLst>
                <a:path w="12" h="7">
                  <a:moveTo>
                    <a:pt x="7" y="1"/>
                  </a:moveTo>
                  <a:cubicBezTo>
                    <a:pt x="12" y="2"/>
                    <a:pt x="5" y="7"/>
                    <a:pt x="5" y="7"/>
                  </a:cubicBezTo>
                  <a:cubicBezTo>
                    <a:pt x="2" y="5"/>
                    <a:pt x="0" y="0"/>
                    <a:pt x="7" y="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59" name="Freeform 253">
              <a:extLst>
                <a:ext uri="{FF2B5EF4-FFF2-40B4-BE49-F238E27FC236}">
                  <a16:creationId xmlns:a16="http://schemas.microsoft.com/office/drawing/2014/main" id="{DF9F5421-D19F-994D-B035-95DCA238D1ED}"/>
                </a:ext>
              </a:extLst>
            </p:cNvPr>
            <p:cNvSpPr>
              <a:spLocks/>
            </p:cNvSpPr>
            <p:nvPr/>
          </p:nvSpPr>
          <p:spPr bwMode="auto">
            <a:xfrm>
              <a:off x="6960280" y="3666126"/>
              <a:ext cx="472455" cy="414970"/>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0" name="Freeform 254">
              <a:extLst>
                <a:ext uri="{FF2B5EF4-FFF2-40B4-BE49-F238E27FC236}">
                  <a16:creationId xmlns:a16="http://schemas.microsoft.com/office/drawing/2014/main" id="{EBA8F673-9590-E640-873E-354CF837256C}"/>
                </a:ext>
              </a:extLst>
            </p:cNvPr>
            <p:cNvSpPr>
              <a:spLocks/>
            </p:cNvSpPr>
            <p:nvPr/>
          </p:nvSpPr>
          <p:spPr bwMode="auto">
            <a:xfrm>
              <a:off x="6960280" y="3666126"/>
              <a:ext cx="472455" cy="414970"/>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1" name="Freeform 255">
              <a:extLst>
                <a:ext uri="{FF2B5EF4-FFF2-40B4-BE49-F238E27FC236}">
                  <a16:creationId xmlns:a16="http://schemas.microsoft.com/office/drawing/2014/main" id="{18877F62-6642-0443-9D72-502A6B65748D}"/>
                </a:ext>
              </a:extLst>
            </p:cNvPr>
            <p:cNvSpPr>
              <a:spLocks noEditPoints="1"/>
            </p:cNvSpPr>
            <p:nvPr/>
          </p:nvSpPr>
          <p:spPr bwMode="auto">
            <a:xfrm>
              <a:off x="6636927" y="1754750"/>
              <a:ext cx="201197" cy="113174"/>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2" name="Freeform 256">
              <a:extLst>
                <a:ext uri="{FF2B5EF4-FFF2-40B4-BE49-F238E27FC236}">
                  <a16:creationId xmlns:a16="http://schemas.microsoft.com/office/drawing/2014/main" id="{D0FAB496-9103-A046-BC1C-CD6AA8E3220C}"/>
                </a:ext>
              </a:extLst>
            </p:cNvPr>
            <p:cNvSpPr>
              <a:spLocks noEditPoints="1"/>
            </p:cNvSpPr>
            <p:nvPr/>
          </p:nvSpPr>
          <p:spPr bwMode="auto">
            <a:xfrm>
              <a:off x="6636927" y="1754750"/>
              <a:ext cx="201197" cy="113174"/>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3" name="Freeform 257">
              <a:extLst>
                <a:ext uri="{FF2B5EF4-FFF2-40B4-BE49-F238E27FC236}">
                  <a16:creationId xmlns:a16="http://schemas.microsoft.com/office/drawing/2014/main" id="{41CC4120-0308-B340-99E5-42B80CA76374}"/>
                </a:ext>
              </a:extLst>
            </p:cNvPr>
            <p:cNvSpPr>
              <a:spLocks/>
            </p:cNvSpPr>
            <p:nvPr/>
          </p:nvSpPr>
          <p:spPr bwMode="auto">
            <a:xfrm>
              <a:off x="7084231" y="3542173"/>
              <a:ext cx="197605" cy="219161"/>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4" name="Freeform 258">
              <a:extLst>
                <a:ext uri="{FF2B5EF4-FFF2-40B4-BE49-F238E27FC236}">
                  <a16:creationId xmlns:a16="http://schemas.microsoft.com/office/drawing/2014/main" id="{CB59F24B-6CB7-2E49-9620-4BD5AD0A1F17}"/>
                </a:ext>
              </a:extLst>
            </p:cNvPr>
            <p:cNvSpPr>
              <a:spLocks/>
            </p:cNvSpPr>
            <p:nvPr/>
          </p:nvSpPr>
          <p:spPr bwMode="auto">
            <a:xfrm>
              <a:off x="7084231" y="3542173"/>
              <a:ext cx="197605" cy="219161"/>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5" name="Freeform 259">
              <a:extLst>
                <a:ext uri="{FF2B5EF4-FFF2-40B4-BE49-F238E27FC236}">
                  <a16:creationId xmlns:a16="http://schemas.microsoft.com/office/drawing/2014/main" id="{17F9ED6A-0BF1-4146-BB6F-D3611BAFE863}"/>
                </a:ext>
              </a:extLst>
            </p:cNvPr>
            <p:cNvSpPr>
              <a:spLocks noEditPoints="1"/>
            </p:cNvSpPr>
            <p:nvPr/>
          </p:nvSpPr>
          <p:spPr bwMode="auto">
            <a:xfrm>
              <a:off x="6221957" y="4084687"/>
              <a:ext cx="100599" cy="95210"/>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6" name="Freeform 260">
              <a:extLst>
                <a:ext uri="{FF2B5EF4-FFF2-40B4-BE49-F238E27FC236}">
                  <a16:creationId xmlns:a16="http://schemas.microsoft.com/office/drawing/2014/main" id="{B0EBEEA0-205A-1540-A279-F8DF2FB675A2}"/>
                </a:ext>
              </a:extLst>
            </p:cNvPr>
            <p:cNvSpPr>
              <a:spLocks noEditPoints="1"/>
            </p:cNvSpPr>
            <p:nvPr/>
          </p:nvSpPr>
          <p:spPr bwMode="auto">
            <a:xfrm>
              <a:off x="6221957" y="4084687"/>
              <a:ext cx="100599" cy="95210"/>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7" name="Freeform 261">
              <a:extLst>
                <a:ext uri="{FF2B5EF4-FFF2-40B4-BE49-F238E27FC236}">
                  <a16:creationId xmlns:a16="http://schemas.microsoft.com/office/drawing/2014/main" id="{9193EA62-6EAE-E141-BD80-16B49CA7038F}"/>
                </a:ext>
              </a:extLst>
            </p:cNvPr>
            <p:cNvSpPr>
              <a:spLocks/>
            </p:cNvSpPr>
            <p:nvPr/>
          </p:nvSpPr>
          <p:spPr bwMode="auto">
            <a:xfrm>
              <a:off x="3220164" y="3675107"/>
              <a:ext cx="91617" cy="53892"/>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8" name="Freeform 262">
              <a:extLst>
                <a:ext uri="{FF2B5EF4-FFF2-40B4-BE49-F238E27FC236}">
                  <a16:creationId xmlns:a16="http://schemas.microsoft.com/office/drawing/2014/main" id="{8CF0AE4F-D7DF-BE45-8ABF-CBF0C1DC20C0}"/>
                </a:ext>
              </a:extLst>
            </p:cNvPr>
            <p:cNvSpPr>
              <a:spLocks/>
            </p:cNvSpPr>
            <p:nvPr/>
          </p:nvSpPr>
          <p:spPr bwMode="auto">
            <a:xfrm>
              <a:off x="3220164" y="3675107"/>
              <a:ext cx="91617" cy="53892"/>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69" name="Freeform 263">
              <a:extLst>
                <a:ext uri="{FF2B5EF4-FFF2-40B4-BE49-F238E27FC236}">
                  <a16:creationId xmlns:a16="http://schemas.microsoft.com/office/drawing/2014/main" id="{CAC2B348-B526-B847-A097-97A03066D2FA}"/>
                </a:ext>
              </a:extLst>
            </p:cNvPr>
            <p:cNvSpPr>
              <a:spLocks noEditPoints="1"/>
            </p:cNvSpPr>
            <p:nvPr/>
          </p:nvSpPr>
          <p:spPr bwMode="auto">
            <a:xfrm>
              <a:off x="6721357" y="3003251"/>
              <a:ext cx="341317" cy="389821"/>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0" name="Freeform 264">
              <a:extLst>
                <a:ext uri="{FF2B5EF4-FFF2-40B4-BE49-F238E27FC236}">
                  <a16:creationId xmlns:a16="http://schemas.microsoft.com/office/drawing/2014/main" id="{1B621648-EAAF-814D-AA14-71DF79D6287E}"/>
                </a:ext>
              </a:extLst>
            </p:cNvPr>
            <p:cNvSpPr>
              <a:spLocks noEditPoints="1"/>
            </p:cNvSpPr>
            <p:nvPr/>
          </p:nvSpPr>
          <p:spPr bwMode="auto">
            <a:xfrm>
              <a:off x="6721357" y="3003251"/>
              <a:ext cx="341317" cy="389821"/>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1" name="Freeform 265">
              <a:extLst>
                <a:ext uri="{FF2B5EF4-FFF2-40B4-BE49-F238E27FC236}">
                  <a16:creationId xmlns:a16="http://schemas.microsoft.com/office/drawing/2014/main" id="{4E435C8C-F627-274F-9676-3110DF9D54BF}"/>
                </a:ext>
              </a:extLst>
            </p:cNvPr>
            <p:cNvSpPr>
              <a:spLocks noEditPoints="1"/>
            </p:cNvSpPr>
            <p:nvPr/>
          </p:nvSpPr>
          <p:spPr bwMode="auto">
            <a:xfrm>
              <a:off x="3142918" y="4179897"/>
              <a:ext cx="528143" cy="253294"/>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2" name="Freeform 266">
              <a:extLst>
                <a:ext uri="{FF2B5EF4-FFF2-40B4-BE49-F238E27FC236}">
                  <a16:creationId xmlns:a16="http://schemas.microsoft.com/office/drawing/2014/main" id="{8C52B5BE-D983-A849-900E-8CB22496D77D}"/>
                </a:ext>
              </a:extLst>
            </p:cNvPr>
            <p:cNvSpPr>
              <a:spLocks noEditPoints="1"/>
            </p:cNvSpPr>
            <p:nvPr/>
          </p:nvSpPr>
          <p:spPr bwMode="auto">
            <a:xfrm>
              <a:off x="3142918" y="4179897"/>
              <a:ext cx="528143" cy="253294"/>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3" name="Freeform 267">
              <a:extLst>
                <a:ext uri="{FF2B5EF4-FFF2-40B4-BE49-F238E27FC236}">
                  <a16:creationId xmlns:a16="http://schemas.microsoft.com/office/drawing/2014/main" id="{32B42EDF-6945-3A46-AAA1-2D1AEA05BA78}"/>
                </a:ext>
              </a:extLst>
            </p:cNvPr>
            <p:cNvSpPr>
              <a:spLocks/>
            </p:cNvSpPr>
            <p:nvPr/>
          </p:nvSpPr>
          <p:spPr bwMode="auto">
            <a:xfrm>
              <a:off x="3793217" y="3468521"/>
              <a:ext cx="123953" cy="73653"/>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4" name="Freeform 268">
              <a:extLst>
                <a:ext uri="{FF2B5EF4-FFF2-40B4-BE49-F238E27FC236}">
                  <a16:creationId xmlns:a16="http://schemas.microsoft.com/office/drawing/2014/main" id="{D7838423-AE5A-114B-A05F-F0D576B1AC6A}"/>
                </a:ext>
              </a:extLst>
            </p:cNvPr>
            <p:cNvSpPr>
              <a:spLocks/>
            </p:cNvSpPr>
            <p:nvPr/>
          </p:nvSpPr>
          <p:spPr bwMode="auto">
            <a:xfrm>
              <a:off x="3793217" y="3468521"/>
              <a:ext cx="123953" cy="73653"/>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5" name="Freeform 269">
              <a:extLst>
                <a:ext uri="{FF2B5EF4-FFF2-40B4-BE49-F238E27FC236}">
                  <a16:creationId xmlns:a16="http://schemas.microsoft.com/office/drawing/2014/main" id="{6A842538-9163-BB44-804B-4ED70D3DBE1F}"/>
                </a:ext>
              </a:extLst>
            </p:cNvPr>
            <p:cNvSpPr>
              <a:spLocks/>
            </p:cNvSpPr>
            <p:nvPr/>
          </p:nvSpPr>
          <p:spPr bwMode="auto">
            <a:xfrm>
              <a:off x="7231537" y="3750556"/>
              <a:ext cx="68263" cy="77246"/>
            </a:xfrm>
            <a:custGeom>
              <a:avLst/>
              <a:gdLst>
                <a:gd name="T0" fmla="*/ 16 w 19"/>
                <a:gd name="T1" fmla="*/ 16 h 22"/>
                <a:gd name="T2" fmla="*/ 15 w 19"/>
                <a:gd name="T3" fmla="*/ 14 h 22"/>
                <a:gd name="T4" fmla="*/ 13 w 19"/>
                <a:gd name="T5" fmla="*/ 14 h 22"/>
                <a:gd name="T6" fmla="*/ 13 w 19"/>
                <a:gd name="T7" fmla="*/ 12 h 22"/>
                <a:gd name="T8" fmla="*/ 17 w 19"/>
                <a:gd name="T9" fmla="*/ 2 h 22"/>
                <a:gd name="T10" fmla="*/ 14 w 19"/>
                <a:gd name="T11" fmla="*/ 0 h 22"/>
                <a:gd name="T12" fmla="*/ 11 w 19"/>
                <a:gd name="T13" fmla="*/ 3 h 22"/>
                <a:gd name="T14" fmla="*/ 9 w 19"/>
                <a:gd name="T15" fmla="*/ 1 h 22"/>
                <a:gd name="T16" fmla="*/ 7 w 19"/>
                <a:gd name="T17" fmla="*/ 3 h 22"/>
                <a:gd name="T18" fmla="*/ 3 w 19"/>
                <a:gd name="T19" fmla="*/ 12 h 22"/>
                <a:gd name="T20" fmla="*/ 1 w 19"/>
                <a:gd name="T21" fmla="*/ 19 h 22"/>
                <a:gd name="T22" fmla="*/ 6 w 19"/>
                <a:gd name="T23" fmla="*/ 22 h 22"/>
                <a:gd name="T24" fmla="*/ 9 w 19"/>
                <a:gd name="T25" fmla="*/ 21 h 22"/>
                <a:gd name="T26" fmla="*/ 12 w 19"/>
                <a:gd name="T27" fmla="*/ 21 h 22"/>
                <a:gd name="T28" fmla="*/ 16 w 19"/>
                <a:gd name="T2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2">
                  <a:moveTo>
                    <a:pt x="16" y="16"/>
                  </a:moveTo>
                  <a:cubicBezTo>
                    <a:pt x="16" y="15"/>
                    <a:pt x="16" y="14"/>
                    <a:pt x="15" y="14"/>
                  </a:cubicBezTo>
                  <a:cubicBezTo>
                    <a:pt x="15" y="14"/>
                    <a:pt x="13" y="14"/>
                    <a:pt x="13" y="14"/>
                  </a:cubicBezTo>
                  <a:cubicBezTo>
                    <a:pt x="13" y="12"/>
                    <a:pt x="13" y="12"/>
                    <a:pt x="13" y="12"/>
                  </a:cubicBezTo>
                  <a:cubicBezTo>
                    <a:pt x="16" y="10"/>
                    <a:pt x="19" y="7"/>
                    <a:pt x="17" y="2"/>
                  </a:cubicBezTo>
                  <a:cubicBezTo>
                    <a:pt x="14" y="0"/>
                    <a:pt x="14" y="0"/>
                    <a:pt x="14" y="0"/>
                  </a:cubicBezTo>
                  <a:cubicBezTo>
                    <a:pt x="11" y="3"/>
                    <a:pt x="11" y="3"/>
                    <a:pt x="11" y="3"/>
                  </a:cubicBezTo>
                  <a:cubicBezTo>
                    <a:pt x="9" y="1"/>
                    <a:pt x="9" y="1"/>
                    <a:pt x="9" y="1"/>
                  </a:cubicBezTo>
                  <a:cubicBezTo>
                    <a:pt x="7" y="3"/>
                    <a:pt x="7" y="3"/>
                    <a:pt x="7" y="3"/>
                  </a:cubicBezTo>
                  <a:cubicBezTo>
                    <a:pt x="7" y="3"/>
                    <a:pt x="2" y="9"/>
                    <a:pt x="3" y="12"/>
                  </a:cubicBezTo>
                  <a:cubicBezTo>
                    <a:pt x="3" y="14"/>
                    <a:pt x="0" y="17"/>
                    <a:pt x="1" y="19"/>
                  </a:cubicBezTo>
                  <a:cubicBezTo>
                    <a:pt x="1" y="21"/>
                    <a:pt x="4" y="22"/>
                    <a:pt x="6" y="22"/>
                  </a:cubicBezTo>
                  <a:cubicBezTo>
                    <a:pt x="8" y="22"/>
                    <a:pt x="9" y="21"/>
                    <a:pt x="9" y="21"/>
                  </a:cubicBezTo>
                  <a:cubicBezTo>
                    <a:pt x="12" y="21"/>
                    <a:pt x="12" y="21"/>
                    <a:pt x="12" y="21"/>
                  </a:cubicBezTo>
                  <a:lnTo>
                    <a:pt x="16" y="16"/>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6" name="Freeform 270">
              <a:extLst>
                <a:ext uri="{FF2B5EF4-FFF2-40B4-BE49-F238E27FC236}">
                  <a16:creationId xmlns:a16="http://schemas.microsoft.com/office/drawing/2014/main" id="{4F73F626-1284-F649-B4F1-24357EE5A78A}"/>
                </a:ext>
              </a:extLst>
            </p:cNvPr>
            <p:cNvSpPr>
              <a:spLocks noEditPoints="1"/>
            </p:cNvSpPr>
            <p:nvPr/>
          </p:nvSpPr>
          <p:spPr bwMode="auto">
            <a:xfrm>
              <a:off x="6221957" y="1846366"/>
              <a:ext cx="154491" cy="179641"/>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7" name="Freeform 271">
              <a:extLst>
                <a:ext uri="{FF2B5EF4-FFF2-40B4-BE49-F238E27FC236}">
                  <a16:creationId xmlns:a16="http://schemas.microsoft.com/office/drawing/2014/main" id="{2D27D0E3-D318-8D4F-A766-D6818DF31302}"/>
                </a:ext>
              </a:extLst>
            </p:cNvPr>
            <p:cNvSpPr>
              <a:spLocks noEditPoints="1"/>
            </p:cNvSpPr>
            <p:nvPr/>
          </p:nvSpPr>
          <p:spPr bwMode="auto">
            <a:xfrm>
              <a:off x="6221957" y="1846366"/>
              <a:ext cx="154491" cy="179641"/>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8" name="Freeform 272">
              <a:extLst>
                <a:ext uri="{FF2B5EF4-FFF2-40B4-BE49-F238E27FC236}">
                  <a16:creationId xmlns:a16="http://schemas.microsoft.com/office/drawing/2014/main" id="{ECC984C2-6D25-2C4D-BD60-6D841CF70185}"/>
                </a:ext>
              </a:extLst>
            </p:cNvPr>
            <p:cNvSpPr>
              <a:spLocks/>
            </p:cNvSpPr>
            <p:nvPr/>
          </p:nvSpPr>
          <p:spPr bwMode="auto">
            <a:xfrm>
              <a:off x="6340520" y="2171516"/>
              <a:ext cx="183233" cy="122156"/>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79" name="Freeform 273">
              <a:extLst>
                <a:ext uri="{FF2B5EF4-FFF2-40B4-BE49-F238E27FC236}">
                  <a16:creationId xmlns:a16="http://schemas.microsoft.com/office/drawing/2014/main" id="{7A90FBC5-270E-0B49-8368-7D99B79AEBF7}"/>
                </a:ext>
              </a:extLst>
            </p:cNvPr>
            <p:cNvSpPr>
              <a:spLocks/>
            </p:cNvSpPr>
            <p:nvPr/>
          </p:nvSpPr>
          <p:spPr bwMode="auto">
            <a:xfrm>
              <a:off x="6340520" y="2171516"/>
              <a:ext cx="183233" cy="122156"/>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0" name="Freeform 274">
              <a:extLst>
                <a:ext uri="{FF2B5EF4-FFF2-40B4-BE49-F238E27FC236}">
                  <a16:creationId xmlns:a16="http://schemas.microsoft.com/office/drawing/2014/main" id="{E7E0CC57-870A-C548-BBC4-35F8038B66EC}"/>
                </a:ext>
              </a:extLst>
            </p:cNvPr>
            <p:cNvSpPr>
              <a:spLocks noEditPoints="1"/>
            </p:cNvSpPr>
            <p:nvPr/>
          </p:nvSpPr>
          <p:spPr bwMode="auto">
            <a:xfrm>
              <a:off x="6956687" y="2850557"/>
              <a:ext cx="82635" cy="53892"/>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1" name="Freeform 275">
              <a:extLst>
                <a:ext uri="{FF2B5EF4-FFF2-40B4-BE49-F238E27FC236}">
                  <a16:creationId xmlns:a16="http://schemas.microsoft.com/office/drawing/2014/main" id="{F8C27B70-F027-0B42-A1CF-60A8DDD72BD9}"/>
                </a:ext>
              </a:extLst>
            </p:cNvPr>
            <p:cNvSpPr>
              <a:spLocks noEditPoints="1"/>
            </p:cNvSpPr>
            <p:nvPr/>
          </p:nvSpPr>
          <p:spPr bwMode="auto">
            <a:xfrm>
              <a:off x="6956687" y="2850557"/>
              <a:ext cx="82635" cy="53892"/>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2" name="Freeform 276">
              <a:extLst>
                <a:ext uri="{FF2B5EF4-FFF2-40B4-BE49-F238E27FC236}">
                  <a16:creationId xmlns:a16="http://schemas.microsoft.com/office/drawing/2014/main" id="{A89CBEE7-10E7-9B40-82E4-A082AAF3BCC2}"/>
                </a:ext>
              </a:extLst>
            </p:cNvPr>
            <p:cNvSpPr>
              <a:spLocks noEditPoints="1"/>
            </p:cNvSpPr>
            <p:nvPr/>
          </p:nvSpPr>
          <p:spPr bwMode="auto">
            <a:xfrm>
              <a:off x="3406990" y="3333790"/>
              <a:ext cx="308982" cy="134731"/>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3" name="Freeform 277">
              <a:extLst>
                <a:ext uri="{FF2B5EF4-FFF2-40B4-BE49-F238E27FC236}">
                  <a16:creationId xmlns:a16="http://schemas.microsoft.com/office/drawing/2014/main" id="{846C79C9-1AA5-3B4C-9FCF-1368A03E10E6}"/>
                </a:ext>
              </a:extLst>
            </p:cNvPr>
            <p:cNvSpPr>
              <a:spLocks noEditPoints="1"/>
            </p:cNvSpPr>
            <p:nvPr/>
          </p:nvSpPr>
          <p:spPr bwMode="auto">
            <a:xfrm>
              <a:off x="3406990" y="3333790"/>
              <a:ext cx="308982" cy="134731"/>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4" name="Freeform 278">
              <a:extLst>
                <a:ext uri="{FF2B5EF4-FFF2-40B4-BE49-F238E27FC236}">
                  <a16:creationId xmlns:a16="http://schemas.microsoft.com/office/drawing/2014/main" id="{3D5EE987-0D6C-ED45-B341-3CB82F083AAD}"/>
                </a:ext>
              </a:extLst>
            </p:cNvPr>
            <p:cNvSpPr>
              <a:spLocks/>
            </p:cNvSpPr>
            <p:nvPr/>
          </p:nvSpPr>
          <p:spPr bwMode="auto">
            <a:xfrm>
              <a:off x="6380040" y="2370917"/>
              <a:ext cx="197605" cy="201197"/>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5" name="Freeform 279">
              <a:extLst>
                <a:ext uri="{FF2B5EF4-FFF2-40B4-BE49-F238E27FC236}">
                  <a16:creationId xmlns:a16="http://schemas.microsoft.com/office/drawing/2014/main" id="{C52533F6-97E2-4B4C-ACEC-89690F4FB0F2}"/>
                </a:ext>
              </a:extLst>
            </p:cNvPr>
            <p:cNvSpPr>
              <a:spLocks/>
            </p:cNvSpPr>
            <p:nvPr/>
          </p:nvSpPr>
          <p:spPr bwMode="auto">
            <a:xfrm>
              <a:off x="6380040" y="2370917"/>
              <a:ext cx="197605" cy="201197"/>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6" name="Freeform 280">
              <a:extLst>
                <a:ext uri="{FF2B5EF4-FFF2-40B4-BE49-F238E27FC236}">
                  <a16:creationId xmlns:a16="http://schemas.microsoft.com/office/drawing/2014/main" id="{50EA9DF0-2C15-9B49-BD40-E8DC6405BF59}"/>
                </a:ext>
              </a:extLst>
            </p:cNvPr>
            <p:cNvSpPr>
              <a:spLocks/>
            </p:cNvSpPr>
            <p:nvPr/>
          </p:nvSpPr>
          <p:spPr bwMode="auto">
            <a:xfrm>
              <a:off x="3356691" y="3795467"/>
              <a:ext cx="105988" cy="123953"/>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7" name="Freeform 281">
              <a:extLst>
                <a:ext uri="{FF2B5EF4-FFF2-40B4-BE49-F238E27FC236}">
                  <a16:creationId xmlns:a16="http://schemas.microsoft.com/office/drawing/2014/main" id="{E25DF652-80DB-9B4A-839D-790B57EF2728}"/>
                </a:ext>
              </a:extLst>
            </p:cNvPr>
            <p:cNvSpPr>
              <a:spLocks/>
            </p:cNvSpPr>
            <p:nvPr/>
          </p:nvSpPr>
          <p:spPr bwMode="auto">
            <a:xfrm>
              <a:off x="3356691" y="3795467"/>
              <a:ext cx="105988" cy="123953"/>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8" name="Freeform 282">
              <a:extLst>
                <a:ext uri="{FF2B5EF4-FFF2-40B4-BE49-F238E27FC236}">
                  <a16:creationId xmlns:a16="http://schemas.microsoft.com/office/drawing/2014/main" id="{3396F911-81B9-3044-83C1-0BC3E34430AB}"/>
                </a:ext>
              </a:extLst>
            </p:cNvPr>
            <p:cNvSpPr>
              <a:spLocks/>
            </p:cNvSpPr>
            <p:nvPr/>
          </p:nvSpPr>
          <p:spPr bwMode="auto">
            <a:xfrm>
              <a:off x="6306388" y="4088280"/>
              <a:ext cx="228144" cy="314372"/>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89" name="Freeform 283">
              <a:extLst>
                <a:ext uri="{FF2B5EF4-FFF2-40B4-BE49-F238E27FC236}">
                  <a16:creationId xmlns:a16="http://schemas.microsoft.com/office/drawing/2014/main" id="{6FD5271B-52CC-3C48-A3EF-2DCC9DD2F28A}"/>
                </a:ext>
              </a:extLst>
            </p:cNvPr>
            <p:cNvSpPr>
              <a:spLocks/>
            </p:cNvSpPr>
            <p:nvPr/>
          </p:nvSpPr>
          <p:spPr bwMode="auto">
            <a:xfrm>
              <a:off x="6306388" y="4088280"/>
              <a:ext cx="228144" cy="314372"/>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0" name="Freeform 284">
              <a:extLst>
                <a:ext uri="{FF2B5EF4-FFF2-40B4-BE49-F238E27FC236}">
                  <a16:creationId xmlns:a16="http://schemas.microsoft.com/office/drawing/2014/main" id="{174B6DEE-F3A6-8D41-8AFB-12E83E768F20}"/>
                </a:ext>
              </a:extLst>
            </p:cNvPr>
            <p:cNvSpPr>
              <a:spLocks/>
            </p:cNvSpPr>
            <p:nvPr/>
          </p:nvSpPr>
          <p:spPr bwMode="auto">
            <a:xfrm>
              <a:off x="3557888" y="3766724"/>
              <a:ext cx="391616" cy="628742"/>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1" name="Freeform 285">
              <a:extLst>
                <a:ext uri="{FF2B5EF4-FFF2-40B4-BE49-F238E27FC236}">
                  <a16:creationId xmlns:a16="http://schemas.microsoft.com/office/drawing/2014/main" id="{0C857037-8A9F-334E-9A5E-04E148A73411}"/>
                </a:ext>
              </a:extLst>
            </p:cNvPr>
            <p:cNvSpPr>
              <a:spLocks/>
            </p:cNvSpPr>
            <p:nvPr/>
          </p:nvSpPr>
          <p:spPr bwMode="auto">
            <a:xfrm>
              <a:off x="3557888" y="3766724"/>
              <a:ext cx="391616" cy="628742"/>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2" name="Freeform 286">
              <a:extLst>
                <a:ext uri="{FF2B5EF4-FFF2-40B4-BE49-F238E27FC236}">
                  <a16:creationId xmlns:a16="http://schemas.microsoft.com/office/drawing/2014/main" id="{465A1D22-7125-694E-9AEB-1BDC36F6BAB5}"/>
                </a:ext>
              </a:extLst>
            </p:cNvPr>
            <p:cNvSpPr>
              <a:spLocks noEditPoints="1"/>
            </p:cNvSpPr>
            <p:nvPr/>
          </p:nvSpPr>
          <p:spPr bwMode="auto">
            <a:xfrm>
              <a:off x="8190817" y="2065528"/>
              <a:ext cx="1870059" cy="1498202"/>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3" name="Freeform 287">
              <a:extLst>
                <a:ext uri="{FF2B5EF4-FFF2-40B4-BE49-F238E27FC236}">
                  <a16:creationId xmlns:a16="http://schemas.microsoft.com/office/drawing/2014/main" id="{C536E7CB-FFCB-7A41-9DA7-4F12EC332A7A}"/>
                </a:ext>
              </a:extLst>
            </p:cNvPr>
            <p:cNvSpPr>
              <a:spLocks noEditPoints="1"/>
            </p:cNvSpPr>
            <p:nvPr/>
          </p:nvSpPr>
          <p:spPr bwMode="auto">
            <a:xfrm>
              <a:off x="8190817" y="2065528"/>
              <a:ext cx="1870059" cy="1498202"/>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4" name="Freeform 288">
              <a:extLst>
                <a:ext uri="{FF2B5EF4-FFF2-40B4-BE49-F238E27FC236}">
                  <a16:creationId xmlns:a16="http://schemas.microsoft.com/office/drawing/2014/main" id="{20D2E2C7-832A-764D-9ECA-F7D56123B15C}"/>
                </a:ext>
              </a:extLst>
            </p:cNvPr>
            <p:cNvSpPr>
              <a:spLocks noEditPoints="1"/>
            </p:cNvSpPr>
            <p:nvPr/>
          </p:nvSpPr>
          <p:spPr bwMode="auto">
            <a:xfrm>
              <a:off x="3667468" y="4902052"/>
              <a:ext cx="271258" cy="1625748"/>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5" name="Freeform 289">
              <a:extLst>
                <a:ext uri="{FF2B5EF4-FFF2-40B4-BE49-F238E27FC236}">
                  <a16:creationId xmlns:a16="http://schemas.microsoft.com/office/drawing/2014/main" id="{3A78FADF-B713-2E42-AE91-7C4815901076}"/>
                </a:ext>
              </a:extLst>
            </p:cNvPr>
            <p:cNvSpPr>
              <a:spLocks noEditPoints="1"/>
            </p:cNvSpPr>
            <p:nvPr/>
          </p:nvSpPr>
          <p:spPr bwMode="auto">
            <a:xfrm>
              <a:off x="3667468" y="4902052"/>
              <a:ext cx="271258" cy="1625748"/>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6" name="Freeform 290">
              <a:extLst>
                <a:ext uri="{FF2B5EF4-FFF2-40B4-BE49-F238E27FC236}">
                  <a16:creationId xmlns:a16="http://schemas.microsoft.com/office/drawing/2014/main" id="{D3BA3E54-4BF7-C448-ADD9-59DAA16D0AFA}"/>
                </a:ext>
              </a:extLst>
            </p:cNvPr>
            <p:cNvSpPr>
              <a:spLocks noEditPoints="1"/>
            </p:cNvSpPr>
            <p:nvPr/>
          </p:nvSpPr>
          <p:spPr bwMode="auto">
            <a:xfrm>
              <a:off x="6390819" y="3326604"/>
              <a:ext cx="319760" cy="625149"/>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7" name="Freeform 291">
              <a:extLst>
                <a:ext uri="{FF2B5EF4-FFF2-40B4-BE49-F238E27FC236}">
                  <a16:creationId xmlns:a16="http://schemas.microsoft.com/office/drawing/2014/main" id="{9A4FCA2E-95DC-5842-AA30-6E13F0653721}"/>
                </a:ext>
              </a:extLst>
            </p:cNvPr>
            <p:cNvSpPr>
              <a:spLocks noEditPoints="1"/>
            </p:cNvSpPr>
            <p:nvPr/>
          </p:nvSpPr>
          <p:spPr bwMode="auto">
            <a:xfrm>
              <a:off x="6390819" y="3326604"/>
              <a:ext cx="319760" cy="625149"/>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8" name="Freeform 292">
              <a:extLst>
                <a:ext uri="{FF2B5EF4-FFF2-40B4-BE49-F238E27FC236}">
                  <a16:creationId xmlns:a16="http://schemas.microsoft.com/office/drawing/2014/main" id="{9992B3A2-B5E1-4141-848C-7CD1730B4500}"/>
                </a:ext>
              </a:extLst>
            </p:cNvPr>
            <p:cNvSpPr>
              <a:spLocks/>
            </p:cNvSpPr>
            <p:nvPr/>
          </p:nvSpPr>
          <p:spPr bwMode="auto">
            <a:xfrm>
              <a:off x="6390819" y="3817024"/>
              <a:ext cx="407785" cy="296407"/>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99" name="Freeform 293">
              <a:extLst>
                <a:ext uri="{FF2B5EF4-FFF2-40B4-BE49-F238E27FC236}">
                  <a16:creationId xmlns:a16="http://schemas.microsoft.com/office/drawing/2014/main" id="{A342EDE6-F260-EC49-B35F-EB3BA91D2038}"/>
                </a:ext>
              </a:extLst>
            </p:cNvPr>
            <p:cNvSpPr>
              <a:spLocks/>
            </p:cNvSpPr>
            <p:nvPr/>
          </p:nvSpPr>
          <p:spPr bwMode="auto">
            <a:xfrm>
              <a:off x="6390819" y="3817024"/>
              <a:ext cx="407785" cy="296407"/>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00" name="Freeform 294">
              <a:extLst>
                <a:ext uri="{FF2B5EF4-FFF2-40B4-BE49-F238E27FC236}">
                  <a16:creationId xmlns:a16="http://schemas.microsoft.com/office/drawing/2014/main" id="{6278C94C-28B2-0046-93DC-3E65EB24C30D}"/>
                </a:ext>
              </a:extLst>
            </p:cNvPr>
            <p:cNvSpPr>
              <a:spLocks noEditPoints="1"/>
            </p:cNvSpPr>
            <p:nvPr/>
          </p:nvSpPr>
          <p:spPr bwMode="auto">
            <a:xfrm>
              <a:off x="1666273" y="376907"/>
              <a:ext cx="2748500" cy="2191615"/>
            </a:xfrm>
            <a:custGeom>
              <a:avLst/>
              <a:gdLst>
                <a:gd name="T0" fmla="*/ 256 w 780"/>
                <a:gd name="T1" fmla="*/ 253 h 622"/>
                <a:gd name="T2" fmla="*/ 316 w 780"/>
                <a:gd name="T3" fmla="*/ 199 h 622"/>
                <a:gd name="T4" fmla="*/ 534 w 780"/>
                <a:gd name="T5" fmla="*/ 193 h 622"/>
                <a:gd name="T6" fmla="*/ 457 w 780"/>
                <a:gd name="T7" fmla="*/ 181 h 622"/>
                <a:gd name="T8" fmla="*/ 548 w 780"/>
                <a:gd name="T9" fmla="*/ 219 h 622"/>
                <a:gd name="T10" fmla="*/ 582 w 780"/>
                <a:gd name="T11" fmla="*/ 313 h 622"/>
                <a:gd name="T12" fmla="*/ 622 w 780"/>
                <a:gd name="T13" fmla="*/ 348 h 622"/>
                <a:gd name="T14" fmla="*/ 639 w 780"/>
                <a:gd name="T15" fmla="*/ 286 h 622"/>
                <a:gd name="T16" fmla="*/ 690 w 780"/>
                <a:gd name="T17" fmla="*/ 273 h 622"/>
                <a:gd name="T18" fmla="*/ 644 w 780"/>
                <a:gd name="T19" fmla="*/ 243 h 622"/>
                <a:gd name="T20" fmla="*/ 586 w 780"/>
                <a:gd name="T21" fmla="*/ 191 h 622"/>
                <a:gd name="T22" fmla="*/ 565 w 780"/>
                <a:gd name="T23" fmla="*/ 41 h 622"/>
                <a:gd name="T24" fmla="*/ 400 w 780"/>
                <a:gd name="T25" fmla="*/ 45 h 622"/>
                <a:gd name="T26" fmla="*/ 478 w 780"/>
                <a:gd name="T27" fmla="*/ 82 h 622"/>
                <a:gd name="T28" fmla="*/ 455 w 780"/>
                <a:gd name="T29" fmla="*/ 123 h 622"/>
                <a:gd name="T30" fmla="*/ 576 w 780"/>
                <a:gd name="T31" fmla="*/ 82 h 622"/>
                <a:gd name="T32" fmla="*/ 655 w 780"/>
                <a:gd name="T33" fmla="*/ 33 h 622"/>
                <a:gd name="T34" fmla="*/ 566 w 780"/>
                <a:gd name="T35" fmla="*/ 20 h 622"/>
                <a:gd name="T36" fmla="*/ 96 w 780"/>
                <a:gd name="T37" fmla="*/ 464 h 622"/>
                <a:gd name="T38" fmla="*/ 128 w 780"/>
                <a:gd name="T39" fmla="*/ 514 h 622"/>
                <a:gd name="T40" fmla="*/ 525 w 780"/>
                <a:gd name="T41" fmla="*/ 574 h 622"/>
                <a:gd name="T42" fmla="*/ 643 w 780"/>
                <a:gd name="T43" fmla="*/ 584 h 622"/>
                <a:gd name="T44" fmla="*/ 683 w 780"/>
                <a:gd name="T45" fmla="*/ 580 h 622"/>
                <a:gd name="T46" fmla="*/ 615 w 780"/>
                <a:gd name="T47" fmla="*/ 558 h 622"/>
                <a:gd name="T48" fmla="*/ 731 w 780"/>
                <a:gd name="T49" fmla="*/ 471 h 622"/>
                <a:gd name="T50" fmla="*/ 678 w 780"/>
                <a:gd name="T51" fmla="*/ 399 h 622"/>
                <a:gd name="T52" fmla="*/ 564 w 780"/>
                <a:gd name="T53" fmla="*/ 349 h 622"/>
                <a:gd name="T54" fmla="*/ 524 w 780"/>
                <a:gd name="T55" fmla="*/ 498 h 622"/>
                <a:gd name="T56" fmla="*/ 443 w 780"/>
                <a:gd name="T57" fmla="*/ 341 h 622"/>
                <a:gd name="T58" fmla="*/ 516 w 780"/>
                <a:gd name="T59" fmla="*/ 264 h 622"/>
                <a:gd name="T60" fmla="*/ 425 w 780"/>
                <a:gd name="T61" fmla="*/ 235 h 622"/>
                <a:gd name="T62" fmla="*/ 399 w 780"/>
                <a:gd name="T63" fmla="*/ 201 h 622"/>
                <a:gd name="T64" fmla="*/ 387 w 780"/>
                <a:gd name="T65" fmla="*/ 265 h 622"/>
                <a:gd name="T66" fmla="*/ 286 w 780"/>
                <a:gd name="T67" fmla="*/ 275 h 622"/>
                <a:gd name="T68" fmla="*/ 120 w 780"/>
                <a:gd name="T69" fmla="*/ 217 h 622"/>
                <a:gd name="T70" fmla="*/ 7 w 780"/>
                <a:gd name="T71" fmla="*/ 232 h 622"/>
                <a:gd name="T72" fmla="*/ 611 w 780"/>
                <a:gd name="T73" fmla="*/ 562 h 622"/>
                <a:gd name="T74" fmla="*/ 682 w 780"/>
                <a:gd name="T75" fmla="*/ 572 h 622"/>
                <a:gd name="T76" fmla="*/ 598 w 780"/>
                <a:gd name="T77" fmla="*/ 502 h 622"/>
                <a:gd name="T78" fmla="*/ 778 w 780"/>
                <a:gd name="T79" fmla="*/ 550 h 622"/>
                <a:gd name="T80" fmla="*/ 373 w 780"/>
                <a:gd name="T81" fmla="*/ 505 h 622"/>
                <a:gd name="T82" fmla="*/ 387 w 780"/>
                <a:gd name="T83" fmla="*/ 513 h 622"/>
                <a:gd name="T84" fmla="*/ 341 w 780"/>
                <a:gd name="T85" fmla="*/ 409 h 622"/>
                <a:gd name="T86" fmla="*/ 447 w 780"/>
                <a:gd name="T87" fmla="*/ 88 h 622"/>
                <a:gd name="T88" fmla="*/ 668 w 780"/>
                <a:gd name="T89" fmla="*/ 337 h 622"/>
                <a:gd name="T90" fmla="*/ 623 w 780"/>
                <a:gd name="T91" fmla="*/ 282 h 622"/>
                <a:gd name="T92" fmla="*/ 567 w 780"/>
                <a:gd name="T93" fmla="*/ 239 h 622"/>
                <a:gd name="T94" fmla="*/ 381 w 780"/>
                <a:gd name="T95" fmla="*/ 156 h 622"/>
                <a:gd name="T96" fmla="*/ 429 w 780"/>
                <a:gd name="T97" fmla="*/ 130 h 622"/>
                <a:gd name="T98" fmla="*/ 453 w 780"/>
                <a:gd name="T99" fmla="*/ 134 h 622"/>
                <a:gd name="T100" fmla="*/ 391 w 780"/>
                <a:gd name="T101" fmla="*/ 103 h 622"/>
                <a:gd name="T102" fmla="*/ 391 w 780"/>
                <a:gd name="T103" fmla="*/ 201 h 622"/>
                <a:gd name="T104" fmla="*/ 362 w 780"/>
                <a:gd name="T105" fmla="*/ 120 h 622"/>
                <a:gd name="T106" fmla="*/ 315 w 780"/>
                <a:gd name="T107" fmla="*/ 98 h 622"/>
                <a:gd name="T108" fmla="*/ 315 w 780"/>
                <a:gd name="T109" fmla="*/ 75 h 622"/>
                <a:gd name="T110" fmla="*/ 270 w 780"/>
                <a:gd name="T111" fmla="*/ 341 h 622"/>
                <a:gd name="T112" fmla="*/ 192 w 780"/>
                <a:gd name="T113" fmla="*/ 301 h 622"/>
                <a:gd name="T114" fmla="*/ 377 w 780"/>
                <a:gd name="T115" fmla="*/ 233 h 622"/>
                <a:gd name="T116" fmla="*/ 149 w 780"/>
                <a:gd name="T117" fmla="*/ 200 h 622"/>
                <a:gd name="T118" fmla="*/ 276 w 780"/>
                <a:gd name="T119" fmla="*/ 112 h 622"/>
                <a:gd name="T120" fmla="*/ 242 w 780"/>
                <a:gd name="T121" fmla="*/ 151 h 622"/>
                <a:gd name="T122" fmla="*/ 181 w 780"/>
                <a:gd name="T123" fmla="*/ 133 h 622"/>
                <a:gd name="T124" fmla="*/ 256 w 780"/>
                <a:gd name="T125" fmla="*/ 8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622">
                  <a:moveTo>
                    <a:pt x="204" y="193"/>
                  </a:moveTo>
                  <a:cubicBezTo>
                    <a:pt x="204" y="194"/>
                    <a:pt x="201" y="194"/>
                    <a:pt x="200" y="194"/>
                  </a:cubicBezTo>
                  <a:cubicBezTo>
                    <a:pt x="199" y="195"/>
                    <a:pt x="200" y="196"/>
                    <a:pt x="199" y="197"/>
                  </a:cubicBezTo>
                  <a:cubicBezTo>
                    <a:pt x="198" y="199"/>
                    <a:pt x="196" y="199"/>
                    <a:pt x="195" y="201"/>
                  </a:cubicBezTo>
                  <a:cubicBezTo>
                    <a:pt x="195" y="202"/>
                    <a:pt x="194" y="202"/>
                    <a:pt x="193" y="202"/>
                  </a:cubicBezTo>
                  <a:cubicBezTo>
                    <a:pt x="195" y="203"/>
                    <a:pt x="192" y="206"/>
                    <a:pt x="199" y="206"/>
                  </a:cubicBezTo>
                  <a:cubicBezTo>
                    <a:pt x="204" y="206"/>
                    <a:pt x="201" y="204"/>
                    <a:pt x="203" y="203"/>
                  </a:cubicBezTo>
                  <a:cubicBezTo>
                    <a:pt x="206" y="202"/>
                    <a:pt x="207" y="205"/>
                    <a:pt x="205" y="205"/>
                  </a:cubicBezTo>
                  <a:cubicBezTo>
                    <a:pt x="205" y="205"/>
                    <a:pt x="205" y="206"/>
                    <a:pt x="205" y="206"/>
                  </a:cubicBezTo>
                  <a:cubicBezTo>
                    <a:pt x="208" y="206"/>
                    <a:pt x="207" y="207"/>
                    <a:pt x="207" y="207"/>
                  </a:cubicBezTo>
                  <a:cubicBezTo>
                    <a:pt x="206" y="207"/>
                    <a:pt x="204" y="207"/>
                    <a:pt x="203" y="207"/>
                  </a:cubicBezTo>
                  <a:cubicBezTo>
                    <a:pt x="203" y="210"/>
                    <a:pt x="203" y="210"/>
                    <a:pt x="203" y="210"/>
                  </a:cubicBezTo>
                  <a:cubicBezTo>
                    <a:pt x="210" y="210"/>
                    <a:pt x="210" y="210"/>
                    <a:pt x="210" y="210"/>
                  </a:cubicBezTo>
                  <a:cubicBezTo>
                    <a:pt x="210" y="209"/>
                    <a:pt x="211" y="207"/>
                    <a:pt x="211" y="206"/>
                  </a:cubicBezTo>
                  <a:cubicBezTo>
                    <a:pt x="212" y="206"/>
                    <a:pt x="217" y="208"/>
                    <a:pt x="219" y="208"/>
                  </a:cubicBezTo>
                  <a:cubicBezTo>
                    <a:pt x="220" y="208"/>
                    <a:pt x="221" y="206"/>
                    <a:pt x="222" y="205"/>
                  </a:cubicBezTo>
                  <a:cubicBezTo>
                    <a:pt x="225" y="204"/>
                    <a:pt x="230" y="205"/>
                    <a:pt x="233" y="205"/>
                  </a:cubicBezTo>
                  <a:cubicBezTo>
                    <a:pt x="233" y="205"/>
                    <a:pt x="233" y="207"/>
                    <a:pt x="233" y="207"/>
                  </a:cubicBezTo>
                  <a:cubicBezTo>
                    <a:pt x="227" y="207"/>
                    <a:pt x="226" y="207"/>
                    <a:pt x="222" y="209"/>
                  </a:cubicBezTo>
                  <a:cubicBezTo>
                    <a:pt x="222" y="209"/>
                    <a:pt x="222" y="211"/>
                    <a:pt x="222" y="211"/>
                  </a:cubicBezTo>
                  <a:cubicBezTo>
                    <a:pt x="221" y="211"/>
                    <a:pt x="219" y="210"/>
                    <a:pt x="219" y="210"/>
                  </a:cubicBezTo>
                  <a:cubicBezTo>
                    <a:pt x="217" y="210"/>
                    <a:pt x="217" y="211"/>
                    <a:pt x="215" y="211"/>
                  </a:cubicBezTo>
                  <a:cubicBezTo>
                    <a:pt x="211" y="212"/>
                    <a:pt x="201" y="213"/>
                    <a:pt x="207" y="217"/>
                  </a:cubicBezTo>
                  <a:cubicBezTo>
                    <a:pt x="208" y="219"/>
                    <a:pt x="210" y="219"/>
                    <a:pt x="213" y="219"/>
                  </a:cubicBezTo>
                  <a:cubicBezTo>
                    <a:pt x="213" y="219"/>
                    <a:pt x="213" y="217"/>
                    <a:pt x="214" y="217"/>
                  </a:cubicBezTo>
                  <a:cubicBezTo>
                    <a:pt x="214" y="217"/>
                    <a:pt x="217" y="220"/>
                    <a:pt x="218" y="220"/>
                  </a:cubicBezTo>
                  <a:cubicBezTo>
                    <a:pt x="219" y="220"/>
                    <a:pt x="221" y="218"/>
                    <a:pt x="223" y="218"/>
                  </a:cubicBezTo>
                  <a:cubicBezTo>
                    <a:pt x="223" y="218"/>
                    <a:pt x="230" y="218"/>
                    <a:pt x="231" y="218"/>
                  </a:cubicBezTo>
                  <a:cubicBezTo>
                    <a:pt x="231" y="218"/>
                    <a:pt x="232" y="219"/>
                    <a:pt x="234" y="219"/>
                  </a:cubicBezTo>
                  <a:cubicBezTo>
                    <a:pt x="235" y="219"/>
                    <a:pt x="239" y="217"/>
                    <a:pt x="241" y="217"/>
                  </a:cubicBezTo>
                  <a:cubicBezTo>
                    <a:pt x="242" y="218"/>
                    <a:pt x="242" y="220"/>
                    <a:pt x="244" y="219"/>
                  </a:cubicBezTo>
                  <a:cubicBezTo>
                    <a:pt x="244" y="219"/>
                    <a:pt x="248" y="218"/>
                    <a:pt x="248" y="218"/>
                  </a:cubicBezTo>
                  <a:cubicBezTo>
                    <a:pt x="248" y="216"/>
                    <a:pt x="248" y="216"/>
                    <a:pt x="248" y="216"/>
                  </a:cubicBezTo>
                  <a:cubicBezTo>
                    <a:pt x="250" y="216"/>
                    <a:pt x="252" y="217"/>
                    <a:pt x="253" y="218"/>
                  </a:cubicBezTo>
                  <a:cubicBezTo>
                    <a:pt x="253" y="218"/>
                    <a:pt x="253" y="220"/>
                    <a:pt x="253" y="220"/>
                  </a:cubicBezTo>
                  <a:cubicBezTo>
                    <a:pt x="254" y="220"/>
                    <a:pt x="255" y="220"/>
                    <a:pt x="256" y="220"/>
                  </a:cubicBezTo>
                  <a:cubicBezTo>
                    <a:pt x="257" y="220"/>
                    <a:pt x="258" y="217"/>
                    <a:pt x="260" y="217"/>
                  </a:cubicBezTo>
                  <a:cubicBezTo>
                    <a:pt x="261" y="217"/>
                    <a:pt x="261" y="218"/>
                    <a:pt x="262" y="218"/>
                  </a:cubicBezTo>
                  <a:cubicBezTo>
                    <a:pt x="262" y="218"/>
                    <a:pt x="262" y="220"/>
                    <a:pt x="262" y="220"/>
                  </a:cubicBezTo>
                  <a:cubicBezTo>
                    <a:pt x="261" y="220"/>
                    <a:pt x="260" y="220"/>
                    <a:pt x="259" y="220"/>
                  </a:cubicBezTo>
                  <a:cubicBezTo>
                    <a:pt x="258" y="225"/>
                    <a:pt x="260" y="222"/>
                    <a:pt x="256" y="224"/>
                  </a:cubicBezTo>
                  <a:cubicBezTo>
                    <a:pt x="256" y="224"/>
                    <a:pt x="255" y="226"/>
                    <a:pt x="255" y="226"/>
                  </a:cubicBezTo>
                  <a:cubicBezTo>
                    <a:pt x="253" y="227"/>
                    <a:pt x="246" y="227"/>
                    <a:pt x="244" y="226"/>
                  </a:cubicBezTo>
                  <a:cubicBezTo>
                    <a:pt x="243" y="226"/>
                    <a:pt x="242" y="224"/>
                    <a:pt x="241" y="224"/>
                  </a:cubicBezTo>
                  <a:cubicBezTo>
                    <a:pt x="240" y="224"/>
                    <a:pt x="232" y="225"/>
                    <a:pt x="231" y="226"/>
                  </a:cubicBezTo>
                  <a:cubicBezTo>
                    <a:pt x="230" y="226"/>
                    <a:pt x="230" y="228"/>
                    <a:pt x="230" y="228"/>
                  </a:cubicBezTo>
                  <a:cubicBezTo>
                    <a:pt x="226" y="229"/>
                    <a:pt x="218" y="228"/>
                    <a:pt x="214" y="228"/>
                  </a:cubicBezTo>
                  <a:cubicBezTo>
                    <a:pt x="216" y="229"/>
                    <a:pt x="213" y="233"/>
                    <a:pt x="213" y="233"/>
                  </a:cubicBezTo>
                  <a:cubicBezTo>
                    <a:pt x="213" y="237"/>
                    <a:pt x="214" y="234"/>
                    <a:pt x="215" y="235"/>
                  </a:cubicBezTo>
                  <a:cubicBezTo>
                    <a:pt x="215" y="236"/>
                    <a:pt x="215" y="237"/>
                    <a:pt x="215" y="237"/>
                  </a:cubicBezTo>
                  <a:cubicBezTo>
                    <a:pt x="216" y="238"/>
                    <a:pt x="218" y="238"/>
                    <a:pt x="219" y="239"/>
                  </a:cubicBezTo>
                  <a:cubicBezTo>
                    <a:pt x="219" y="239"/>
                    <a:pt x="219" y="241"/>
                    <a:pt x="219" y="241"/>
                  </a:cubicBezTo>
                  <a:cubicBezTo>
                    <a:pt x="221" y="242"/>
                    <a:pt x="225" y="244"/>
                    <a:pt x="228" y="245"/>
                  </a:cubicBezTo>
                  <a:cubicBezTo>
                    <a:pt x="229" y="245"/>
                    <a:pt x="231" y="244"/>
                    <a:pt x="231" y="244"/>
                  </a:cubicBezTo>
                  <a:cubicBezTo>
                    <a:pt x="233" y="244"/>
                    <a:pt x="237" y="245"/>
                    <a:pt x="239" y="246"/>
                  </a:cubicBezTo>
                  <a:cubicBezTo>
                    <a:pt x="240" y="247"/>
                    <a:pt x="240" y="252"/>
                    <a:pt x="241" y="254"/>
                  </a:cubicBezTo>
                  <a:cubicBezTo>
                    <a:pt x="242" y="254"/>
                    <a:pt x="243" y="253"/>
                    <a:pt x="245" y="253"/>
                  </a:cubicBezTo>
                  <a:cubicBezTo>
                    <a:pt x="246" y="255"/>
                    <a:pt x="246" y="255"/>
                    <a:pt x="246" y="255"/>
                  </a:cubicBezTo>
                  <a:cubicBezTo>
                    <a:pt x="246" y="255"/>
                    <a:pt x="247" y="255"/>
                    <a:pt x="248" y="255"/>
                  </a:cubicBezTo>
                  <a:cubicBezTo>
                    <a:pt x="248" y="256"/>
                    <a:pt x="248" y="256"/>
                    <a:pt x="248" y="256"/>
                  </a:cubicBezTo>
                  <a:cubicBezTo>
                    <a:pt x="250" y="256"/>
                    <a:pt x="254" y="256"/>
                    <a:pt x="256" y="255"/>
                  </a:cubicBezTo>
                  <a:cubicBezTo>
                    <a:pt x="256" y="255"/>
                    <a:pt x="256" y="253"/>
                    <a:pt x="256" y="253"/>
                  </a:cubicBezTo>
                  <a:cubicBezTo>
                    <a:pt x="257" y="253"/>
                    <a:pt x="258" y="253"/>
                    <a:pt x="258" y="253"/>
                  </a:cubicBezTo>
                  <a:cubicBezTo>
                    <a:pt x="260" y="252"/>
                    <a:pt x="260" y="253"/>
                    <a:pt x="262" y="253"/>
                  </a:cubicBezTo>
                  <a:cubicBezTo>
                    <a:pt x="263" y="253"/>
                    <a:pt x="268" y="254"/>
                    <a:pt x="270" y="253"/>
                  </a:cubicBezTo>
                  <a:cubicBezTo>
                    <a:pt x="270" y="253"/>
                    <a:pt x="270" y="253"/>
                    <a:pt x="270" y="253"/>
                  </a:cubicBezTo>
                  <a:cubicBezTo>
                    <a:pt x="272" y="252"/>
                    <a:pt x="275" y="251"/>
                    <a:pt x="276" y="251"/>
                  </a:cubicBezTo>
                  <a:cubicBezTo>
                    <a:pt x="277" y="250"/>
                    <a:pt x="279" y="251"/>
                    <a:pt x="280" y="251"/>
                  </a:cubicBezTo>
                  <a:cubicBezTo>
                    <a:pt x="280" y="248"/>
                    <a:pt x="280" y="248"/>
                    <a:pt x="280" y="248"/>
                  </a:cubicBezTo>
                  <a:cubicBezTo>
                    <a:pt x="281" y="248"/>
                    <a:pt x="282" y="249"/>
                    <a:pt x="283" y="249"/>
                  </a:cubicBezTo>
                  <a:cubicBezTo>
                    <a:pt x="285" y="248"/>
                    <a:pt x="289" y="245"/>
                    <a:pt x="291" y="245"/>
                  </a:cubicBezTo>
                  <a:cubicBezTo>
                    <a:pt x="294" y="244"/>
                    <a:pt x="295" y="245"/>
                    <a:pt x="298" y="243"/>
                  </a:cubicBezTo>
                  <a:cubicBezTo>
                    <a:pt x="298" y="243"/>
                    <a:pt x="300" y="240"/>
                    <a:pt x="300" y="239"/>
                  </a:cubicBezTo>
                  <a:cubicBezTo>
                    <a:pt x="301" y="239"/>
                    <a:pt x="303" y="239"/>
                    <a:pt x="304" y="239"/>
                  </a:cubicBezTo>
                  <a:cubicBezTo>
                    <a:pt x="305" y="238"/>
                    <a:pt x="307" y="236"/>
                    <a:pt x="308" y="235"/>
                  </a:cubicBezTo>
                  <a:cubicBezTo>
                    <a:pt x="308" y="235"/>
                    <a:pt x="308" y="235"/>
                    <a:pt x="308" y="235"/>
                  </a:cubicBezTo>
                  <a:cubicBezTo>
                    <a:pt x="310" y="234"/>
                    <a:pt x="311" y="235"/>
                    <a:pt x="312" y="235"/>
                  </a:cubicBezTo>
                  <a:cubicBezTo>
                    <a:pt x="311" y="237"/>
                    <a:pt x="310" y="239"/>
                    <a:pt x="309" y="241"/>
                  </a:cubicBezTo>
                  <a:cubicBezTo>
                    <a:pt x="310" y="241"/>
                    <a:pt x="310" y="243"/>
                    <a:pt x="310" y="243"/>
                  </a:cubicBezTo>
                  <a:cubicBezTo>
                    <a:pt x="313" y="244"/>
                    <a:pt x="315" y="243"/>
                    <a:pt x="318" y="244"/>
                  </a:cubicBezTo>
                  <a:cubicBezTo>
                    <a:pt x="318" y="244"/>
                    <a:pt x="317" y="247"/>
                    <a:pt x="318" y="247"/>
                  </a:cubicBezTo>
                  <a:cubicBezTo>
                    <a:pt x="318" y="247"/>
                    <a:pt x="320" y="248"/>
                    <a:pt x="320" y="247"/>
                  </a:cubicBezTo>
                  <a:cubicBezTo>
                    <a:pt x="321" y="247"/>
                    <a:pt x="321" y="246"/>
                    <a:pt x="322" y="245"/>
                  </a:cubicBezTo>
                  <a:cubicBezTo>
                    <a:pt x="323" y="246"/>
                    <a:pt x="325" y="249"/>
                    <a:pt x="327" y="249"/>
                  </a:cubicBezTo>
                  <a:cubicBezTo>
                    <a:pt x="328" y="249"/>
                    <a:pt x="329" y="247"/>
                    <a:pt x="330" y="247"/>
                  </a:cubicBezTo>
                  <a:cubicBezTo>
                    <a:pt x="331" y="248"/>
                    <a:pt x="331" y="250"/>
                    <a:pt x="334" y="250"/>
                  </a:cubicBezTo>
                  <a:cubicBezTo>
                    <a:pt x="335" y="250"/>
                    <a:pt x="335" y="248"/>
                    <a:pt x="335" y="247"/>
                  </a:cubicBezTo>
                  <a:cubicBezTo>
                    <a:pt x="337" y="248"/>
                    <a:pt x="339" y="248"/>
                    <a:pt x="341" y="248"/>
                  </a:cubicBezTo>
                  <a:cubicBezTo>
                    <a:pt x="342" y="246"/>
                    <a:pt x="342" y="246"/>
                    <a:pt x="342" y="246"/>
                  </a:cubicBezTo>
                  <a:cubicBezTo>
                    <a:pt x="344" y="245"/>
                    <a:pt x="344" y="246"/>
                    <a:pt x="346" y="245"/>
                  </a:cubicBezTo>
                  <a:cubicBezTo>
                    <a:pt x="347" y="244"/>
                    <a:pt x="346" y="243"/>
                    <a:pt x="347" y="242"/>
                  </a:cubicBezTo>
                  <a:cubicBezTo>
                    <a:pt x="346" y="242"/>
                    <a:pt x="345" y="242"/>
                    <a:pt x="345" y="242"/>
                  </a:cubicBezTo>
                  <a:cubicBezTo>
                    <a:pt x="345" y="241"/>
                    <a:pt x="345" y="240"/>
                    <a:pt x="345" y="239"/>
                  </a:cubicBezTo>
                  <a:cubicBezTo>
                    <a:pt x="343" y="240"/>
                    <a:pt x="342" y="239"/>
                    <a:pt x="340" y="239"/>
                  </a:cubicBezTo>
                  <a:cubicBezTo>
                    <a:pt x="338" y="240"/>
                    <a:pt x="341" y="243"/>
                    <a:pt x="336" y="241"/>
                  </a:cubicBezTo>
                  <a:cubicBezTo>
                    <a:pt x="334" y="241"/>
                    <a:pt x="335" y="239"/>
                    <a:pt x="334" y="238"/>
                  </a:cubicBezTo>
                  <a:cubicBezTo>
                    <a:pt x="333" y="238"/>
                    <a:pt x="331" y="237"/>
                    <a:pt x="331" y="237"/>
                  </a:cubicBezTo>
                  <a:cubicBezTo>
                    <a:pt x="332" y="234"/>
                    <a:pt x="332" y="234"/>
                    <a:pt x="332" y="234"/>
                  </a:cubicBezTo>
                  <a:cubicBezTo>
                    <a:pt x="333" y="235"/>
                    <a:pt x="334" y="234"/>
                    <a:pt x="336" y="235"/>
                  </a:cubicBezTo>
                  <a:cubicBezTo>
                    <a:pt x="336" y="235"/>
                    <a:pt x="337" y="237"/>
                    <a:pt x="338" y="237"/>
                  </a:cubicBezTo>
                  <a:cubicBezTo>
                    <a:pt x="340" y="238"/>
                    <a:pt x="343" y="238"/>
                    <a:pt x="346" y="238"/>
                  </a:cubicBezTo>
                  <a:cubicBezTo>
                    <a:pt x="346" y="238"/>
                    <a:pt x="346" y="236"/>
                    <a:pt x="346" y="236"/>
                  </a:cubicBezTo>
                  <a:cubicBezTo>
                    <a:pt x="344" y="236"/>
                    <a:pt x="344" y="236"/>
                    <a:pt x="343" y="235"/>
                  </a:cubicBezTo>
                  <a:cubicBezTo>
                    <a:pt x="340" y="234"/>
                    <a:pt x="344" y="234"/>
                    <a:pt x="345" y="233"/>
                  </a:cubicBezTo>
                  <a:cubicBezTo>
                    <a:pt x="344" y="233"/>
                    <a:pt x="346" y="232"/>
                    <a:pt x="346" y="232"/>
                  </a:cubicBezTo>
                  <a:cubicBezTo>
                    <a:pt x="348" y="233"/>
                    <a:pt x="349" y="234"/>
                    <a:pt x="352" y="235"/>
                  </a:cubicBezTo>
                  <a:cubicBezTo>
                    <a:pt x="352" y="236"/>
                    <a:pt x="351" y="238"/>
                    <a:pt x="352" y="238"/>
                  </a:cubicBezTo>
                  <a:cubicBezTo>
                    <a:pt x="352" y="239"/>
                    <a:pt x="354" y="238"/>
                    <a:pt x="355" y="239"/>
                  </a:cubicBezTo>
                  <a:cubicBezTo>
                    <a:pt x="356" y="238"/>
                    <a:pt x="355" y="237"/>
                    <a:pt x="356" y="237"/>
                  </a:cubicBezTo>
                  <a:cubicBezTo>
                    <a:pt x="356" y="237"/>
                    <a:pt x="356" y="236"/>
                    <a:pt x="356" y="235"/>
                  </a:cubicBezTo>
                  <a:cubicBezTo>
                    <a:pt x="356" y="235"/>
                    <a:pt x="354" y="234"/>
                    <a:pt x="354" y="234"/>
                  </a:cubicBezTo>
                  <a:cubicBezTo>
                    <a:pt x="355" y="231"/>
                    <a:pt x="355" y="231"/>
                    <a:pt x="355" y="227"/>
                  </a:cubicBezTo>
                  <a:cubicBezTo>
                    <a:pt x="354" y="227"/>
                    <a:pt x="353" y="226"/>
                    <a:pt x="353" y="226"/>
                  </a:cubicBezTo>
                  <a:cubicBezTo>
                    <a:pt x="351" y="226"/>
                    <a:pt x="350" y="227"/>
                    <a:pt x="349" y="227"/>
                  </a:cubicBezTo>
                  <a:cubicBezTo>
                    <a:pt x="341" y="228"/>
                    <a:pt x="337" y="223"/>
                    <a:pt x="335" y="217"/>
                  </a:cubicBezTo>
                  <a:cubicBezTo>
                    <a:pt x="334" y="217"/>
                    <a:pt x="334" y="217"/>
                    <a:pt x="334" y="217"/>
                  </a:cubicBezTo>
                  <a:cubicBezTo>
                    <a:pt x="333" y="219"/>
                    <a:pt x="334" y="221"/>
                    <a:pt x="334" y="223"/>
                  </a:cubicBezTo>
                  <a:cubicBezTo>
                    <a:pt x="333" y="223"/>
                    <a:pt x="332" y="221"/>
                    <a:pt x="332" y="221"/>
                  </a:cubicBezTo>
                  <a:cubicBezTo>
                    <a:pt x="330" y="221"/>
                    <a:pt x="328" y="221"/>
                    <a:pt x="327" y="221"/>
                  </a:cubicBezTo>
                  <a:cubicBezTo>
                    <a:pt x="327" y="220"/>
                    <a:pt x="326" y="218"/>
                    <a:pt x="326" y="218"/>
                  </a:cubicBezTo>
                  <a:cubicBezTo>
                    <a:pt x="325" y="216"/>
                    <a:pt x="323" y="215"/>
                    <a:pt x="322" y="213"/>
                  </a:cubicBezTo>
                  <a:cubicBezTo>
                    <a:pt x="321" y="211"/>
                    <a:pt x="321" y="208"/>
                    <a:pt x="320" y="206"/>
                  </a:cubicBezTo>
                  <a:cubicBezTo>
                    <a:pt x="320" y="205"/>
                    <a:pt x="317" y="205"/>
                    <a:pt x="316" y="204"/>
                  </a:cubicBezTo>
                  <a:cubicBezTo>
                    <a:pt x="315" y="202"/>
                    <a:pt x="317" y="200"/>
                    <a:pt x="316" y="199"/>
                  </a:cubicBezTo>
                  <a:cubicBezTo>
                    <a:pt x="316" y="198"/>
                    <a:pt x="314" y="196"/>
                    <a:pt x="314" y="195"/>
                  </a:cubicBezTo>
                  <a:cubicBezTo>
                    <a:pt x="313" y="195"/>
                    <a:pt x="314" y="194"/>
                    <a:pt x="313" y="193"/>
                  </a:cubicBezTo>
                  <a:cubicBezTo>
                    <a:pt x="312" y="193"/>
                    <a:pt x="309" y="194"/>
                    <a:pt x="308" y="193"/>
                  </a:cubicBezTo>
                  <a:cubicBezTo>
                    <a:pt x="307" y="193"/>
                    <a:pt x="304" y="192"/>
                    <a:pt x="302" y="192"/>
                  </a:cubicBezTo>
                  <a:cubicBezTo>
                    <a:pt x="302" y="193"/>
                    <a:pt x="302" y="193"/>
                    <a:pt x="302" y="193"/>
                  </a:cubicBezTo>
                  <a:cubicBezTo>
                    <a:pt x="300" y="193"/>
                    <a:pt x="300" y="195"/>
                    <a:pt x="298" y="194"/>
                  </a:cubicBezTo>
                  <a:cubicBezTo>
                    <a:pt x="297" y="191"/>
                    <a:pt x="297" y="191"/>
                    <a:pt x="297" y="191"/>
                  </a:cubicBezTo>
                  <a:cubicBezTo>
                    <a:pt x="296" y="191"/>
                    <a:pt x="296" y="191"/>
                    <a:pt x="296" y="191"/>
                  </a:cubicBezTo>
                  <a:cubicBezTo>
                    <a:pt x="295" y="192"/>
                    <a:pt x="292" y="197"/>
                    <a:pt x="292" y="197"/>
                  </a:cubicBezTo>
                  <a:cubicBezTo>
                    <a:pt x="292" y="198"/>
                    <a:pt x="293" y="199"/>
                    <a:pt x="292" y="200"/>
                  </a:cubicBezTo>
                  <a:cubicBezTo>
                    <a:pt x="292" y="201"/>
                    <a:pt x="288" y="202"/>
                    <a:pt x="287" y="203"/>
                  </a:cubicBezTo>
                  <a:cubicBezTo>
                    <a:pt x="285" y="197"/>
                    <a:pt x="288" y="194"/>
                    <a:pt x="290" y="188"/>
                  </a:cubicBezTo>
                  <a:cubicBezTo>
                    <a:pt x="290" y="188"/>
                    <a:pt x="289" y="188"/>
                    <a:pt x="288" y="188"/>
                  </a:cubicBezTo>
                  <a:cubicBezTo>
                    <a:pt x="284" y="183"/>
                    <a:pt x="284" y="183"/>
                    <a:pt x="284" y="183"/>
                  </a:cubicBezTo>
                  <a:cubicBezTo>
                    <a:pt x="284" y="182"/>
                    <a:pt x="285" y="181"/>
                    <a:pt x="284" y="181"/>
                  </a:cubicBezTo>
                  <a:cubicBezTo>
                    <a:pt x="284" y="180"/>
                    <a:pt x="282" y="180"/>
                    <a:pt x="282" y="181"/>
                  </a:cubicBezTo>
                  <a:cubicBezTo>
                    <a:pt x="281" y="180"/>
                    <a:pt x="280" y="179"/>
                    <a:pt x="279" y="178"/>
                  </a:cubicBezTo>
                  <a:cubicBezTo>
                    <a:pt x="279" y="178"/>
                    <a:pt x="277" y="178"/>
                    <a:pt x="276" y="178"/>
                  </a:cubicBezTo>
                  <a:cubicBezTo>
                    <a:pt x="276" y="179"/>
                    <a:pt x="277" y="181"/>
                    <a:pt x="276" y="181"/>
                  </a:cubicBezTo>
                  <a:cubicBezTo>
                    <a:pt x="276" y="182"/>
                    <a:pt x="273" y="183"/>
                    <a:pt x="272" y="184"/>
                  </a:cubicBezTo>
                  <a:cubicBezTo>
                    <a:pt x="272" y="185"/>
                    <a:pt x="273" y="187"/>
                    <a:pt x="272" y="187"/>
                  </a:cubicBezTo>
                  <a:cubicBezTo>
                    <a:pt x="272" y="187"/>
                    <a:pt x="270" y="187"/>
                    <a:pt x="270" y="187"/>
                  </a:cubicBezTo>
                  <a:cubicBezTo>
                    <a:pt x="269" y="186"/>
                    <a:pt x="269" y="187"/>
                    <a:pt x="268" y="187"/>
                  </a:cubicBezTo>
                  <a:cubicBezTo>
                    <a:pt x="267" y="186"/>
                    <a:pt x="268" y="184"/>
                    <a:pt x="268" y="183"/>
                  </a:cubicBezTo>
                  <a:cubicBezTo>
                    <a:pt x="267" y="182"/>
                    <a:pt x="263" y="180"/>
                    <a:pt x="261" y="179"/>
                  </a:cubicBezTo>
                  <a:cubicBezTo>
                    <a:pt x="259" y="178"/>
                    <a:pt x="258" y="178"/>
                    <a:pt x="255" y="177"/>
                  </a:cubicBezTo>
                  <a:cubicBezTo>
                    <a:pt x="255" y="179"/>
                    <a:pt x="254" y="183"/>
                    <a:pt x="254" y="185"/>
                  </a:cubicBezTo>
                  <a:cubicBezTo>
                    <a:pt x="254" y="187"/>
                    <a:pt x="255" y="187"/>
                    <a:pt x="255" y="188"/>
                  </a:cubicBezTo>
                  <a:cubicBezTo>
                    <a:pt x="255" y="190"/>
                    <a:pt x="255" y="191"/>
                    <a:pt x="255" y="193"/>
                  </a:cubicBezTo>
                  <a:cubicBezTo>
                    <a:pt x="255" y="194"/>
                    <a:pt x="252" y="195"/>
                    <a:pt x="252" y="195"/>
                  </a:cubicBezTo>
                  <a:cubicBezTo>
                    <a:pt x="252" y="194"/>
                    <a:pt x="252" y="193"/>
                    <a:pt x="251" y="193"/>
                  </a:cubicBezTo>
                  <a:cubicBezTo>
                    <a:pt x="250" y="192"/>
                    <a:pt x="249" y="193"/>
                    <a:pt x="248" y="192"/>
                  </a:cubicBezTo>
                  <a:cubicBezTo>
                    <a:pt x="247" y="192"/>
                    <a:pt x="241" y="187"/>
                    <a:pt x="241" y="187"/>
                  </a:cubicBezTo>
                  <a:cubicBezTo>
                    <a:pt x="240" y="184"/>
                    <a:pt x="242" y="183"/>
                    <a:pt x="242" y="181"/>
                  </a:cubicBezTo>
                  <a:cubicBezTo>
                    <a:pt x="242" y="177"/>
                    <a:pt x="241" y="174"/>
                    <a:pt x="241" y="171"/>
                  </a:cubicBezTo>
                  <a:cubicBezTo>
                    <a:pt x="238" y="171"/>
                    <a:pt x="237" y="171"/>
                    <a:pt x="235" y="171"/>
                  </a:cubicBezTo>
                  <a:cubicBezTo>
                    <a:pt x="232" y="175"/>
                    <a:pt x="229" y="176"/>
                    <a:pt x="225" y="178"/>
                  </a:cubicBezTo>
                  <a:cubicBezTo>
                    <a:pt x="225" y="179"/>
                    <a:pt x="225" y="179"/>
                    <a:pt x="225" y="179"/>
                  </a:cubicBezTo>
                  <a:cubicBezTo>
                    <a:pt x="221" y="180"/>
                    <a:pt x="218" y="179"/>
                    <a:pt x="216" y="179"/>
                  </a:cubicBezTo>
                  <a:cubicBezTo>
                    <a:pt x="214" y="180"/>
                    <a:pt x="212" y="182"/>
                    <a:pt x="211" y="183"/>
                  </a:cubicBezTo>
                  <a:cubicBezTo>
                    <a:pt x="209" y="183"/>
                    <a:pt x="208" y="183"/>
                    <a:pt x="207" y="183"/>
                  </a:cubicBezTo>
                  <a:cubicBezTo>
                    <a:pt x="203" y="186"/>
                    <a:pt x="204" y="190"/>
                    <a:pt x="204" y="193"/>
                  </a:cubicBezTo>
                  <a:close/>
                  <a:moveTo>
                    <a:pt x="566" y="186"/>
                  </a:moveTo>
                  <a:cubicBezTo>
                    <a:pt x="563" y="185"/>
                    <a:pt x="561" y="186"/>
                    <a:pt x="559" y="185"/>
                  </a:cubicBezTo>
                  <a:cubicBezTo>
                    <a:pt x="558" y="185"/>
                    <a:pt x="558" y="183"/>
                    <a:pt x="558" y="183"/>
                  </a:cubicBezTo>
                  <a:cubicBezTo>
                    <a:pt x="556" y="182"/>
                    <a:pt x="552" y="182"/>
                    <a:pt x="549" y="182"/>
                  </a:cubicBezTo>
                  <a:cubicBezTo>
                    <a:pt x="543" y="183"/>
                    <a:pt x="544" y="187"/>
                    <a:pt x="548" y="189"/>
                  </a:cubicBezTo>
                  <a:cubicBezTo>
                    <a:pt x="548" y="189"/>
                    <a:pt x="559" y="193"/>
                    <a:pt x="555" y="193"/>
                  </a:cubicBezTo>
                  <a:cubicBezTo>
                    <a:pt x="554" y="194"/>
                    <a:pt x="555" y="193"/>
                    <a:pt x="554" y="193"/>
                  </a:cubicBezTo>
                  <a:cubicBezTo>
                    <a:pt x="554" y="193"/>
                    <a:pt x="551" y="193"/>
                    <a:pt x="551" y="193"/>
                  </a:cubicBezTo>
                  <a:cubicBezTo>
                    <a:pt x="548" y="192"/>
                    <a:pt x="548" y="191"/>
                    <a:pt x="546" y="190"/>
                  </a:cubicBezTo>
                  <a:cubicBezTo>
                    <a:pt x="545" y="190"/>
                    <a:pt x="544" y="190"/>
                    <a:pt x="544" y="190"/>
                  </a:cubicBezTo>
                  <a:cubicBezTo>
                    <a:pt x="543" y="193"/>
                    <a:pt x="543" y="193"/>
                    <a:pt x="543" y="193"/>
                  </a:cubicBezTo>
                  <a:cubicBezTo>
                    <a:pt x="545" y="193"/>
                    <a:pt x="544" y="194"/>
                    <a:pt x="544" y="195"/>
                  </a:cubicBezTo>
                  <a:cubicBezTo>
                    <a:pt x="544" y="195"/>
                    <a:pt x="543" y="195"/>
                    <a:pt x="542" y="195"/>
                  </a:cubicBezTo>
                  <a:cubicBezTo>
                    <a:pt x="542" y="195"/>
                    <a:pt x="541" y="197"/>
                    <a:pt x="541" y="197"/>
                  </a:cubicBezTo>
                  <a:cubicBezTo>
                    <a:pt x="540" y="196"/>
                    <a:pt x="540" y="199"/>
                    <a:pt x="540" y="199"/>
                  </a:cubicBezTo>
                  <a:cubicBezTo>
                    <a:pt x="542" y="200"/>
                    <a:pt x="542" y="199"/>
                    <a:pt x="542" y="201"/>
                  </a:cubicBezTo>
                  <a:cubicBezTo>
                    <a:pt x="542" y="201"/>
                    <a:pt x="540" y="201"/>
                    <a:pt x="540" y="201"/>
                  </a:cubicBezTo>
                  <a:cubicBezTo>
                    <a:pt x="540" y="201"/>
                    <a:pt x="538" y="200"/>
                    <a:pt x="540" y="200"/>
                  </a:cubicBezTo>
                  <a:cubicBezTo>
                    <a:pt x="538" y="200"/>
                    <a:pt x="540" y="197"/>
                    <a:pt x="540" y="197"/>
                  </a:cubicBezTo>
                  <a:cubicBezTo>
                    <a:pt x="541" y="188"/>
                    <a:pt x="539" y="191"/>
                    <a:pt x="534" y="193"/>
                  </a:cubicBezTo>
                  <a:cubicBezTo>
                    <a:pt x="533" y="191"/>
                    <a:pt x="533" y="191"/>
                    <a:pt x="533" y="191"/>
                  </a:cubicBezTo>
                  <a:cubicBezTo>
                    <a:pt x="535" y="193"/>
                    <a:pt x="534" y="189"/>
                    <a:pt x="531" y="189"/>
                  </a:cubicBezTo>
                  <a:cubicBezTo>
                    <a:pt x="530" y="191"/>
                    <a:pt x="530" y="191"/>
                    <a:pt x="530" y="191"/>
                  </a:cubicBezTo>
                  <a:cubicBezTo>
                    <a:pt x="527" y="192"/>
                    <a:pt x="527" y="193"/>
                    <a:pt x="524" y="195"/>
                  </a:cubicBezTo>
                  <a:cubicBezTo>
                    <a:pt x="525" y="196"/>
                    <a:pt x="526" y="197"/>
                    <a:pt x="527" y="197"/>
                  </a:cubicBezTo>
                  <a:cubicBezTo>
                    <a:pt x="527" y="198"/>
                    <a:pt x="526" y="199"/>
                    <a:pt x="526" y="200"/>
                  </a:cubicBezTo>
                  <a:cubicBezTo>
                    <a:pt x="522" y="200"/>
                    <a:pt x="522" y="200"/>
                    <a:pt x="519" y="199"/>
                  </a:cubicBezTo>
                  <a:cubicBezTo>
                    <a:pt x="519" y="198"/>
                    <a:pt x="519" y="198"/>
                    <a:pt x="519" y="198"/>
                  </a:cubicBezTo>
                  <a:cubicBezTo>
                    <a:pt x="520" y="198"/>
                    <a:pt x="521" y="198"/>
                    <a:pt x="522" y="198"/>
                  </a:cubicBezTo>
                  <a:cubicBezTo>
                    <a:pt x="523" y="196"/>
                    <a:pt x="521" y="195"/>
                    <a:pt x="523" y="193"/>
                  </a:cubicBezTo>
                  <a:cubicBezTo>
                    <a:pt x="525" y="192"/>
                    <a:pt x="523" y="192"/>
                    <a:pt x="522" y="191"/>
                  </a:cubicBezTo>
                  <a:cubicBezTo>
                    <a:pt x="522" y="190"/>
                    <a:pt x="522" y="190"/>
                    <a:pt x="522" y="190"/>
                  </a:cubicBezTo>
                  <a:cubicBezTo>
                    <a:pt x="522" y="190"/>
                    <a:pt x="523" y="188"/>
                    <a:pt x="522" y="187"/>
                  </a:cubicBezTo>
                  <a:cubicBezTo>
                    <a:pt x="522" y="187"/>
                    <a:pt x="522" y="187"/>
                    <a:pt x="522" y="187"/>
                  </a:cubicBezTo>
                  <a:cubicBezTo>
                    <a:pt x="521" y="186"/>
                    <a:pt x="521" y="184"/>
                    <a:pt x="520" y="183"/>
                  </a:cubicBezTo>
                  <a:cubicBezTo>
                    <a:pt x="518" y="183"/>
                    <a:pt x="518" y="183"/>
                    <a:pt x="518" y="183"/>
                  </a:cubicBezTo>
                  <a:cubicBezTo>
                    <a:pt x="517" y="178"/>
                    <a:pt x="521" y="178"/>
                    <a:pt x="521" y="177"/>
                  </a:cubicBezTo>
                  <a:cubicBezTo>
                    <a:pt x="521" y="177"/>
                    <a:pt x="521" y="176"/>
                    <a:pt x="521" y="175"/>
                  </a:cubicBezTo>
                  <a:cubicBezTo>
                    <a:pt x="521" y="176"/>
                    <a:pt x="520" y="175"/>
                    <a:pt x="520" y="175"/>
                  </a:cubicBezTo>
                  <a:cubicBezTo>
                    <a:pt x="521" y="170"/>
                    <a:pt x="525" y="169"/>
                    <a:pt x="518" y="167"/>
                  </a:cubicBezTo>
                  <a:cubicBezTo>
                    <a:pt x="517" y="166"/>
                    <a:pt x="513" y="165"/>
                    <a:pt x="510" y="166"/>
                  </a:cubicBezTo>
                  <a:cubicBezTo>
                    <a:pt x="510" y="166"/>
                    <a:pt x="510" y="166"/>
                    <a:pt x="510" y="166"/>
                  </a:cubicBezTo>
                  <a:cubicBezTo>
                    <a:pt x="510" y="166"/>
                    <a:pt x="508" y="168"/>
                    <a:pt x="508" y="168"/>
                  </a:cubicBezTo>
                  <a:cubicBezTo>
                    <a:pt x="507" y="168"/>
                    <a:pt x="505" y="168"/>
                    <a:pt x="504" y="168"/>
                  </a:cubicBezTo>
                  <a:cubicBezTo>
                    <a:pt x="504" y="169"/>
                    <a:pt x="504" y="170"/>
                    <a:pt x="504" y="171"/>
                  </a:cubicBezTo>
                  <a:cubicBezTo>
                    <a:pt x="498" y="171"/>
                    <a:pt x="498" y="171"/>
                    <a:pt x="498" y="171"/>
                  </a:cubicBezTo>
                  <a:cubicBezTo>
                    <a:pt x="498" y="172"/>
                    <a:pt x="498" y="173"/>
                    <a:pt x="498" y="173"/>
                  </a:cubicBezTo>
                  <a:cubicBezTo>
                    <a:pt x="497" y="174"/>
                    <a:pt x="495" y="173"/>
                    <a:pt x="493" y="174"/>
                  </a:cubicBezTo>
                  <a:cubicBezTo>
                    <a:pt x="492" y="175"/>
                    <a:pt x="494" y="175"/>
                    <a:pt x="494" y="175"/>
                  </a:cubicBezTo>
                  <a:cubicBezTo>
                    <a:pt x="493" y="175"/>
                    <a:pt x="494" y="176"/>
                    <a:pt x="494" y="176"/>
                  </a:cubicBezTo>
                  <a:cubicBezTo>
                    <a:pt x="494" y="177"/>
                    <a:pt x="493" y="177"/>
                    <a:pt x="492" y="179"/>
                  </a:cubicBezTo>
                  <a:cubicBezTo>
                    <a:pt x="492" y="179"/>
                    <a:pt x="495" y="179"/>
                    <a:pt x="494" y="179"/>
                  </a:cubicBezTo>
                  <a:cubicBezTo>
                    <a:pt x="492" y="180"/>
                    <a:pt x="492" y="179"/>
                    <a:pt x="490" y="179"/>
                  </a:cubicBezTo>
                  <a:cubicBezTo>
                    <a:pt x="488" y="179"/>
                    <a:pt x="487" y="181"/>
                    <a:pt x="487" y="181"/>
                  </a:cubicBezTo>
                  <a:cubicBezTo>
                    <a:pt x="487" y="181"/>
                    <a:pt x="487" y="186"/>
                    <a:pt x="487" y="188"/>
                  </a:cubicBezTo>
                  <a:cubicBezTo>
                    <a:pt x="488" y="188"/>
                    <a:pt x="489" y="189"/>
                    <a:pt x="489" y="189"/>
                  </a:cubicBezTo>
                  <a:cubicBezTo>
                    <a:pt x="490" y="190"/>
                    <a:pt x="494" y="188"/>
                    <a:pt x="496" y="189"/>
                  </a:cubicBezTo>
                  <a:cubicBezTo>
                    <a:pt x="496" y="189"/>
                    <a:pt x="495" y="194"/>
                    <a:pt x="496" y="195"/>
                  </a:cubicBezTo>
                  <a:cubicBezTo>
                    <a:pt x="493" y="193"/>
                    <a:pt x="492" y="192"/>
                    <a:pt x="486" y="192"/>
                  </a:cubicBezTo>
                  <a:cubicBezTo>
                    <a:pt x="486" y="194"/>
                    <a:pt x="486" y="195"/>
                    <a:pt x="486" y="196"/>
                  </a:cubicBezTo>
                  <a:cubicBezTo>
                    <a:pt x="491" y="200"/>
                    <a:pt x="495" y="197"/>
                    <a:pt x="490" y="203"/>
                  </a:cubicBezTo>
                  <a:cubicBezTo>
                    <a:pt x="490" y="201"/>
                    <a:pt x="491" y="208"/>
                    <a:pt x="492" y="210"/>
                  </a:cubicBezTo>
                  <a:cubicBezTo>
                    <a:pt x="486" y="207"/>
                    <a:pt x="485" y="208"/>
                    <a:pt x="478" y="209"/>
                  </a:cubicBezTo>
                  <a:cubicBezTo>
                    <a:pt x="480" y="208"/>
                    <a:pt x="482" y="206"/>
                    <a:pt x="484" y="205"/>
                  </a:cubicBezTo>
                  <a:cubicBezTo>
                    <a:pt x="484" y="205"/>
                    <a:pt x="485" y="206"/>
                    <a:pt x="486" y="205"/>
                  </a:cubicBezTo>
                  <a:cubicBezTo>
                    <a:pt x="485" y="204"/>
                    <a:pt x="486" y="203"/>
                    <a:pt x="485" y="202"/>
                  </a:cubicBezTo>
                  <a:cubicBezTo>
                    <a:pt x="484" y="201"/>
                    <a:pt x="481" y="201"/>
                    <a:pt x="480" y="199"/>
                  </a:cubicBezTo>
                  <a:cubicBezTo>
                    <a:pt x="478" y="196"/>
                    <a:pt x="479" y="183"/>
                    <a:pt x="480" y="179"/>
                  </a:cubicBezTo>
                  <a:cubicBezTo>
                    <a:pt x="482" y="172"/>
                    <a:pt x="491" y="170"/>
                    <a:pt x="500" y="169"/>
                  </a:cubicBezTo>
                  <a:cubicBezTo>
                    <a:pt x="499" y="169"/>
                    <a:pt x="501" y="169"/>
                    <a:pt x="501" y="169"/>
                  </a:cubicBezTo>
                  <a:cubicBezTo>
                    <a:pt x="501" y="169"/>
                    <a:pt x="501" y="167"/>
                    <a:pt x="501" y="167"/>
                  </a:cubicBezTo>
                  <a:cubicBezTo>
                    <a:pt x="500" y="167"/>
                    <a:pt x="497" y="166"/>
                    <a:pt x="496" y="166"/>
                  </a:cubicBezTo>
                  <a:cubicBezTo>
                    <a:pt x="493" y="165"/>
                    <a:pt x="486" y="165"/>
                    <a:pt x="482" y="166"/>
                  </a:cubicBezTo>
                  <a:cubicBezTo>
                    <a:pt x="480" y="168"/>
                    <a:pt x="480" y="168"/>
                    <a:pt x="480" y="168"/>
                  </a:cubicBezTo>
                  <a:cubicBezTo>
                    <a:pt x="478" y="168"/>
                    <a:pt x="477" y="166"/>
                    <a:pt x="474" y="166"/>
                  </a:cubicBezTo>
                  <a:cubicBezTo>
                    <a:pt x="473" y="166"/>
                    <a:pt x="471" y="168"/>
                    <a:pt x="470" y="168"/>
                  </a:cubicBezTo>
                  <a:cubicBezTo>
                    <a:pt x="467" y="168"/>
                    <a:pt x="467" y="167"/>
                    <a:pt x="464" y="168"/>
                  </a:cubicBezTo>
                  <a:cubicBezTo>
                    <a:pt x="464" y="168"/>
                    <a:pt x="464" y="168"/>
                    <a:pt x="464" y="168"/>
                  </a:cubicBezTo>
                  <a:cubicBezTo>
                    <a:pt x="463" y="169"/>
                    <a:pt x="461" y="171"/>
                    <a:pt x="460" y="172"/>
                  </a:cubicBezTo>
                  <a:cubicBezTo>
                    <a:pt x="460" y="173"/>
                    <a:pt x="461" y="175"/>
                    <a:pt x="461" y="175"/>
                  </a:cubicBezTo>
                  <a:cubicBezTo>
                    <a:pt x="461" y="175"/>
                    <a:pt x="456" y="178"/>
                    <a:pt x="456" y="178"/>
                  </a:cubicBezTo>
                  <a:cubicBezTo>
                    <a:pt x="457" y="181"/>
                    <a:pt x="457" y="181"/>
                    <a:pt x="457" y="181"/>
                  </a:cubicBezTo>
                  <a:cubicBezTo>
                    <a:pt x="456" y="183"/>
                    <a:pt x="449" y="189"/>
                    <a:pt x="449" y="190"/>
                  </a:cubicBezTo>
                  <a:cubicBezTo>
                    <a:pt x="448" y="191"/>
                    <a:pt x="450" y="192"/>
                    <a:pt x="450" y="194"/>
                  </a:cubicBezTo>
                  <a:cubicBezTo>
                    <a:pt x="450" y="195"/>
                    <a:pt x="447" y="197"/>
                    <a:pt x="447" y="197"/>
                  </a:cubicBezTo>
                  <a:cubicBezTo>
                    <a:pt x="446" y="199"/>
                    <a:pt x="446" y="199"/>
                    <a:pt x="446" y="201"/>
                  </a:cubicBezTo>
                  <a:cubicBezTo>
                    <a:pt x="448" y="202"/>
                    <a:pt x="450" y="203"/>
                    <a:pt x="453" y="204"/>
                  </a:cubicBezTo>
                  <a:cubicBezTo>
                    <a:pt x="453" y="205"/>
                    <a:pt x="453" y="205"/>
                    <a:pt x="453" y="205"/>
                  </a:cubicBezTo>
                  <a:cubicBezTo>
                    <a:pt x="452" y="205"/>
                    <a:pt x="452" y="205"/>
                    <a:pt x="452" y="205"/>
                  </a:cubicBezTo>
                  <a:cubicBezTo>
                    <a:pt x="450" y="205"/>
                    <a:pt x="454" y="209"/>
                    <a:pt x="455" y="209"/>
                  </a:cubicBezTo>
                  <a:cubicBezTo>
                    <a:pt x="455" y="210"/>
                    <a:pt x="455" y="210"/>
                    <a:pt x="455" y="210"/>
                  </a:cubicBezTo>
                  <a:cubicBezTo>
                    <a:pt x="458" y="211"/>
                    <a:pt x="463" y="210"/>
                    <a:pt x="466" y="210"/>
                  </a:cubicBezTo>
                  <a:cubicBezTo>
                    <a:pt x="467" y="213"/>
                    <a:pt x="467" y="213"/>
                    <a:pt x="467" y="213"/>
                  </a:cubicBezTo>
                  <a:cubicBezTo>
                    <a:pt x="465" y="212"/>
                    <a:pt x="463" y="213"/>
                    <a:pt x="461" y="213"/>
                  </a:cubicBezTo>
                  <a:cubicBezTo>
                    <a:pt x="461" y="213"/>
                    <a:pt x="461" y="215"/>
                    <a:pt x="461" y="215"/>
                  </a:cubicBezTo>
                  <a:cubicBezTo>
                    <a:pt x="461" y="215"/>
                    <a:pt x="464" y="218"/>
                    <a:pt x="464" y="218"/>
                  </a:cubicBezTo>
                  <a:cubicBezTo>
                    <a:pt x="464" y="219"/>
                    <a:pt x="464" y="219"/>
                    <a:pt x="464" y="219"/>
                  </a:cubicBezTo>
                  <a:cubicBezTo>
                    <a:pt x="464" y="219"/>
                    <a:pt x="464" y="218"/>
                    <a:pt x="466" y="218"/>
                  </a:cubicBezTo>
                  <a:cubicBezTo>
                    <a:pt x="466" y="218"/>
                    <a:pt x="469" y="220"/>
                    <a:pt x="470" y="221"/>
                  </a:cubicBezTo>
                  <a:cubicBezTo>
                    <a:pt x="469" y="221"/>
                    <a:pt x="468" y="221"/>
                    <a:pt x="468" y="221"/>
                  </a:cubicBezTo>
                  <a:cubicBezTo>
                    <a:pt x="468" y="223"/>
                    <a:pt x="468" y="223"/>
                    <a:pt x="468" y="223"/>
                  </a:cubicBezTo>
                  <a:cubicBezTo>
                    <a:pt x="469" y="223"/>
                    <a:pt x="471" y="223"/>
                    <a:pt x="472" y="223"/>
                  </a:cubicBezTo>
                  <a:cubicBezTo>
                    <a:pt x="474" y="221"/>
                    <a:pt x="475" y="219"/>
                    <a:pt x="478" y="221"/>
                  </a:cubicBezTo>
                  <a:cubicBezTo>
                    <a:pt x="479" y="221"/>
                    <a:pt x="478" y="222"/>
                    <a:pt x="478" y="223"/>
                  </a:cubicBezTo>
                  <a:cubicBezTo>
                    <a:pt x="479" y="223"/>
                    <a:pt x="483" y="226"/>
                    <a:pt x="484" y="227"/>
                  </a:cubicBezTo>
                  <a:cubicBezTo>
                    <a:pt x="484" y="227"/>
                    <a:pt x="483" y="227"/>
                    <a:pt x="483" y="229"/>
                  </a:cubicBezTo>
                  <a:cubicBezTo>
                    <a:pt x="483" y="229"/>
                    <a:pt x="484" y="229"/>
                    <a:pt x="484" y="229"/>
                  </a:cubicBezTo>
                  <a:cubicBezTo>
                    <a:pt x="487" y="229"/>
                    <a:pt x="488" y="229"/>
                    <a:pt x="490" y="229"/>
                  </a:cubicBezTo>
                  <a:cubicBezTo>
                    <a:pt x="490" y="229"/>
                    <a:pt x="488" y="226"/>
                    <a:pt x="489" y="226"/>
                  </a:cubicBezTo>
                  <a:cubicBezTo>
                    <a:pt x="490" y="226"/>
                    <a:pt x="490" y="226"/>
                    <a:pt x="490" y="226"/>
                  </a:cubicBezTo>
                  <a:cubicBezTo>
                    <a:pt x="491" y="226"/>
                    <a:pt x="493" y="229"/>
                    <a:pt x="493" y="229"/>
                  </a:cubicBezTo>
                  <a:cubicBezTo>
                    <a:pt x="495" y="230"/>
                    <a:pt x="497" y="229"/>
                    <a:pt x="499" y="229"/>
                  </a:cubicBezTo>
                  <a:cubicBezTo>
                    <a:pt x="500" y="231"/>
                    <a:pt x="500" y="231"/>
                    <a:pt x="500" y="231"/>
                  </a:cubicBezTo>
                  <a:cubicBezTo>
                    <a:pt x="501" y="231"/>
                    <a:pt x="502" y="231"/>
                    <a:pt x="504" y="231"/>
                  </a:cubicBezTo>
                  <a:cubicBezTo>
                    <a:pt x="505" y="231"/>
                    <a:pt x="509" y="229"/>
                    <a:pt x="510" y="229"/>
                  </a:cubicBezTo>
                  <a:cubicBezTo>
                    <a:pt x="511" y="229"/>
                    <a:pt x="511" y="231"/>
                    <a:pt x="512" y="231"/>
                  </a:cubicBezTo>
                  <a:cubicBezTo>
                    <a:pt x="513" y="232"/>
                    <a:pt x="517" y="233"/>
                    <a:pt x="518" y="233"/>
                  </a:cubicBezTo>
                  <a:cubicBezTo>
                    <a:pt x="524" y="233"/>
                    <a:pt x="520" y="231"/>
                    <a:pt x="518" y="229"/>
                  </a:cubicBezTo>
                  <a:cubicBezTo>
                    <a:pt x="518" y="229"/>
                    <a:pt x="518" y="228"/>
                    <a:pt x="518" y="227"/>
                  </a:cubicBezTo>
                  <a:cubicBezTo>
                    <a:pt x="516" y="226"/>
                    <a:pt x="515" y="225"/>
                    <a:pt x="514" y="224"/>
                  </a:cubicBezTo>
                  <a:cubicBezTo>
                    <a:pt x="512" y="223"/>
                    <a:pt x="513" y="222"/>
                    <a:pt x="516" y="223"/>
                  </a:cubicBezTo>
                  <a:cubicBezTo>
                    <a:pt x="517" y="223"/>
                    <a:pt x="520" y="228"/>
                    <a:pt x="521" y="229"/>
                  </a:cubicBezTo>
                  <a:cubicBezTo>
                    <a:pt x="521" y="230"/>
                    <a:pt x="522" y="229"/>
                    <a:pt x="523" y="229"/>
                  </a:cubicBezTo>
                  <a:cubicBezTo>
                    <a:pt x="525" y="230"/>
                    <a:pt x="526" y="233"/>
                    <a:pt x="528" y="235"/>
                  </a:cubicBezTo>
                  <a:cubicBezTo>
                    <a:pt x="528" y="235"/>
                    <a:pt x="529" y="235"/>
                    <a:pt x="530" y="235"/>
                  </a:cubicBezTo>
                  <a:cubicBezTo>
                    <a:pt x="529" y="234"/>
                    <a:pt x="531" y="233"/>
                    <a:pt x="530" y="231"/>
                  </a:cubicBezTo>
                  <a:cubicBezTo>
                    <a:pt x="530" y="231"/>
                    <a:pt x="527" y="230"/>
                    <a:pt x="527" y="229"/>
                  </a:cubicBezTo>
                  <a:cubicBezTo>
                    <a:pt x="527" y="229"/>
                    <a:pt x="527" y="228"/>
                    <a:pt x="527" y="227"/>
                  </a:cubicBezTo>
                  <a:cubicBezTo>
                    <a:pt x="527" y="227"/>
                    <a:pt x="525" y="226"/>
                    <a:pt x="525" y="226"/>
                  </a:cubicBezTo>
                  <a:cubicBezTo>
                    <a:pt x="525" y="224"/>
                    <a:pt x="526" y="225"/>
                    <a:pt x="526" y="224"/>
                  </a:cubicBezTo>
                  <a:cubicBezTo>
                    <a:pt x="527" y="224"/>
                    <a:pt x="529" y="224"/>
                    <a:pt x="531" y="224"/>
                  </a:cubicBezTo>
                  <a:cubicBezTo>
                    <a:pt x="531" y="223"/>
                    <a:pt x="531" y="223"/>
                    <a:pt x="531" y="223"/>
                  </a:cubicBezTo>
                  <a:cubicBezTo>
                    <a:pt x="531" y="223"/>
                    <a:pt x="534" y="223"/>
                    <a:pt x="534" y="223"/>
                  </a:cubicBezTo>
                  <a:cubicBezTo>
                    <a:pt x="534" y="224"/>
                    <a:pt x="535" y="223"/>
                    <a:pt x="536" y="223"/>
                  </a:cubicBezTo>
                  <a:cubicBezTo>
                    <a:pt x="537" y="224"/>
                    <a:pt x="537" y="226"/>
                    <a:pt x="538" y="227"/>
                  </a:cubicBezTo>
                  <a:cubicBezTo>
                    <a:pt x="542" y="230"/>
                    <a:pt x="542" y="228"/>
                    <a:pt x="545" y="227"/>
                  </a:cubicBezTo>
                  <a:cubicBezTo>
                    <a:pt x="546" y="227"/>
                    <a:pt x="546" y="228"/>
                    <a:pt x="548" y="228"/>
                  </a:cubicBezTo>
                  <a:cubicBezTo>
                    <a:pt x="548" y="228"/>
                    <a:pt x="548" y="227"/>
                    <a:pt x="549" y="227"/>
                  </a:cubicBezTo>
                  <a:cubicBezTo>
                    <a:pt x="548" y="224"/>
                    <a:pt x="548" y="223"/>
                    <a:pt x="548" y="221"/>
                  </a:cubicBezTo>
                  <a:cubicBezTo>
                    <a:pt x="546" y="221"/>
                    <a:pt x="546" y="221"/>
                    <a:pt x="546" y="221"/>
                  </a:cubicBezTo>
                  <a:cubicBezTo>
                    <a:pt x="546" y="222"/>
                    <a:pt x="545" y="223"/>
                    <a:pt x="545" y="223"/>
                  </a:cubicBezTo>
                  <a:cubicBezTo>
                    <a:pt x="544" y="224"/>
                    <a:pt x="544" y="223"/>
                    <a:pt x="543" y="223"/>
                  </a:cubicBezTo>
                  <a:cubicBezTo>
                    <a:pt x="543" y="223"/>
                    <a:pt x="543" y="221"/>
                    <a:pt x="543" y="221"/>
                  </a:cubicBezTo>
                  <a:cubicBezTo>
                    <a:pt x="545" y="220"/>
                    <a:pt x="546" y="220"/>
                    <a:pt x="548" y="219"/>
                  </a:cubicBezTo>
                  <a:cubicBezTo>
                    <a:pt x="549" y="220"/>
                    <a:pt x="550" y="222"/>
                    <a:pt x="550" y="224"/>
                  </a:cubicBezTo>
                  <a:cubicBezTo>
                    <a:pt x="551" y="224"/>
                    <a:pt x="552" y="224"/>
                    <a:pt x="553" y="225"/>
                  </a:cubicBezTo>
                  <a:cubicBezTo>
                    <a:pt x="553" y="223"/>
                    <a:pt x="553" y="223"/>
                    <a:pt x="553" y="223"/>
                  </a:cubicBezTo>
                  <a:cubicBezTo>
                    <a:pt x="553" y="223"/>
                    <a:pt x="555" y="223"/>
                    <a:pt x="556" y="223"/>
                  </a:cubicBezTo>
                  <a:cubicBezTo>
                    <a:pt x="557" y="226"/>
                    <a:pt x="557" y="230"/>
                    <a:pt x="558" y="233"/>
                  </a:cubicBezTo>
                  <a:cubicBezTo>
                    <a:pt x="560" y="233"/>
                    <a:pt x="560" y="233"/>
                    <a:pt x="560" y="233"/>
                  </a:cubicBezTo>
                  <a:cubicBezTo>
                    <a:pt x="560" y="232"/>
                    <a:pt x="560" y="230"/>
                    <a:pt x="560" y="229"/>
                  </a:cubicBezTo>
                  <a:cubicBezTo>
                    <a:pt x="561" y="229"/>
                    <a:pt x="560" y="229"/>
                    <a:pt x="562" y="229"/>
                  </a:cubicBezTo>
                  <a:cubicBezTo>
                    <a:pt x="562" y="229"/>
                    <a:pt x="563" y="228"/>
                    <a:pt x="563" y="228"/>
                  </a:cubicBezTo>
                  <a:cubicBezTo>
                    <a:pt x="564" y="228"/>
                    <a:pt x="564" y="229"/>
                    <a:pt x="566" y="229"/>
                  </a:cubicBezTo>
                  <a:cubicBezTo>
                    <a:pt x="566" y="230"/>
                    <a:pt x="565" y="231"/>
                    <a:pt x="566" y="231"/>
                  </a:cubicBezTo>
                  <a:cubicBezTo>
                    <a:pt x="567" y="232"/>
                    <a:pt x="568" y="231"/>
                    <a:pt x="568" y="231"/>
                  </a:cubicBezTo>
                  <a:cubicBezTo>
                    <a:pt x="568" y="233"/>
                    <a:pt x="567" y="233"/>
                    <a:pt x="567" y="235"/>
                  </a:cubicBezTo>
                  <a:cubicBezTo>
                    <a:pt x="568" y="235"/>
                    <a:pt x="569" y="235"/>
                    <a:pt x="570" y="235"/>
                  </a:cubicBezTo>
                  <a:cubicBezTo>
                    <a:pt x="572" y="231"/>
                    <a:pt x="571" y="232"/>
                    <a:pt x="575" y="232"/>
                  </a:cubicBezTo>
                  <a:cubicBezTo>
                    <a:pt x="576" y="235"/>
                    <a:pt x="576" y="235"/>
                    <a:pt x="576" y="235"/>
                  </a:cubicBezTo>
                  <a:cubicBezTo>
                    <a:pt x="575" y="235"/>
                    <a:pt x="574" y="234"/>
                    <a:pt x="573" y="234"/>
                  </a:cubicBezTo>
                  <a:cubicBezTo>
                    <a:pt x="573" y="235"/>
                    <a:pt x="573" y="235"/>
                    <a:pt x="572" y="235"/>
                  </a:cubicBezTo>
                  <a:cubicBezTo>
                    <a:pt x="572" y="236"/>
                    <a:pt x="572" y="238"/>
                    <a:pt x="572" y="239"/>
                  </a:cubicBezTo>
                  <a:cubicBezTo>
                    <a:pt x="573" y="239"/>
                    <a:pt x="573" y="240"/>
                    <a:pt x="574" y="241"/>
                  </a:cubicBezTo>
                  <a:cubicBezTo>
                    <a:pt x="575" y="241"/>
                    <a:pt x="577" y="241"/>
                    <a:pt x="578" y="241"/>
                  </a:cubicBezTo>
                  <a:cubicBezTo>
                    <a:pt x="579" y="242"/>
                    <a:pt x="579" y="245"/>
                    <a:pt x="578" y="244"/>
                  </a:cubicBezTo>
                  <a:cubicBezTo>
                    <a:pt x="578" y="244"/>
                    <a:pt x="578" y="243"/>
                    <a:pt x="577" y="243"/>
                  </a:cubicBezTo>
                  <a:cubicBezTo>
                    <a:pt x="577" y="243"/>
                    <a:pt x="576" y="243"/>
                    <a:pt x="575" y="243"/>
                  </a:cubicBezTo>
                  <a:cubicBezTo>
                    <a:pt x="575" y="243"/>
                    <a:pt x="575" y="244"/>
                    <a:pt x="575" y="245"/>
                  </a:cubicBezTo>
                  <a:cubicBezTo>
                    <a:pt x="574" y="246"/>
                    <a:pt x="575" y="246"/>
                    <a:pt x="574" y="247"/>
                  </a:cubicBezTo>
                  <a:cubicBezTo>
                    <a:pt x="572" y="246"/>
                    <a:pt x="574" y="251"/>
                    <a:pt x="574" y="251"/>
                  </a:cubicBezTo>
                  <a:cubicBezTo>
                    <a:pt x="574" y="251"/>
                    <a:pt x="576" y="250"/>
                    <a:pt x="576" y="251"/>
                  </a:cubicBezTo>
                  <a:cubicBezTo>
                    <a:pt x="577" y="251"/>
                    <a:pt x="575" y="254"/>
                    <a:pt x="576" y="255"/>
                  </a:cubicBezTo>
                  <a:cubicBezTo>
                    <a:pt x="577" y="254"/>
                    <a:pt x="577" y="255"/>
                    <a:pt x="578" y="255"/>
                  </a:cubicBezTo>
                  <a:cubicBezTo>
                    <a:pt x="580" y="254"/>
                    <a:pt x="584" y="249"/>
                    <a:pt x="585" y="247"/>
                  </a:cubicBezTo>
                  <a:cubicBezTo>
                    <a:pt x="586" y="248"/>
                    <a:pt x="587" y="248"/>
                    <a:pt x="588" y="248"/>
                  </a:cubicBezTo>
                  <a:cubicBezTo>
                    <a:pt x="589" y="248"/>
                    <a:pt x="589" y="245"/>
                    <a:pt x="590" y="245"/>
                  </a:cubicBezTo>
                  <a:cubicBezTo>
                    <a:pt x="591" y="245"/>
                    <a:pt x="591" y="249"/>
                    <a:pt x="591" y="250"/>
                  </a:cubicBezTo>
                  <a:cubicBezTo>
                    <a:pt x="591" y="250"/>
                    <a:pt x="589" y="251"/>
                    <a:pt x="588" y="251"/>
                  </a:cubicBezTo>
                  <a:cubicBezTo>
                    <a:pt x="588" y="252"/>
                    <a:pt x="588" y="253"/>
                    <a:pt x="589" y="253"/>
                  </a:cubicBezTo>
                  <a:cubicBezTo>
                    <a:pt x="589" y="254"/>
                    <a:pt x="589" y="254"/>
                    <a:pt x="589" y="255"/>
                  </a:cubicBezTo>
                  <a:cubicBezTo>
                    <a:pt x="589" y="256"/>
                    <a:pt x="589" y="256"/>
                    <a:pt x="589" y="256"/>
                  </a:cubicBezTo>
                  <a:cubicBezTo>
                    <a:pt x="591" y="256"/>
                    <a:pt x="592" y="256"/>
                    <a:pt x="593" y="256"/>
                  </a:cubicBezTo>
                  <a:cubicBezTo>
                    <a:pt x="593" y="256"/>
                    <a:pt x="595" y="258"/>
                    <a:pt x="593" y="257"/>
                  </a:cubicBezTo>
                  <a:cubicBezTo>
                    <a:pt x="594" y="257"/>
                    <a:pt x="594" y="259"/>
                    <a:pt x="594" y="259"/>
                  </a:cubicBezTo>
                  <a:cubicBezTo>
                    <a:pt x="595" y="260"/>
                    <a:pt x="596" y="259"/>
                    <a:pt x="597" y="260"/>
                  </a:cubicBezTo>
                  <a:cubicBezTo>
                    <a:pt x="597" y="263"/>
                    <a:pt x="596" y="263"/>
                    <a:pt x="597" y="267"/>
                  </a:cubicBezTo>
                  <a:cubicBezTo>
                    <a:pt x="599" y="267"/>
                    <a:pt x="599" y="267"/>
                    <a:pt x="599" y="267"/>
                  </a:cubicBezTo>
                  <a:cubicBezTo>
                    <a:pt x="599" y="268"/>
                    <a:pt x="598" y="269"/>
                    <a:pt x="598" y="271"/>
                  </a:cubicBezTo>
                  <a:cubicBezTo>
                    <a:pt x="598" y="271"/>
                    <a:pt x="600" y="271"/>
                    <a:pt x="601" y="271"/>
                  </a:cubicBezTo>
                  <a:cubicBezTo>
                    <a:pt x="601" y="271"/>
                    <a:pt x="600" y="273"/>
                    <a:pt x="601" y="273"/>
                  </a:cubicBezTo>
                  <a:cubicBezTo>
                    <a:pt x="600" y="273"/>
                    <a:pt x="600" y="273"/>
                    <a:pt x="600" y="275"/>
                  </a:cubicBezTo>
                  <a:cubicBezTo>
                    <a:pt x="598" y="275"/>
                    <a:pt x="599" y="274"/>
                    <a:pt x="597" y="274"/>
                  </a:cubicBezTo>
                  <a:cubicBezTo>
                    <a:pt x="597" y="275"/>
                    <a:pt x="596" y="274"/>
                    <a:pt x="595" y="275"/>
                  </a:cubicBezTo>
                  <a:cubicBezTo>
                    <a:pt x="593" y="280"/>
                    <a:pt x="596" y="282"/>
                    <a:pt x="599" y="283"/>
                  </a:cubicBezTo>
                  <a:cubicBezTo>
                    <a:pt x="595" y="283"/>
                    <a:pt x="593" y="285"/>
                    <a:pt x="591" y="288"/>
                  </a:cubicBezTo>
                  <a:cubicBezTo>
                    <a:pt x="590" y="289"/>
                    <a:pt x="590" y="291"/>
                    <a:pt x="589" y="292"/>
                  </a:cubicBezTo>
                  <a:cubicBezTo>
                    <a:pt x="587" y="293"/>
                    <a:pt x="586" y="293"/>
                    <a:pt x="584" y="294"/>
                  </a:cubicBezTo>
                  <a:cubicBezTo>
                    <a:pt x="584" y="294"/>
                    <a:pt x="584" y="296"/>
                    <a:pt x="584" y="296"/>
                  </a:cubicBezTo>
                  <a:cubicBezTo>
                    <a:pt x="585" y="297"/>
                    <a:pt x="587" y="300"/>
                    <a:pt x="587" y="300"/>
                  </a:cubicBezTo>
                  <a:cubicBezTo>
                    <a:pt x="588" y="300"/>
                    <a:pt x="589" y="299"/>
                    <a:pt x="589" y="300"/>
                  </a:cubicBezTo>
                  <a:cubicBezTo>
                    <a:pt x="590" y="301"/>
                    <a:pt x="590" y="302"/>
                    <a:pt x="590" y="303"/>
                  </a:cubicBezTo>
                  <a:cubicBezTo>
                    <a:pt x="591" y="304"/>
                    <a:pt x="593" y="305"/>
                    <a:pt x="594" y="306"/>
                  </a:cubicBezTo>
                  <a:cubicBezTo>
                    <a:pt x="595" y="308"/>
                    <a:pt x="595" y="309"/>
                    <a:pt x="595" y="310"/>
                  </a:cubicBezTo>
                  <a:cubicBezTo>
                    <a:pt x="593" y="310"/>
                    <a:pt x="589" y="310"/>
                    <a:pt x="585" y="311"/>
                  </a:cubicBezTo>
                  <a:cubicBezTo>
                    <a:pt x="584" y="311"/>
                    <a:pt x="582" y="313"/>
                    <a:pt x="582" y="313"/>
                  </a:cubicBezTo>
                  <a:cubicBezTo>
                    <a:pt x="580" y="313"/>
                    <a:pt x="580" y="312"/>
                    <a:pt x="577" y="312"/>
                  </a:cubicBezTo>
                  <a:cubicBezTo>
                    <a:pt x="577" y="312"/>
                    <a:pt x="576" y="312"/>
                    <a:pt x="575" y="312"/>
                  </a:cubicBezTo>
                  <a:cubicBezTo>
                    <a:pt x="575" y="314"/>
                    <a:pt x="575" y="314"/>
                    <a:pt x="575" y="314"/>
                  </a:cubicBezTo>
                  <a:cubicBezTo>
                    <a:pt x="574" y="314"/>
                    <a:pt x="573" y="312"/>
                    <a:pt x="572" y="312"/>
                  </a:cubicBezTo>
                  <a:cubicBezTo>
                    <a:pt x="572" y="313"/>
                    <a:pt x="572" y="313"/>
                    <a:pt x="572" y="313"/>
                  </a:cubicBezTo>
                  <a:cubicBezTo>
                    <a:pt x="571" y="313"/>
                    <a:pt x="571" y="314"/>
                    <a:pt x="571" y="314"/>
                  </a:cubicBezTo>
                  <a:cubicBezTo>
                    <a:pt x="570" y="315"/>
                    <a:pt x="569" y="314"/>
                    <a:pt x="568" y="314"/>
                  </a:cubicBezTo>
                  <a:cubicBezTo>
                    <a:pt x="567" y="316"/>
                    <a:pt x="567" y="316"/>
                    <a:pt x="567" y="316"/>
                  </a:cubicBezTo>
                  <a:cubicBezTo>
                    <a:pt x="565" y="316"/>
                    <a:pt x="564" y="315"/>
                    <a:pt x="563" y="314"/>
                  </a:cubicBezTo>
                  <a:cubicBezTo>
                    <a:pt x="561" y="314"/>
                    <a:pt x="557" y="314"/>
                    <a:pt x="555" y="314"/>
                  </a:cubicBezTo>
                  <a:cubicBezTo>
                    <a:pt x="554" y="316"/>
                    <a:pt x="552" y="320"/>
                    <a:pt x="552" y="321"/>
                  </a:cubicBezTo>
                  <a:cubicBezTo>
                    <a:pt x="552" y="323"/>
                    <a:pt x="553" y="322"/>
                    <a:pt x="554" y="323"/>
                  </a:cubicBezTo>
                  <a:cubicBezTo>
                    <a:pt x="552" y="325"/>
                    <a:pt x="552" y="327"/>
                    <a:pt x="550" y="328"/>
                  </a:cubicBezTo>
                  <a:cubicBezTo>
                    <a:pt x="550" y="328"/>
                    <a:pt x="551" y="331"/>
                    <a:pt x="552" y="332"/>
                  </a:cubicBezTo>
                  <a:cubicBezTo>
                    <a:pt x="553" y="333"/>
                    <a:pt x="554" y="332"/>
                    <a:pt x="556" y="333"/>
                  </a:cubicBezTo>
                  <a:cubicBezTo>
                    <a:pt x="556" y="334"/>
                    <a:pt x="556" y="334"/>
                    <a:pt x="556" y="334"/>
                  </a:cubicBezTo>
                  <a:cubicBezTo>
                    <a:pt x="558" y="335"/>
                    <a:pt x="557" y="333"/>
                    <a:pt x="559" y="334"/>
                  </a:cubicBezTo>
                  <a:cubicBezTo>
                    <a:pt x="560" y="335"/>
                    <a:pt x="560" y="335"/>
                    <a:pt x="560" y="335"/>
                  </a:cubicBezTo>
                  <a:cubicBezTo>
                    <a:pt x="562" y="335"/>
                    <a:pt x="563" y="335"/>
                    <a:pt x="566" y="334"/>
                  </a:cubicBezTo>
                  <a:cubicBezTo>
                    <a:pt x="566" y="332"/>
                    <a:pt x="566" y="332"/>
                    <a:pt x="566" y="332"/>
                  </a:cubicBezTo>
                  <a:cubicBezTo>
                    <a:pt x="567" y="332"/>
                    <a:pt x="568" y="333"/>
                    <a:pt x="570" y="332"/>
                  </a:cubicBezTo>
                  <a:cubicBezTo>
                    <a:pt x="570" y="331"/>
                    <a:pt x="569" y="330"/>
                    <a:pt x="570" y="330"/>
                  </a:cubicBezTo>
                  <a:cubicBezTo>
                    <a:pt x="570" y="330"/>
                    <a:pt x="571" y="329"/>
                    <a:pt x="572" y="329"/>
                  </a:cubicBezTo>
                  <a:cubicBezTo>
                    <a:pt x="572" y="328"/>
                    <a:pt x="572" y="327"/>
                    <a:pt x="573" y="326"/>
                  </a:cubicBezTo>
                  <a:cubicBezTo>
                    <a:pt x="574" y="329"/>
                    <a:pt x="574" y="329"/>
                    <a:pt x="574" y="329"/>
                  </a:cubicBezTo>
                  <a:cubicBezTo>
                    <a:pt x="575" y="329"/>
                    <a:pt x="578" y="331"/>
                    <a:pt x="579" y="330"/>
                  </a:cubicBezTo>
                  <a:cubicBezTo>
                    <a:pt x="579" y="330"/>
                    <a:pt x="579" y="329"/>
                    <a:pt x="580" y="329"/>
                  </a:cubicBezTo>
                  <a:cubicBezTo>
                    <a:pt x="580" y="329"/>
                    <a:pt x="580" y="327"/>
                    <a:pt x="580" y="327"/>
                  </a:cubicBezTo>
                  <a:cubicBezTo>
                    <a:pt x="579" y="326"/>
                    <a:pt x="577" y="325"/>
                    <a:pt x="576" y="324"/>
                  </a:cubicBezTo>
                  <a:cubicBezTo>
                    <a:pt x="576" y="323"/>
                    <a:pt x="576" y="323"/>
                    <a:pt x="576" y="323"/>
                  </a:cubicBezTo>
                  <a:cubicBezTo>
                    <a:pt x="578" y="322"/>
                    <a:pt x="577" y="322"/>
                    <a:pt x="578" y="321"/>
                  </a:cubicBezTo>
                  <a:cubicBezTo>
                    <a:pt x="579" y="321"/>
                    <a:pt x="579" y="321"/>
                    <a:pt x="579" y="321"/>
                  </a:cubicBezTo>
                  <a:cubicBezTo>
                    <a:pt x="580" y="322"/>
                    <a:pt x="579" y="323"/>
                    <a:pt x="579" y="324"/>
                  </a:cubicBezTo>
                  <a:cubicBezTo>
                    <a:pt x="580" y="324"/>
                    <a:pt x="581" y="326"/>
                    <a:pt x="581" y="326"/>
                  </a:cubicBezTo>
                  <a:cubicBezTo>
                    <a:pt x="583" y="326"/>
                    <a:pt x="583" y="326"/>
                    <a:pt x="584" y="326"/>
                  </a:cubicBezTo>
                  <a:cubicBezTo>
                    <a:pt x="585" y="326"/>
                    <a:pt x="585" y="323"/>
                    <a:pt x="584" y="323"/>
                  </a:cubicBezTo>
                  <a:cubicBezTo>
                    <a:pt x="585" y="323"/>
                    <a:pt x="586" y="324"/>
                    <a:pt x="586" y="324"/>
                  </a:cubicBezTo>
                  <a:cubicBezTo>
                    <a:pt x="586" y="324"/>
                    <a:pt x="586" y="326"/>
                    <a:pt x="586" y="326"/>
                  </a:cubicBezTo>
                  <a:cubicBezTo>
                    <a:pt x="587" y="326"/>
                    <a:pt x="588" y="326"/>
                    <a:pt x="589" y="327"/>
                  </a:cubicBezTo>
                  <a:cubicBezTo>
                    <a:pt x="589" y="327"/>
                    <a:pt x="589" y="329"/>
                    <a:pt x="589" y="330"/>
                  </a:cubicBezTo>
                  <a:cubicBezTo>
                    <a:pt x="589" y="329"/>
                    <a:pt x="590" y="327"/>
                    <a:pt x="591" y="327"/>
                  </a:cubicBezTo>
                  <a:cubicBezTo>
                    <a:pt x="591" y="327"/>
                    <a:pt x="593" y="327"/>
                    <a:pt x="593" y="327"/>
                  </a:cubicBezTo>
                  <a:cubicBezTo>
                    <a:pt x="594" y="328"/>
                    <a:pt x="595" y="334"/>
                    <a:pt x="596" y="335"/>
                  </a:cubicBezTo>
                  <a:cubicBezTo>
                    <a:pt x="596" y="335"/>
                    <a:pt x="598" y="335"/>
                    <a:pt x="599" y="335"/>
                  </a:cubicBezTo>
                  <a:cubicBezTo>
                    <a:pt x="599" y="337"/>
                    <a:pt x="600" y="340"/>
                    <a:pt x="600" y="342"/>
                  </a:cubicBezTo>
                  <a:cubicBezTo>
                    <a:pt x="602" y="342"/>
                    <a:pt x="602" y="342"/>
                    <a:pt x="603" y="341"/>
                  </a:cubicBezTo>
                  <a:cubicBezTo>
                    <a:pt x="603" y="343"/>
                    <a:pt x="603" y="343"/>
                    <a:pt x="603" y="343"/>
                  </a:cubicBezTo>
                  <a:cubicBezTo>
                    <a:pt x="605" y="344"/>
                    <a:pt x="605" y="344"/>
                    <a:pt x="605" y="344"/>
                  </a:cubicBezTo>
                  <a:cubicBezTo>
                    <a:pt x="605" y="343"/>
                    <a:pt x="605" y="344"/>
                    <a:pt x="606" y="344"/>
                  </a:cubicBezTo>
                  <a:cubicBezTo>
                    <a:pt x="606" y="343"/>
                    <a:pt x="606" y="341"/>
                    <a:pt x="606" y="341"/>
                  </a:cubicBezTo>
                  <a:cubicBezTo>
                    <a:pt x="607" y="341"/>
                    <a:pt x="608" y="342"/>
                    <a:pt x="608" y="342"/>
                  </a:cubicBezTo>
                  <a:cubicBezTo>
                    <a:pt x="608" y="342"/>
                    <a:pt x="610" y="342"/>
                    <a:pt x="610" y="342"/>
                  </a:cubicBezTo>
                  <a:cubicBezTo>
                    <a:pt x="610" y="343"/>
                    <a:pt x="611" y="343"/>
                    <a:pt x="611" y="344"/>
                  </a:cubicBezTo>
                  <a:cubicBezTo>
                    <a:pt x="610" y="344"/>
                    <a:pt x="610" y="344"/>
                    <a:pt x="610" y="346"/>
                  </a:cubicBezTo>
                  <a:cubicBezTo>
                    <a:pt x="608" y="346"/>
                    <a:pt x="606" y="347"/>
                    <a:pt x="604" y="347"/>
                  </a:cubicBezTo>
                  <a:cubicBezTo>
                    <a:pt x="604" y="348"/>
                    <a:pt x="604" y="348"/>
                    <a:pt x="604" y="348"/>
                  </a:cubicBezTo>
                  <a:cubicBezTo>
                    <a:pt x="605" y="349"/>
                    <a:pt x="606" y="348"/>
                    <a:pt x="607" y="348"/>
                  </a:cubicBezTo>
                  <a:cubicBezTo>
                    <a:pt x="608" y="349"/>
                    <a:pt x="610" y="351"/>
                    <a:pt x="610" y="351"/>
                  </a:cubicBezTo>
                  <a:cubicBezTo>
                    <a:pt x="612" y="351"/>
                    <a:pt x="612" y="349"/>
                    <a:pt x="613" y="349"/>
                  </a:cubicBezTo>
                  <a:cubicBezTo>
                    <a:pt x="614" y="349"/>
                    <a:pt x="614" y="350"/>
                    <a:pt x="615" y="351"/>
                  </a:cubicBezTo>
                  <a:cubicBezTo>
                    <a:pt x="617" y="351"/>
                    <a:pt x="619" y="351"/>
                    <a:pt x="621" y="351"/>
                  </a:cubicBezTo>
                  <a:cubicBezTo>
                    <a:pt x="621" y="350"/>
                    <a:pt x="622" y="348"/>
                    <a:pt x="622" y="348"/>
                  </a:cubicBezTo>
                  <a:cubicBezTo>
                    <a:pt x="623" y="348"/>
                    <a:pt x="623" y="349"/>
                    <a:pt x="624" y="350"/>
                  </a:cubicBezTo>
                  <a:cubicBezTo>
                    <a:pt x="625" y="350"/>
                    <a:pt x="625" y="349"/>
                    <a:pt x="626" y="349"/>
                  </a:cubicBezTo>
                  <a:cubicBezTo>
                    <a:pt x="628" y="349"/>
                    <a:pt x="631" y="350"/>
                    <a:pt x="633" y="351"/>
                  </a:cubicBezTo>
                  <a:cubicBezTo>
                    <a:pt x="634" y="350"/>
                    <a:pt x="634" y="349"/>
                    <a:pt x="635" y="349"/>
                  </a:cubicBezTo>
                  <a:cubicBezTo>
                    <a:pt x="635" y="349"/>
                    <a:pt x="637" y="351"/>
                    <a:pt x="637" y="351"/>
                  </a:cubicBezTo>
                  <a:cubicBezTo>
                    <a:pt x="640" y="352"/>
                    <a:pt x="642" y="350"/>
                    <a:pt x="644" y="350"/>
                  </a:cubicBezTo>
                  <a:cubicBezTo>
                    <a:pt x="645" y="350"/>
                    <a:pt x="647" y="353"/>
                    <a:pt x="649" y="353"/>
                  </a:cubicBezTo>
                  <a:cubicBezTo>
                    <a:pt x="650" y="353"/>
                    <a:pt x="649" y="352"/>
                    <a:pt x="651" y="352"/>
                  </a:cubicBezTo>
                  <a:cubicBezTo>
                    <a:pt x="651" y="352"/>
                    <a:pt x="654" y="354"/>
                    <a:pt x="655" y="354"/>
                  </a:cubicBezTo>
                  <a:cubicBezTo>
                    <a:pt x="657" y="353"/>
                    <a:pt x="656" y="352"/>
                    <a:pt x="657" y="350"/>
                  </a:cubicBezTo>
                  <a:cubicBezTo>
                    <a:pt x="657" y="348"/>
                    <a:pt x="657" y="348"/>
                    <a:pt x="657" y="348"/>
                  </a:cubicBezTo>
                  <a:cubicBezTo>
                    <a:pt x="658" y="349"/>
                    <a:pt x="657" y="347"/>
                    <a:pt x="657" y="347"/>
                  </a:cubicBezTo>
                  <a:cubicBezTo>
                    <a:pt x="654" y="346"/>
                    <a:pt x="652" y="347"/>
                    <a:pt x="649" y="346"/>
                  </a:cubicBezTo>
                  <a:cubicBezTo>
                    <a:pt x="648" y="345"/>
                    <a:pt x="649" y="344"/>
                    <a:pt x="649" y="343"/>
                  </a:cubicBezTo>
                  <a:cubicBezTo>
                    <a:pt x="647" y="343"/>
                    <a:pt x="647" y="343"/>
                    <a:pt x="647" y="343"/>
                  </a:cubicBezTo>
                  <a:cubicBezTo>
                    <a:pt x="647" y="343"/>
                    <a:pt x="645" y="341"/>
                    <a:pt x="645" y="340"/>
                  </a:cubicBezTo>
                  <a:cubicBezTo>
                    <a:pt x="643" y="340"/>
                    <a:pt x="640" y="341"/>
                    <a:pt x="639" y="340"/>
                  </a:cubicBezTo>
                  <a:cubicBezTo>
                    <a:pt x="639" y="340"/>
                    <a:pt x="639" y="338"/>
                    <a:pt x="639" y="338"/>
                  </a:cubicBezTo>
                  <a:cubicBezTo>
                    <a:pt x="638" y="338"/>
                    <a:pt x="638" y="338"/>
                    <a:pt x="638" y="338"/>
                  </a:cubicBezTo>
                  <a:cubicBezTo>
                    <a:pt x="634" y="336"/>
                    <a:pt x="631" y="333"/>
                    <a:pt x="627" y="330"/>
                  </a:cubicBezTo>
                  <a:cubicBezTo>
                    <a:pt x="627" y="330"/>
                    <a:pt x="627" y="328"/>
                    <a:pt x="627" y="329"/>
                  </a:cubicBezTo>
                  <a:cubicBezTo>
                    <a:pt x="627" y="329"/>
                    <a:pt x="629" y="327"/>
                    <a:pt x="629" y="327"/>
                  </a:cubicBezTo>
                  <a:cubicBezTo>
                    <a:pt x="632" y="326"/>
                    <a:pt x="637" y="331"/>
                    <a:pt x="639" y="331"/>
                  </a:cubicBezTo>
                  <a:cubicBezTo>
                    <a:pt x="639" y="331"/>
                    <a:pt x="639" y="329"/>
                    <a:pt x="639" y="328"/>
                  </a:cubicBezTo>
                  <a:cubicBezTo>
                    <a:pt x="641" y="328"/>
                    <a:pt x="641" y="328"/>
                    <a:pt x="641" y="328"/>
                  </a:cubicBezTo>
                  <a:cubicBezTo>
                    <a:pt x="643" y="329"/>
                    <a:pt x="644" y="332"/>
                    <a:pt x="646" y="332"/>
                  </a:cubicBezTo>
                  <a:cubicBezTo>
                    <a:pt x="647" y="332"/>
                    <a:pt x="647" y="330"/>
                    <a:pt x="647" y="330"/>
                  </a:cubicBezTo>
                  <a:cubicBezTo>
                    <a:pt x="650" y="330"/>
                    <a:pt x="652" y="330"/>
                    <a:pt x="654" y="330"/>
                  </a:cubicBezTo>
                  <a:cubicBezTo>
                    <a:pt x="655" y="331"/>
                    <a:pt x="655" y="332"/>
                    <a:pt x="655" y="333"/>
                  </a:cubicBezTo>
                  <a:cubicBezTo>
                    <a:pt x="656" y="333"/>
                    <a:pt x="656" y="332"/>
                    <a:pt x="657" y="332"/>
                  </a:cubicBezTo>
                  <a:cubicBezTo>
                    <a:pt x="659" y="333"/>
                    <a:pt x="660" y="334"/>
                    <a:pt x="661" y="337"/>
                  </a:cubicBezTo>
                  <a:cubicBezTo>
                    <a:pt x="662" y="337"/>
                    <a:pt x="664" y="336"/>
                    <a:pt x="665" y="336"/>
                  </a:cubicBezTo>
                  <a:cubicBezTo>
                    <a:pt x="664" y="335"/>
                    <a:pt x="664" y="335"/>
                    <a:pt x="664" y="335"/>
                  </a:cubicBezTo>
                  <a:cubicBezTo>
                    <a:pt x="664" y="335"/>
                    <a:pt x="663" y="335"/>
                    <a:pt x="662" y="336"/>
                  </a:cubicBezTo>
                  <a:cubicBezTo>
                    <a:pt x="661" y="334"/>
                    <a:pt x="660" y="332"/>
                    <a:pt x="660" y="330"/>
                  </a:cubicBezTo>
                  <a:cubicBezTo>
                    <a:pt x="659" y="330"/>
                    <a:pt x="658" y="331"/>
                    <a:pt x="657" y="330"/>
                  </a:cubicBezTo>
                  <a:cubicBezTo>
                    <a:pt x="657" y="330"/>
                    <a:pt x="657" y="328"/>
                    <a:pt x="657" y="328"/>
                  </a:cubicBezTo>
                  <a:cubicBezTo>
                    <a:pt x="663" y="328"/>
                    <a:pt x="662" y="330"/>
                    <a:pt x="661" y="324"/>
                  </a:cubicBezTo>
                  <a:cubicBezTo>
                    <a:pt x="660" y="324"/>
                    <a:pt x="659" y="323"/>
                    <a:pt x="661" y="323"/>
                  </a:cubicBezTo>
                  <a:cubicBezTo>
                    <a:pt x="661" y="323"/>
                    <a:pt x="662" y="324"/>
                    <a:pt x="663" y="324"/>
                  </a:cubicBezTo>
                  <a:cubicBezTo>
                    <a:pt x="664" y="324"/>
                    <a:pt x="664" y="323"/>
                    <a:pt x="665" y="322"/>
                  </a:cubicBezTo>
                  <a:cubicBezTo>
                    <a:pt x="663" y="320"/>
                    <a:pt x="663" y="318"/>
                    <a:pt x="661" y="315"/>
                  </a:cubicBezTo>
                  <a:cubicBezTo>
                    <a:pt x="659" y="316"/>
                    <a:pt x="660" y="314"/>
                    <a:pt x="659" y="314"/>
                  </a:cubicBezTo>
                  <a:cubicBezTo>
                    <a:pt x="659" y="314"/>
                    <a:pt x="657" y="316"/>
                    <a:pt x="659" y="316"/>
                  </a:cubicBezTo>
                  <a:cubicBezTo>
                    <a:pt x="659" y="317"/>
                    <a:pt x="659" y="318"/>
                    <a:pt x="660" y="318"/>
                  </a:cubicBezTo>
                  <a:cubicBezTo>
                    <a:pt x="660" y="318"/>
                    <a:pt x="660" y="319"/>
                    <a:pt x="659" y="318"/>
                  </a:cubicBezTo>
                  <a:cubicBezTo>
                    <a:pt x="657" y="318"/>
                    <a:pt x="658" y="317"/>
                    <a:pt x="657" y="315"/>
                  </a:cubicBezTo>
                  <a:cubicBezTo>
                    <a:pt x="656" y="315"/>
                    <a:pt x="656" y="316"/>
                    <a:pt x="655" y="316"/>
                  </a:cubicBezTo>
                  <a:cubicBezTo>
                    <a:pt x="654" y="316"/>
                    <a:pt x="655" y="314"/>
                    <a:pt x="655" y="314"/>
                  </a:cubicBezTo>
                  <a:cubicBezTo>
                    <a:pt x="654" y="313"/>
                    <a:pt x="652" y="312"/>
                    <a:pt x="652" y="312"/>
                  </a:cubicBezTo>
                  <a:cubicBezTo>
                    <a:pt x="651" y="311"/>
                    <a:pt x="649" y="312"/>
                    <a:pt x="649" y="312"/>
                  </a:cubicBezTo>
                  <a:cubicBezTo>
                    <a:pt x="648" y="311"/>
                    <a:pt x="648" y="310"/>
                    <a:pt x="648" y="309"/>
                  </a:cubicBezTo>
                  <a:cubicBezTo>
                    <a:pt x="648" y="308"/>
                    <a:pt x="646" y="308"/>
                    <a:pt x="645" y="308"/>
                  </a:cubicBezTo>
                  <a:cubicBezTo>
                    <a:pt x="644" y="306"/>
                    <a:pt x="644" y="304"/>
                    <a:pt x="643" y="301"/>
                  </a:cubicBezTo>
                  <a:cubicBezTo>
                    <a:pt x="638" y="302"/>
                    <a:pt x="638" y="300"/>
                    <a:pt x="636" y="294"/>
                  </a:cubicBezTo>
                  <a:cubicBezTo>
                    <a:pt x="637" y="295"/>
                    <a:pt x="637" y="294"/>
                    <a:pt x="639" y="294"/>
                  </a:cubicBezTo>
                  <a:cubicBezTo>
                    <a:pt x="639" y="296"/>
                    <a:pt x="639" y="296"/>
                    <a:pt x="639" y="296"/>
                  </a:cubicBezTo>
                  <a:cubicBezTo>
                    <a:pt x="640" y="296"/>
                    <a:pt x="642" y="296"/>
                    <a:pt x="643" y="296"/>
                  </a:cubicBezTo>
                  <a:cubicBezTo>
                    <a:pt x="643" y="296"/>
                    <a:pt x="643" y="294"/>
                    <a:pt x="643" y="294"/>
                  </a:cubicBezTo>
                  <a:cubicBezTo>
                    <a:pt x="643" y="294"/>
                    <a:pt x="641" y="294"/>
                    <a:pt x="642" y="293"/>
                  </a:cubicBezTo>
                  <a:cubicBezTo>
                    <a:pt x="641" y="293"/>
                    <a:pt x="641" y="293"/>
                    <a:pt x="641" y="293"/>
                  </a:cubicBezTo>
                  <a:cubicBezTo>
                    <a:pt x="640" y="291"/>
                    <a:pt x="639" y="290"/>
                    <a:pt x="639" y="286"/>
                  </a:cubicBezTo>
                  <a:cubicBezTo>
                    <a:pt x="639" y="287"/>
                    <a:pt x="640" y="287"/>
                    <a:pt x="641" y="287"/>
                  </a:cubicBezTo>
                  <a:cubicBezTo>
                    <a:pt x="641" y="289"/>
                    <a:pt x="641" y="290"/>
                    <a:pt x="642" y="291"/>
                  </a:cubicBezTo>
                  <a:cubicBezTo>
                    <a:pt x="644" y="290"/>
                    <a:pt x="644" y="290"/>
                    <a:pt x="644" y="290"/>
                  </a:cubicBezTo>
                  <a:cubicBezTo>
                    <a:pt x="644" y="289"/>
                    <a:pt x="644" y="289"/>
                    <a:pt x="644" y="289"/>
                  </a:cubicBezTo>
                  <a:cubicBezTo>
                    <a:pt x="644" y="289"/>
                    <a:pt x="644" y="288"/>
                    <a:pt x="644" y="286"/>
                  </a:cubicBezTo>
                  <a:cubicBezTo>
                    <a:pt x="643" y="285"/>
                    <a:pt x="641" y="284"/>
                    <a:pt x="643" y="284"/>
                  </a:cubicBezTo>
                  <a:cubicBezTo>
                    <a:pt x="645" y="286"/>
                    <a:pt x="645" y="286"/>
                    <a:pt x="645" y="286"/>
                  </a:cubicBezTo>
                  <a:cubicBezTo>
                    <a:pt x="645" y="286"/>
                    <a:pt x="646" y="284"/>
                    <a:pt x="647" y="285"/>
                  </a:cubicBezTo>
                  <a:cubicBezTo>
                    <a:pt x="648" y="286"/>
                    <a:pt x="646" y="287"/>
                    <a:pt x="647" y="288"/>
                  </a:cubicBezTo>
                  <a:cubicBezTo>
                    <a:pt x="647" y="289"/>
                    <a:pt x="648" y="289"/>
                    <a:pt x="649" y="289"/>
                  </a:cubicBezTo>
                  <a:cubicBezTo>
                    <a:pt x="650" y="290"/>
                    <a:pt x="649" y="293"/>
                    <a:pt x="650" y="294"/>
                  </a:cubicBezTo>
                  <a:cubicBezTo>
                    <a:pt x="651" y="295"/>
                    <a:pt x="651" y="294"/>
                    <a:pt x="653" y="294"/>
                  </a:cubicBezTo>
                  <a:cubicBezTo>
                    <a:pt x="653" y="295"/>
                    <a:pt x="655" y="296"/>
                    <a:pt x="655" y="296"/>
                  </a:cubicBezTo>
                  <a:cubicBezTo>
                    <a:pt x="658" y="297"/>
                    <a:pt x="661" y="295"/>
                    <a:pt x="663" y="294"/>
                  </a:cubicBezTo>
                  <a:cubicBezTo>
                    <a:pt x="662" y="295"/>
                    <a:pt x="662" y="297"/>
                    <a:pt x="661" y="297"/>
                  </a:cubicBezTo>
                  <a:cubicBezTo>
                    <a:pt x="660" y="298"/>
                    <a:pt x="660" y="297"/>
                    <a:pt x="659" y="298"/>
                  </a:cubicBezTo>
                  <a:cubicBezTo>
                    <a:pt x="659" y="299"/>
                    <a:pt x="659" y="299"/>
                    <a:pt x="659" y="299"/>
                  </a:cubicBezTo>
                  <a:cubicBezTo>
                    <a:pt x="660" y="299"/>
                    <a:pt x="663" y="298"/>
                    <a:pt x="663" y="298"/>
                  </a:cubicBezTo>
                  <a:cubicBezTo>
                    <a:pt x="663" y="301"/>
                    <a:pt x="663" y="301"/>
                    <a:pt x="663" y="301"/>
                  </a:cubicBezTo>
                  <a:cubicBezTo>
                    <a:pt x="663" y="301"/>
                    <a:pt x="664" y="301"/>
                    <a:pt x="665" y="301"/>
                  </a:cubicBezTo>
                  <a:cubicBezTo>
                    <a:pt x="664" y="301"/>
                    <a:pt x="667" y="300"/>
                    <a:pt x="667" y="300"/>
                  </a:cubicBezTo>
                  <a:cubicBezTo>
                    <a:pt x="666" y="301"/>
                    <a:pt x="666" y="303"/>
                    <a:pt x="665" y="303"/>
                  </a:cubicBezTo>
                  <a:cubicBezTo>
                    <a:pt x="664" y="303"/>
                    <a:pt x="665" y="304"/>
                    <a:pt x="665" y="304"/>
                  </a:cubicBezTo>
                  <a:cubicBezTo>
                    <a:pt x="666" y="304"/>
                    <a:pt x="675" y="302"/>
                    <a:pt x="669" y="306"/>
                  </a:cubicBezTo>
                  <a:cubicBezTo>
                    <a:pt x="667" y="307"/>
                    <a:pt x="668" y="307"/>
                    <a:pt x="670" y="308"/>
                  </a:cubicBezTo>
                  <a:cubicBezTo>
                    <a:pt x="671" y="308"/>
                    <a:pt x="671" y="307"/>
                    <a:pt x="672" y="306"/>
                  </a:cubicBezTo>
                  <a:cubicBezTo>
                    <a:pt x="672" y="307"/>
                    <a:pt x="672" y="308"/>
                    <a:pt x="672" y="308"/>
                  </a:cubicBezTo>
                  <a:cubicBezTo>
                    <a:pt x="673" y="309"/>
                    <a:pt x="673" y="310"/>
                    <a:pt x="674" y="310"/>
                  </a:cubicBezTo>
                  <a:cubicBezTo>
                    <a:pt x="675" y="311"/>
                    <a:pt x="675" y="309"/>
                    <a:pt x="677" y="310"/>
                  </a:cubicBezTo>
                  <a:cubicBezTo>
                    <a:pt x="677" y="311"/>
                    <a:pt x="677" y="311"/>
                    <a:pt x="677" y="311"/>
                  </a:cubicBezTo>
                  <a:cubicBezTo>
                    <a:pt x="681" y="311"/>
                    <a:pt x="678" y="311"/>
                    <a:pt x="679" y="310"/>
                  </a:cubicBezTo>
                  <a:cubicBezTo>
                    <a:pt x="683" y="307"/>
                    <a:pt x="680" y="308"/>
                    <a:pt x="679" y="305"/>
                  </a:cubicBezTo>
                  <a:cubicBezTo>
                    <a:pt x="679" y="304"/>
                    <a:pt x="679" y="303"/>
                    <a:pt x="679" y="302"/>
                  </a:cubicBezTo>
                  <a:cubicBezTo>
                    <a:pt x="679" y="302"/>
                    <a:pt x="677" y="302"/>
                    <a:pt x="677" y="302"/>
                  </a:cubicBezTo>
                  <a:cubicBezTo>
                    <a:pt x="677" y="301"/>
                    <a:pt x="679" y="298"/>
                    <a:pt x="679" y="299"/>
                  </a:cubicBezTo>
                  <a:cubicBezTo>
                    <a:pt x="679" y="299"/>
                    <a:pt x="679" y="300"/>
                    <a:pt x="680" y="301"/>
                  </a:cubicBezTo>
                  <a:cubicBezTo>
                    <a:pt x="680" y="301"/>
                    <a:pt x="684" y="300"/>
                    <a:pt x="683" y="300"/>
                  </a:cubicBezTo>
                  <a:cubicBezTo>
                    <a:pt x="684" y="300"/>
                    <a:pt x="684" y="300"/>
                    <a:pt x="686" y="300"/>
                  </a:cubicBezTo>
                  <a:cubicBezTo>
                    <a:pt x="685" y="300"/>
                    <a:pt x="686" y="299"/>
                    <a:pt x="686" y="298"/>
                  </a:cubicBezTo>
                  <a:cubicBezTo>
                    <a:pt x="686" y="298"/>
                    <a:pt x="685" y="298"/>
                    <a:pt x="684" y="298"/>
                  </a:cubicBezTo>
                  <a:cubicBezTo>
                    <a:pt x="684" y="296"/>
                    <a:pt x="684" y="296"/>
                    <a:pt x="684" y="296"/>
                  </a:cubicBezTo>
                  <a:cubicBezTo>
                    <a:pt x="682" y="295"/>
                    <a:pt x="684" y="296"/>
                    <a:pt x="686" y="296"/>
                  </a:cubicBezTo>
                  <a:cubicBezTo>
                    <a:pt x="686" y="294"/>
                    <a:pt x="686" y="294"/>
                    <a:pt x="686" y="294"/>
                  </a:cubicBezTo>
                  <a:cubicBezTo>
                    <a:pt x="685" y="294"/>
                    <a:pt x="685" y="294"/>
                    <a:pt x="685" y="294"/>
                  </a:cubicBezTo>
                  <a:cubicBezTo>
                    <a:pt x="685" y="294"/>
                    <a:pt x="685" y="291"/>
                    <a:pt x="685" y="291"/>
                  </a:cubicBezTo>
                  <a:cubicBezTo>
                    <a:pt x="686" y="291"/>
                    <a:pt x="687" y="291"/>
                    <a:pt x="688" y="290"/>
                  </a:cubicBezTo>
                  <a:cubicBezTo>
                    <a:pt x="688" y="290"/>
                    <a:pt x="690" y="286"/>
                    <a:pt x="688" y="288"/>
                  </a:cubicBezTo>
                  <a:cubicBezTo>
                    <a:pt x="688" y="287"/>
                    <a:pt x="689" y="286"/>
                    <a:pt x="688" y="286"/>
                  </a:cubicBezTo>
                  <a:cubicBezTo>
                    <a:pt x="689" y="286"/>
                    <a:pt x="691" y="286"/>
                    <a:pt x="691" y="286"/>
                  </a:cubicBezTo>
                  <a:cubicBezTo>
                    <a:pt x="692" y="288"/>
                    <a:pt x="692" y="288"/>
                    <a:pt x="692" y="288"/>
                  </a:cubicBezTo>
                  <a:cubicBezTo>
                    <a:pt x="693" y="289"/>
                    <a:pt x="695" y="289"/>
                    <a:pt x="695" y="288"/>
                  </a:cubicBezTo>
                  <a:cubicBezTo>
                    <a:pt x="695" y="290"/>
                    <a:pt x="696" y="288"/>
                    <a:pt x="696" y="288"/>
                  </a:cubicBezTo>
                  <a:cubicBezTo>
                    <a:pt x="693" y="287"/>
                    <a:pt x="696" y="286"/>
                    <a:pt x="695" y="284"/>
                  </a:cubicBezTo>
                  <a:cubicBezTo>
                    <a:pt x="695" y="283"/>
                    <a:pt x="694" y="283"/>
                    <a:pt x="694" y="283"/>
                  </a:cubicBezTo>
                  <a:cubicBezTo>
                    <a:pt x="695" y="283"/>
                    <a:pt x="695" y="283"/>
                    <a:pt x="696" y="283"/>
                  </a:cubicBezTo>
                  <a:cubicBezTo>
                    <a:pt x="695" y="284"/>
                    <a:pt x="698" y="284"/>
                    <a:pt x="698" y="284"/>
                  </a:cubicBezTo>
                  <a:cubicBezTo>
                    <a:pt x="698" y="283"/>
                    <a:pt x="697" y="282"/>
                    <a:pt x="698" y="282"/>
                  </a:cubicBezTo>
                  <a:cubicBezTo>
                    <a:pt x="698" y="281"/>
                    <a:pt x="698" y="281"/>
                    <a:pt x="698" y="281"/>
                  </a:cubicBezTo>
                  <a:cubicBezTo>
                    <a:pt x="696" y="280"/>
                    <a:pt x="696" y="280"/>
                    <a:pt x="696" y="280"/>
                  </a:cubicBezTo>
                  <a:cubicBezTo>
                    <a:pt x="696" y="279"/>
                    <a:pt x="696" y="276"/>
                    <a:pt x="695" y="276"/>
                  </a:cubicBezTo>
                  <a:cubicBezTo>
                    <a:pt x="694" y="275"/>
                    <a:pt x="692" y="275"/>
                    <a:pt x="691" y="275"/>
                  </a:cubicBezTo>
                  <a:cubicBezTo>
                    <a:pt x="691" y="274"/>
                    <a:pt x="691" y="273"/>
                    <a:pt x="690" y="273"/>
                  </a:cubicBezTo>
                  <a:cubicBezTo>
                    <a:pt x="689" y="272"/>
                    <a:pt x="690" y="277"/>
                    <a:pt x="690" y="278"/>
                  </a:cubicBezTo>
                  <a:cubicBezTo>
                    <a:pt x="689" y="278"/>
                    <a:pt x="690" y="277"/>
                    <a:pt x="689" y="277"/>
                  </a:cubicBezTo>
                  <a:cubicBezTo>
                    <a:pt x="688" y="277"/>
                    <a:pt x="687" y="278"/>
                    <a:pt x="686" y="279"/>
                  </a:cubicBezTo>
                  <a:cubicBezTo>
                    <a:pt x="686" y="277"/>
                    <a:pt x="686" y="277"/>
                    <a:pt x="686" y="277"/>
                  </a:cubicBezTo>
                  <a:cubicBezTo>
                    <a:pt x="685" y="277"/>
                    <a:pt x="685" y="277"/>
                    <a:pt x="685" y="277"/>
                  </a:cubicBezTo>
                  <a:cubicBezTo>
                    <a:pt x="687" y="276"/>
                    <a:pt x="682" y="278"/>
                    <a:pt x="684" y="278"/>
                  </a:cubicBezTo>
                  <a:cubicBezTo>
                    <a:pt x="684" y="278"/>
                    <a:pt x="683" y="281"/>
                    <a:pt x="683" y="281"/>
                  </a:cubicBezTo>
                  <a:cubicBezTo>
                    <a:pt x="683" y="281"/>
                    <a:pt x="681" y="281"/>
                    <a:pt x="681" y="281"/>
                  </a:cubicBezTo>
                  <a:cubicBezTo>
                    <a:pt x="681" y="280"/>
                    <a:pt x="681" y="278"/>
                    <a:pt x="681" y="277"/>
                  </a:cubicBezTo>
                  <a:cubicBezTo>
                    <a:pt x="681" y="277"/>
                    <a:pt x="683" y="275"/>
                    <a:pt x="683" y="275"/>
                  </a:cubicBezTo>
                  <a:cubicBezTo>
                    <a:pt x="683" y="274"/>
                    <a:pt x="684" y="273"/>
                    <a:pt x="683" y="274"/>
                  </a:cubicBezTo>
                  <a:cubicBezTo>
                    <a:pt x="683" y="275"/>
                    <a:pt x="683" y="275"/>
                    <a:pt x="683" y="275"/>
                  </a:cubicBezTo>
                  <a:cubicBezTo>
                    <a:pt x="682" y="275"/>
                    <a:pt x="680" y="274"/>
                    <a:pt x="680" y="273"/>
                  </a:cubicBezTo>
                  <a:cubicBezTo>
                    <a:pt x="680" y="275"/>
                    <a:pt x="680" y="275"/>
                    <a:pt x="680" y="275"/>
                  </a:cubicBezTo>
                  <a:cubicBezTo>
                    <a:pt x="679" y="275"/>
                    <a:pt x="679" y="275"/>
                    <a:pt x="679" y="275"/>
                  </a:cubicBezTo>
                  <a:cubicBezTo>
                    <a:pt x="679" y="276"/>
                    <a:pt x="679" y="277"/>
                    <a:pt x="679" y="279"/>
                  </a:cubicBezTo>
                  <a:cubicBezTo>
                    <a:pt x="674" y="275"/>
                    <a:pt x="678" y="277"/>
                    <a:pt x="672" y="277"/>
                  </a:cubicBezTo>
                  <a:cubicBezTo>
                    <a:pt x="672" y="275"/>
                    <a:pt x="672" y="275"/>
                    <a:pt x="672" y="275"/>
                  </a:cubicBezTo>
                  <a:cubicBezTo>
                    <a:pt x="671" y="275"/>
                    <a:pt x="670" y="275"/>
                    <a:pt x="669" y="276"/>
                  </a:cubicBezTo>
                  <a:cubicBezTo>
                    <a:pt x="669" y="275"/>
                    <a:pt x="669" y="275"/>
                    <a:pt x="669" y="275"/>
                  </a:cubicBezTo>
                  <a:cubicBezTo>
                    <a:pt x="669" y="274"/>
                    <a:pt x="671" y="274"/>
                    <a:pt x="672" y="273"/>
                  </a:cubicBezTo>
                  <a:cubicBezTo>
                    <a:pt x="672" y="273"/>
                    <a:pt x="671" y="272"/>
                    <a:pt x="671" y="272"/>
                  </a:cubicBezTo>
                  <a:cubicBezTo>
                    <a:pt x="671" y="272"/>
                    <a:pt x="671" y="270"/>
                    <a:pt x="671" y="269"/>
                  </a:cubicBezTo>
                  <a:cubicBezTo>
                    <a:pt x="669" y="269"/>
                    <a:pt x="668" y="268"/>
                    <a:pt x="666" y="267"/>
                  </a:cubicBezTo>
                  <a:cubicBezTo>
                    <a:pt x="666" y="267"/>
                    <a:pt x="666" y="269"/>
                    <a:pt x="666" y="270"/>
                  </a:cubicBezTo>
                  <a:cubicBezTo>
                    <a:pt x="666" y="270"/>
                    <a:pt x="663" y="270"/>
                    <a:pt x="663" y="271"/>
                  </a:cubicBezTo>
                  <a:cubicBezTo>
                    <a:pt x="663" y="271"/>
                    <a:pt x="664" y="265"/>
                    <a:pt x="665" y="263"/>
                  </a:cubicBezTo>
                  <a:cubicBezTo>
                    <a:pt x="663" y="264"/>
                    <a:pt x="664" y="262"/>
                    <a:pt x="663" y="263"/>
                  </a:cubicBezTo>
                  <a:cubicBezTo>
                    <a:pt x="662" y="263"/>
                    <a:pt x="660" y="266"/>
                    <a:pt x="661" y="265"/>
                  </a:cubicBezTo>
                  <a:cubicBezTo>
                    <a:pt x="660" y="266"/>
                    <a:pt x="660" y="267"/>
                    <a:pt x="660" y="268"/>
                  </a:cubicBezTo>
                  <a:cubicBezTo>
                    <a:pt x="660" y="268"/>
                    <a:pt x="659" y="268"/>
                    <a:pt x="659" y="269"/>
                  </a:cubicBezTo>
                  <a:cubicBezTo>
                    <a:pt x="658" y="268"/>
                    <a:pt x="659" y="266"/>
                    <a:pt x="659" y="265"/>
                  </a:cubicBezTo>
                  <a:cubicBezTo>
                    <a:pt x="658" y="265"/>
                    <a:pt x="658" y="265"/>
                    <a:pt x="657" y="265"/>
                  </a:cubicBezTo>
                  <a:cubicBezTo>
                    <a:pt x="657" y="265"/>
                    <a:pt x="657" y="266"/>
                    <a:pt x="656" y="267"/>
                  </a:cubicBezTo>
                  <a:cubicBezTo>
                    <a:pt x="657" y="267"/>
                    <a:pt x="655" y="269"/>
                    <a:pt x="655" y="269"/>
                  </a:cubicBezTo>
                  <a:cubicBezTo>
                    <a:pt x="655" y="269"/>
                    <a:pt x="655" y="267"/>
                    <a:pt x="655" y="267"/>
                  </a:cubicBezTo>
                  <a:cubicBezTo>
                    <a:pt x="653" y="267"/>
                    <a:pt x="653" y="267"/>
                    <a:pt x="653" y="267"/>
                  </a:cubicBezTo>
                  <a:cubicBezTo>
                    <a:pt x="652" y="268"/>
                    <a:pt x="653" y="268"/>
                    <a:pt x="652" y="270"/>
                  </a:cubicBezTo>
                  <a:cubicBezTo>
                    <a:pt x="651" y="270"/>
                    <a:pt x="650" y="270"/>
                    <a:pt x="650" y="270"/>
                  </a:cubicBezTo>
                  <a:cubicBezTo>
                    <a:pt x="651" y="268"/>
                    <a:pt x="651" y="266"/>
                    <a:pt x="651" y="265"/>
                  </a:cubicBezTo>
                  <a:cubicBezTo>
                    <a:pt x="653" y="264"/>
                    <a:pt x="650" y="263"/>
                    <a:pt x="650" y="263"/>
                  </a:cubicBezTo>
                  <a:cubicBezTo>
                    <a:pt x="650" y="264"/>
                    <a:pt x="651" y="265"/>
                    <a:pt x="649" y="265"/>
                  </a:cubicBezTo>
                  <a:cubicBezTo>
                    <a:pt x="649" y="265"/>
                    <a:pt x="649" y="263"/>
                    <a:pt x="649" y="263"/>
                  </a:cubicBezTo>
                  <a:cubicBezTo>
                    <a:pt x="649" y="263"/>
                    <a:pt x="648" y="264"/>
                    <a:pt x="647" y="263"/>
                  </a:cubicBezTo>
                  <a:cubicBezTo>
                    <a:pt x="647" y="263"/>
                    <a:pt x="647" y="261"/>
                    <a:pt x="647" y="261"/>
                  </a:cubicBezTo>
                  <a:cubicBezTo>
                    <a:pt x="646" y="262"/>
                    <a:pt x="644" y="262"/>
                    <a:pt x="643" y="262"/>
                  </a:cubicBezTo>
                  <a:cubicBezTo>
                    <a:pt x="647" y="258"/>
                    <a:pt x="646" y="260"/>
                    <a:pt x="643" y="257"/>
                  </a:cubicBezTo>
                  <a:cubicBezTo>
                    <a:pt x="642" y="258"/>
                    <a:pt x="642" y="259"/>
                    <a:pt x="641" y="259"/>
                  </a:cubicBezTo>
                  <a:cubicBezTo>
                    <a:pt x="641" y="258"/>
                    <a:pt x="641" y="257"/>
                    <a:pt x="641" y="256"/>
                  </a:cubicBezTo>
                  <a:cubicBezTo>
                    <a:pt x="640" y="256"/>
                    <a:pt x="636" y="256"/>
                    <a:pt x="634" y="255"/>
                  </a:cubicBezTo>
                  <a:cubicBezTo>
                    <a:pt x="633" y="255"/>
                    <a:pt x="634" y="253"/>
                    <a:pt x="634" y="253"/>
                  </a:cubicBezTo>
                  <a:cubicBezTo>
                    <a:pt x="633" y="252"/>
                    <a:pt x="632" y="253"/>
                    <a:pt x="631" y="253"/>
                  </a:cubicBezTo>
                  <a:cubicBezTo>
                    <a:pt x="631" y="251"/>
                    <a:pt x="631" y="251"/>
                    <a:pt x="631" y="251"/>
                  </a:cubicBezTo>
                  <a:cubicBezTo>
                    <a:pt x="633" y="251"/>
                    <a:pt x="636" y="251"/>
                    <a:pt x="637" y="251"/>
                  </a:cubicBezTo>
                  <a:cubicBezTo>
                    <a:pt x="637" y="250"/>
                    <a:pt x="637" y="249"/>
                    <a:pt x="637" y="249"/>
                  </a:cubicBezTo>
                  <a:cubicBezTo>
                    <a:pt x="638" y="248"/>
                    <a:pt x="639" y="248"/>
                    <a:pt x="639" y="248"/>
                  </a:cubicBezTo>
                  <a:cubicBezTo>
                    <a:pt x="639" y="247"/>
                    <a:pt x="639" y="247"/>
                    <a:pt x="639" y="247"/>
                  </a:cubicBezTo>
                  <a:cubicBezTo>
                    <a:pt x="639" y="246"/>
                    <a:pt x="636" y="244"/>
                    <a:pt x="635" y="244"/>
                  </a:cubicBezTo>
                  <a:cubicBezTo>
                    <a:pt x="635" y="242"/>
                    <a:pt x="635" y="242"/>
                    <a:pt x="635" y="242"/>
                  </a:cubicBezTo>
                  <a:cubicBezTo>
                    <a:pt x="634" y="242"/>
                    <a:pt x="635" y="241"/>
                    <a:pt x="636" y="241"/>
                  </a:cubicBezTo>
                  <a:cubicBezTo>
                    <a:pt x="637" y="243"/>
                    <a:pt x="637" y="243"/>
                    <a:pt x="637" y="243"/>
                  </a:cubicBezTo>
                  <a:cubicBezTo>
                    <a:pt x="639" y="243"/>
                    <a:pt x="642" y="243"/>
                    <a:pt x="644" y="243"/>
                  </a:cubicBezTo>
                  <a:cubicBezTo>
                    <a:pt x="648" y="242"/>
                    <a:pt x="640" y="238"/>
                    <a:pt x="638" y="237"/>
                  </a:cubicBezTo>
                  <a:cubicBezTo>
                    <a:pt x="637" y="237"/>
                    <a:pt x="634" y="238"/>
                    <a:pt x="634" y="238"/>
                  </a:cubicBezTo>
                  <a:cubicBezTo>
                    <a:pt x="634" y="237"/>
                    <a:pt x="634" y="237"/>
                    <a:pt x="634" y="237"/>
                  </a:cubicBezTo>
                  <a:cubicBezTo>
                    <a:pt x="634" y="236"/>
                    <a:pt x="631" y="234"/>
                    <a:pt x="631" y="234"/>
                  </a:cubicBezTo>
                  <a:cubicBezTo>
                    <a:pt x="632" y="234"/>
                    <a:pt x="634" y="234"/>
                    <a:pt x="636" y="234"/>
                  </a:cubicBezTo>
                  <a:cubicBezTo>
                    <a:pt x="636" y="234"/>
                    <a:pt x="637" y="232"/>
                    <a:pt x="637" y="232"/>
                  </a:cubicBezTo>
                  <a:cubicBezTo>
                    <a:pt x="638" y="232"/>
                    <a:pt x="640" y="232"/>
                    <a:pt x="641" y="232"/>
                  </a:cubicBezTo>
                  <a:cubicBezTo>
                    <a:pt x="641" y="230"/>
                    <a:pt x="642" y="229"/>
                    <a:pt x="641" y="227"/>
                  </a:cubicBezTo>
                  <a:cubicBezTo>
                    <a:pt x="641" y="226"/>
                    <a:pt x="639" y="225"/>
                    <a:pt x="639" y="225"/>
                  </a:cubicBezTo>
                  <a:cubicBezTo>
                    <a:pt x="638" y="224"/>
                    <a:pt x="638" y="223"/>
                    <a:pt x="637" y="223"/>
                  </a:cubicBezTo>
                  <a:cubicBezTo>
                    <a:pt x="637" y="223"/>
                    <a:pt x="635" y="223"/>
                    <a:pt x="636" y="223"/>
                  </a:cubicBezTo>
                  <a:cubicBezTo>
                    <a:pt x="636" y="224"/>
                    <a:pt x="633" y="228"/>
                    <a:pt x="632" y="228"/>
                  </a:cubicBezTo>
                  <a:cubicBezTo>
                    <a:pt x="629" y="229"/>
                    <a:pt x="632" y="227"/>
                    <a:pt x="630" y="225"/>
                  </a:cubicBezTo>
                  <a:cubicBezTo>
                    <a:pt x="629" y="225"/>
                    <a:pt x="627" y="225"/>
                    <a:pt x="626" y="225"/>
                  </a:cubicBezTo>
                  <a:cubicBezTo>
                    <a:pt x="626" y="225"/>
                    <a:pt x="627" y="224"/>
                    <a:pt x="627" y="224"/>
                  </a:cubicBezTo>
                  <a:cubicBezTo>
                    <a:pt x="628" y="224"/>
                    <a:pt x="628" y="224"/>
                    <a:pt x="629" y="223"/>
                  </a:cubicBezTo>
                  <a:cubicBezTo>
                    <a:pt x="630" y="223"/>
                    <a:pt x="630" y="222"/>
                    <a:pt x="630" y="221"/>
                  </a:cubicBezTo>
                  <a:cubicBezTo>
                    <a:pt x="631" y="221"/>
                    <a:pt x="632" y="222"/>
                    <a:pt x="633" y="222"/>
                  </a:cubicBezTo>
                  <a:cubicBezTo>
                    <a:pt x="633" y="222"/>
                    <a:pt x="633" y="220"/>
                    <a:pt x="633" y="220"/>
                  </a:cubicBezTo>
                  <a:cubicBezTo>
                    <a:pt x="631" y="219"/>
                    <a:pt x="630" y="220"/>
                    <a:pt x="629" y="219"/>
                  </a:cubicBezTo>
                  <a:cubicBezTo>
                    <a:pt x="628" y="219"/>
                    <a:pt x="627" y="216"/>
                    <a:pt x="627" y="216"/>
                  </a:cubicBezTo>
                  <a:cubicBezTo>
                    <a:pt x="626" y="216"/>
                    <a:pt x="624" y="216"/>
                    <a:pt x="623" y="216"/>
                  </a:cubicBezTo>
                  <a:cubicBezTo>
                    <a:pt x="622" y="217"/>
                    <a:pt x="621" y="218"/>
                    <a:pt x="621" y="219"/>
                  </a:cubicBezTo>
                  <a:cubicBezTo>
                    <a:pt x="620" y="219"/>
                    <a:pt x="619" y="218"/>
                    <a:pt x="620" y="218"/>
                  </a:cubicBezTo>
                  <a:cubicBezTo>
                    <a:pt x="620" y="218"/>
                    <a:pt x="621" y="216"/>
                    <a:pt x="621" y="216"/>
                  </a:cubicBezTo>
                  <a:cubicBezTo>
                    <a:pt x="619" y="216"/>
                    <a:pt x="616" y="215"/>
                    <a:pt x="615" y="218"/>
                  </a:cubicBezTo>
                  <a:cubicBezTo>
                    <a:pt x="615" y="219"/>
                    <a:pt x="615" y="219"/>
                    <a:pt x="615" y="219"/>
                  </a:cubicBezTo>
                  <a:cubicBezTo>
                    <a:pt x="613" y="219"/>
                    <a:pt x="613" y="219"/>
                    <a:pt x="613" y="219"/>
                  </a:cubicBezTo>
                  <a:cubicBezTo>
                    <a:pt x="614" y="219"/>
                    <a:pt x="613" y="216"/>
                    <a:pt x="613" y="216"/>
                  </a:cubicBezTo>
                  <a:cubicBezTo>
                    <a:pt x="614" y="216"/>
                    <a:pt x="615" y="216"/>
                    <a:pt x="615" y="216"/>
                  </a:cubicBezTo>
                  <a:cubicBezTo>
                    <a:pt x="616" y="216"/>
                    <a:pt x="617" y="214"/>
                    <a:pt x="617" y="214"/>
                  </a:cubicBezTo>
                  <a:cubicBezTo>
                    <a:pt x="617" y="211"/>
                    <a:pt x="617" y="211"/>
                    <a:pt x="617" y="211"/>
                  </a:cubicBezTo>
                  <a:cubicBezTo>
                    <a:pt x="617" y="211"/>
                    <a:pt x="614" y="213"/>
                    <a:pt x="615" y="213"/>
                  </a:cubicBezTo>
                  <a:cubicBezTo>
                    <a:pt x="614" y="212"/>
                    <a:pt x="613" y="213"/>
                    <a:pt x="613" y="213"/>
                  </a:cubicBezTo>
                  <a:cubicBezTo>
                    <a:pt x="613" y="213"/>
                    <a:pt x="613" y="211"/>
                    <a:pt x="613" y="211"/>
                  </a:cubicBezTo>
                  <a:cubicBezTo>
                    <a:pt x="613" y="211"/>
                    <a:pt x="611" y="211"/>
                    <a:pt x="612" y="211"/>
                  </a:cubicBezTo>
                  <a:cubicBezTo>
                    <a:pt x="611" y="211"/>
                    <a:pt x="611" y="211"/>
                    <a:pt x="611" y="211"/>
                  </a:cubicBezTo>
                  <a:cubicBezTo>
                    <a:pt x="612" y="212"/>
                    <a:pt x="612" y="213"/>
                    <a:pt x="612" y="213"/>
                  </a:cubicBezTo>
                  <a:cubicBezTo>
                    <a:pt x="612" y="214"/>
                    <a:pt x="610" y="214"/>
                    <a:pt x="610" y="215"/>
                  </a:cubicBezTo>
                  <a:cubicBezTo>
                    <a:pt x="606" y="214"/>
                    <a:pt x="605" y="215"/>
                    <a:pt x="608" y="212"/>
                  </a:cubicBezTo>
                  <a:cubicBezTo>
                    <a:pt x="609" y="211"/>
                    <a:pt x="610" y="211"/>
                    <a:pt x="611" y="211"/>
                  </a:cubicBezTo>
                  <a:cubicBezTo>
                    <a:pt x="611" y="210"/>
                    <a:pt x="611" y="209"/>
                    <a:pt x="610" y="209"/>
                  </a:cubicBezTo>
                  <a:cubicBezTo>
                    <a:pt x="610" y="209"/>
                    <a:pt x="606" y="209"/>
                    <a:pt x="606" y="209"/>
                  </a:cubicBezTo>
                  <a:cubicBezTo>
                    <a:pt x="605" y="208"/>
                    <a:pt x="605" y="206"/>
                    <a:pt x="604" y="205"/>
                  </a:cubicBezTo>
                  <a:cubicBezTo>
                    <a:pt x="603" y="205"/>
                    <a:pt x="603" y="204"/>
                    <a:pt x="602" y="204"/>
                  </a:cubicBezTo>
                  <a:cubicBezTo>
                    <a:pt x="598" y="204"/>
                    <a:pt x="599" y="208"/>
                    <a:pt x="599" y="211"/>
                  </a:cubicBezTo>
                  <a:cubicBezTo>
                    <a:pt x="599" y="211"/>
                    <a:pt x="599" y="211"/>
                    <a:pt x="598" y="211"/>
                  </a:cubicBezTo>
                  <a:cubicBezTo>
                    <a:pt x="598" y="211"/>
                    <a:pt x="598" y="209"/>
                    <a:pt x="598" y="209"/>
                  </a:cubicBezTo>
                  <a:cubicBezTo>
                    <a:pt x="596" y="210"/>
                    <a:pt x="597" y="209"/>
                    <a:pt x="596" y="209"/>
                  </a:cubicBezTo>
                  <a:cubicBezTo>
                    <a:pt x="596" y="209"/>
                    <a:pt x="595" y="211"/>
                    <a:pt x="594" y="211"/>
                  </a:cubicBezTo>
                  <a:cubicBezTo>
                    <a:pt x="593" y="208"/>
                    <a:pt x="593" y="199"/>
                    <a:pt x="590" y="206"/>
                  </a:cubicBezTo>
                  <a:cubicBezTo>
                    <a:pt x="590" y="207"/>
                    <a:pt x="590" y="208"/>
                    <a:pt x="589" y="209"/>
                  </a:cubicBezTo>
                  <a:cubicBezTo>
                    <a:pt x="589" y="210"/>
                    <a:pt x="588" y="210"/>
                    <a:pt x="587" y="210"/>
                  </a:cubicBezTo>
                  <a:cubicBezTo>
                    <a:pt x="588" y="210"/>
                    <a:pt x="586" y="209"/>
                    <a:pt x="586" y="209"/>
                  </a:cubicBezTo>
                  <a:cubicBezTo>
                    <a:pt x="587" y="209"/>
                    <a:pt x="587" y="207"/>
                    <a:pt x="587" y="207"/>
                  </a:cubicBezTo>
                  <a:cubicBezTo>
                    <a:pt x="588" y="207"/>
                    <a:pt x="587" y="205"/>
                    <a:pt x="587" y="205"/>
                  </a:cubicBezTo>
                  <a:cubicBezTo>
                    <a:pt x="586" y="205"/>
                    <a:pt x="586" y="206"/>
                    <a:pt x="585" y="205"/>
                  </a:cubicBezTo>
                  <a:cubicBezTo>
                    <a:pt x="585" y="205"/>
                    <a:pt x="584" y="203"/>
                    <a:pt x="584" y="203"/>
                  </a:cubicBezTo>
                  <a:cubicBezTo>
                    <a:pt x="586" y="203"/>
                    <a:pt x="588" y="203"/>
                    <a:pt x="589" y="202"/>
                  </a:cubicBezTo>
                  <a:cubicBezTo>
                    <a:pt x="589" y="196"/>
                    <a:pt x="589" y="194"/>
                    <a:pt x="583" y="194"/>
                  </a:cubicBezTo>
                  <a:cubicBezTo>
                    <a:pt x="584" y="194"/>
                    <a:pt x="585" y="194"/>
                    <a:pt x="586" y="193"/>
                  </a:cubicBezTo>
                  <a:cubicBezTo>
                    <a:pt x="586" y="193"/>
                    <a:pt x="586" y="191"/>
                    <a:pt x="586" y="191"/>
                  </a:cubicBezTo>
                  <a:cubicBezTo>
                    <a:pt x="585" y="191"/>
                    <a:pt x="585" y="191"/>
                    <a:pt x="585" y="191"/>
                  </a:cubicBezTo>
                  <a:cubicBezTo>
                    <a:pt x="585" y="191"/>
                    <a:pt x="583" y="187"/>
                    <a:pt x="583" y="186"/>
                  </a:cubicBezTo>
                  <a:cubicBezTo>
                    <a:pt x="582" y="187"/>
                    <a:pt x="579" y="187"/>
                    <a:pt x="578" y="187"/>
                  </a:cubicBezTo>
                  <a:cubicBezTo>
                    <a:pt x="576" y="187"/>
                    <a:pt x="576" y="186"/>
                    <a:pt x="575" y="187"/>
                  </a:cubicBezTo>
                  <a:cubicBezTo>
                    <a:pt x="574" y="187"/>
                    <a:pt x="573" y="189"/>
                    <a:pt x="570" y="189"/>
                  </a:cubicBezTo>
                  <a:cubicBezTo>
                    <a:pt x="569" y="189"/>
                    <a:pt x="567" y="187"/>
                    <a:pt x="566" y="186"/>
                  </a:cubicBezTo>
                  <a:close/>
                  <a:moveTo>
                    <a:pt x="474" y="30"/>
                  </a:moveTo>
                  <a:cubicBezTo>
                    <a:pt x="471" y="29"/>
                    <a:pt x="467" y="22"/>
                    <a:pt x="464" y="22"/>
                  </a:cubicBezTo>
                  <a:cubicBezTo>
                    <a:pt x="463" y="23"/>
                    <a:pt x="463" y="23"/>
                    <a:pt x="463" y="23"/>
                  </a:cubicBezTo>
                  <a:cubicBezTo>
                    <a:pt x="462" y="23"/>
                    <a:pt x="460" y="23"/>
                    <a:pt x="459" y="24"/>
                  </a:cubicBezTo>
                  <a:cubicBezTo>
                    <a:pt x="456" y="25"/>
                    <a:pt x="453" y="29"/>
                    <a:pt x="451" y="31"/>
                  </a:cubicBezTo>
                  <a:cubicBezTo>
                    <a:pt x="449" y="30"/>
                    <a:pt x="443" y="27"/>
                    <a:pt x="439" y="28"/>
                  </a:cubicBezTo>
                  <a:cubicBezTo>
                    <a:pt x="439" y="28"/>
                    <a:pt x="437" y="30"/>
                    <a:pt x="437" y="30"/>
                  </a:cubicBezTo>
                  <a:cubicBezTo>
                    <a:pt x="436" y="30"/>
                    <a:pt x="434" y="29"/>
                    <a:pt x="433" y="30"/>
                  </a:cubicBezTo>
                  <a:cubicBezTo>
                    <a:pt x="433" y="30"/>
                    <a:pt x="433" y="32"/>
                    <a:pt x="433" y="33"/>
                  </a:cubicBezTo>
                  <a:cubicBezTo>
                    <a:pt x="436" y="32"/>
                    <a:pt x="439" y="31"/>
                    <a:pt x="444" y="31"/>
                  </a:cubicBezTo>
                  <a:cubicBezTo>
                    <a:pt x="443" y="32"/>
                    <a:pt x="440" y="33"/>
                    <a:pt x="438" y="33"/>
                  </a:cubicBezTo>
                  <a:cubicBezTo>
                    <a:pt x="438" y="33"/>
                    <a:pt x="437" y="36"/>
                    <a:pt x="439" y="36"/>
                  </a:cubicBezTo>
                  <a:cubicBezTo>
                    <a:pt x="441" y="36"/>
                    <a:pt x="446" y="34"/>
                    <a:pt x="449" y="34"/>
                  </a:cubicBezTo>
                  <a:cubicBezTo>
                    <a:pt x="452" y="34"/>
                    <a:pt x="455" y="35"/>
                    <a:pt x="457" y="35"/>
                  </a:cubicBezTo>
                  <a:cubicBezTo>
                    <a:pt x="451" y="36"/>
                    <a:pt x="446" y="37"/>
                    <a:pt x="439" y="39"/>
                  </a:cubicBezTo>
                  <a:cubicBezTo>
                    <a:pt x="439" y="39"/>
                    <a:pt x="439" y="41"/>
                    <a:pt x="439" y="43"/>
                  </a:cubicBezTo>
                  <a:cubicBezTo>
                    <a:pt x="440" y="42"/>
                    <a:pt x="441" y="43"/>
                    <a:pt x="441" y="42"/>
                  </a:cubicBezTo>
                  <a:cubicBezTo>
                    <a:pt x="442" y="41"/>
                    <a:pt x="442" y="41"/>
                    <a:pt x="444" y="41"/>
                  </a:cubicBezTo>
                  <a:cubicBezTo>
                    <a:pt x="450" y="38"/>
                    <a:pt x="457" y="38"/>
                    <a:pt x="463" y="36"/>
                  </a:cubicBezTo>
                  <a:cubicBezTo>
                    <a:pt x="463" y="37"/>
                    <a:pt x="463" y="37"/>
                    <a:pt x="463" y="37"/>
                  </a:cubicBezTo>
                  <a:cubicBezTo>
                    <a:pt x="462" y="38"/>
                    <a:pt x="461" y="38"/>
                    <a:pt x="461" y="39"/>
                  </a:cubicBezTo>
                  <a:cubicBezTo>
                    <a:pt x="458" y="40"/>
                    <a:pt x="457" y="38"/>
                    <a:pt x="454" y="39"/>
                  </a:cubicBezTo>
                  <a:cubicBezTo>
                    <a:pt x="452" y="39"/>
                    <a:pt x="451" y="41"/>
                    <a:pt x="450" y="41"/>
                  </a:cubicBezTo>
                  <a:cubicBezTo>
                    <a:pt x="449" y="42"/>
                    <a:pt x="447" y="41"/>
                    <a:pt x="446" y="41"/>
                  </a:cubicBezTo>
                  <a:cubicBezTo>
                    <a:pt x="445" y="41"/>
                    <a:pt x="443" y="44"/>
                    <a:pt x="442" y="45"/>
                  </a:cubicBezTo>
                  <a:cubicBezTo>
                    <a:pt x="443" y="45"/>
                    <a:pt x="444" y="47"/>
                    <a:pt x="445" y="47"/>
                  </a:cubicBezTo>
                  <a:cubicBezTo>
                    <a:pt x="447" y="47"/>
                    <a:pt x="448" y="45"/>
                    <a:pt x="449" y="45"/>
                  </a:cubicBezTo>
                  <a:cubicBezTo>
                    <a:pt x="452" y="45"/>
                    <a:pt x="458" y="47"/>
                    <a:pt x="461" y="47"/>
                  </a:cubicBezTo>
                  <a:cubicBezTo>
                    <a:pt x="463" y="45"/>
                    <a:pt x="463" y="45"/>
                    <a:pt x="463" y="45"/>
                  </a:cubicBezTo>
                  <a:cubicBezTo>
                    <a:pt x="464" y="45"/>
                    <a:pt x="465" y="46"/>
                    <a:pt x="466" y="46"/>
                  </a:cubicBezTo>
                  <a:cubicBezTo>
                    <a:pt x="467" y="46"/>
                    <a:pt x="466" y="44"/>
                    <a:pt x="468" y="45"/>
                  </a:cubicBezTo>
                  <a:cubicBezTo>
                    <a:pt x="469" y="45"/>
                    <a:pt x="469" y="46"/>
                    <a:pt x="469" y="47"/>
                  </a:cubicBezTo>
                  <a:cubicBezTo>
                    <a:pt x="471" y="47"/>
                    <a:pt x="472" y="47"/>
                    <a:pt x="474" y="47"/>
                  </a:cubicBezTo>
                  <a:cubicBezTo>
                    <a:pt x="475" y="47"/>
                    <a:pt x="478" y="44"/>
                    <a:pt x="480" y="43"/>
                  </a:cubicBezTo>
                  <a:cubicBezTo>
                    <a:pt x="480" y="43"/>
                    <a:pt x="479" y="47"/>
                    <a:pt x="479" y="48"/>
                  </a:cubicBezTo>
                  <a:cubicBezTo>
                    <a:pt x="481" y="48"/>
                    <a:pt x="483" y="49"/>
                    <a:pt x="485" y="49"/>
                  </a:cubicBezTo>
                  <a:cubicBezTo>
                    <a:pt x="486" y="49"/>
                    <a:pt x="489" y="48"/>
                    <a:pt x="490" y="49"/>
                  </a:cubicBezTo>
                  <a:cubicBezTo>
                    <a:pt x="491" y="49"/>
                    <a:pt x="492" y="50"/>
                    <a:pt x="492" y="50"/>
                  </a:cubicBezTo>
                  <a:cubicBezTo>
                    <a:pt x="494" y="47"/>
                    <a:pt x="494" y="47"/>
                    <a:pt x="497" y="45"/>
                  </a:cubicBezTo>
                  <a:cubicBezTo>
                    <a:pt x="497" y="44"/>
                    <a:pt x="496" y="42"/>
                    <a:pt x="496" y="42"/>
                  </a:cubicBezTo>
                  <a:cubicBezTo>
                    <a:pt x="497" y="42"/>
                    <a:pt x="498" y="42"/>
                    <a:pt x="498" y="41"/>
                  </a:cubicBezTo>
                  <a:cubicBezTo>
                    <a:pt x="498" y="41"/>
                    <a:pt x="499" y="41"/>
                    <a:pt x="500" y="41"/>
                  </a:cubicBezTo>
                  <a:cubicBezTo>
                    <a:pt x="500" y="43"/>
                    <a:pt x="500" y="43"/>
                    <a:pt x="500" y="43"/>
                  </a:cubicBezTo>
                  <a:cubicBezTo>
                    <a:pt x="500" y="42"/>
                    <a:pt x="499" y="45"/>
                    <a:pt x="499" y="46"/>
                  </a:cubicBezTo>
                  <a:cubicBezTo>
                    <a:pt x="500" y="46"/>
                    <a:pt x="500" y="45"/>
                    <a:pt x="500" y="47"/>
                  </a:cubicBezTo>
                  <a:cubicBezTo>
                    <a:pt x="507" y="45"/>
                    <a:pt x="515" y="43"/>
                    <a:pt x="522" y="43"/>
                  </a:cubicBezTo>
                  <a:cubicBezTo>
                    <a:pt x="529" y="42"/>
                    <a:pt x="532" y="43"/>
                    <a:pt x="538" y="43"/>
                  </a:cubicBezTo>
                  <a:cubicBezTo>
                    <a:pt x="544" y="42"/>
                    <a:pt x="550" y="40"/>
                    <a:pt x="555" y="38"/>
                  </a:cubicBezTo>
                  <a:cubicBezTo>
                    <a:pt x="556" y="37"/>
                    <a:pt x="556" y="37"/>
                    <a:pt x="556" y="37"/>
                  </a:cubicBezTo>
                  <a:cubicBezTo>
                    <a:pt x="556" y="36"/>
                    <a:pt x="559" y="37"/>
                    <a:pt x="560" y="37"/>
                  </a:cubicBezTo>
                  <a:cubicBezTo>
                    <a:pt x="563" y="37"/>
                    <a:pt x="566" y="36"/>
                    <a:pt x="569" y="35"/>
                  </a:cubicBezTo>
                  <a:cubicBezTo>
                    <a:pt x="568" y="35"/>
                    <a:pt x="566" y="37"/>
                    <a:pt x="565" y="37"/>
                  </a:cubicBezTo>
                  <a:cubicBezTo>
                    <a:pt x="562" y="38"/>
                    <a:pt x="561" y="37"/>
                    <a:pt x="558" y="38"/>
                  </a:cubicBezTo>
                  <a:cubicBezTo>
                    <a:pt x="558" y="38"/>
                    <a:pt x="556" y="40"/>
                    <a:pt x="556" y="40"/>
                  </a:cubicBezTo>
                  <a:cubicBezTo>
                    <a:pt x="556" y="40"/>
                    <a:pt x="556" y="40"/>
                    <a:pt x="557" y="41"/>
                  </a:cubicBezTo>
                  <a:cubicBezTo>
                    <a:pt x="559" y="41"/>
                    <a:pt x="562" y="41"/>
                    <a:pt x="565" y="41"/>
                  </a:cubicBezTo>
                  <a:cubicBezTo>
                    <a:pt x="565" y="43"/>
                    <a:pt x="565" y="43"/>
                    <a:pt x="565" y="43"/>
                  </a:cubicBezTo>
                  <a:cubicBezTo>
                    <a:pt x="561" y="43"/>
                    <a:pt x="557" y="42"/>
                    <a:pt x="556" y="43"/>
                  </a:cubicBezTo>
                  <a:cubicBezTo>
                    <a:pt x="555" y="43"/>
                    <a:pt x="553" y="44"/>
                    <a:pt x="553" y="45"/>
                  </a:cubicBezTo>
                  <a:cubicBezTo>
                    <a:pt x="550" y="45"/>
                    <a:pt x="548" y="44"/>
                    <a:pt x="546" y="45"/>
                  </a:cubicBezTo>
                  <a:cubicBezTo>
                    <a:pt x="536" y="48"/>
                    <a:pt x="557" y="48"/>
                    <a:pt x="559" y="48"/>
                  </a:cubicBezTo>
                  <a:cubicBezTo>
                    <a:pt x="555" y="49"/>
                    <a:pt x="549" y="51"/>
                    <a:pt x="544" y="51"/>
                  </a:cubicBezTo>
                  <a:cubicBezTo>
                    <a:pt x="543" y="51"/>
                    <a:pt x="541" y="50"/>
                    <a:pt x="540" y="50"/>
                  </a:cubicBezTo>
                  <a:cubicBezTo>
                    <a:pt x="539" y="50"/>
                    <a:pt x="539" y="51"/>
                    <a:pt x="539" y="52"/>
                  </a:cubicBezTo>
                  <a:cubicBezTo>
                    <a:pt x="531" y="51"/>
                    <a:pt x="525" y="52"/>
                    <a:pt x="516" y="53"/>
                  </a:cubicBezTo>
                  <a:cubicBezTo>
                    <a:pt x="517" y="54"/>
                    <a:pt x="516" y="55"/>
                    <a:pt x="516" y="55"/>
                  </a:cubicBezTo>
                  <a:cubicBezTo>
                    <a:pt x="517" y="56"/>
                    <a:pt x="519" y="56"/>
                    <a:pt x="518" y="59"/>
                  </a:cubicBezTo>
                  <a:cubicBezTo>
                    <a:pt x="518" y="59"/>
                    <a:pt x="517" y="60"/>
                    <a:pt x="518" y="61"/>
                  </a:cubicBezTo>
                  <a:cubicBezTo>
                    <a:pt x="518" y="62"/>
                    <a:pt x="519" y="62"/>
                    <a:pt x="519" y="62"/>
                  </a:cubicBezTo>
                  <a:cubicBezTo>
                    <a:pt x="522" y="63"/>
                    <a:pt x="532" y="63"/>
                    <a:pt x="528" y="63"/>
                  </a:cubicBezTo>
                  <a:cubicBezTo>
                    <a:pt x="530" y="64"/>
                    <a:pt x="531" y="63"/>
                    <a:pt x="532" y="64"/>
                  </a:cubicBezTo>
                  <a:cubicBezTo>
                    <a:pt x="532" y="65"/>
                    <a:pt x="532" y="65"/>
                    <a:pt x="532" y="65"/>
                  </a:cubicBezTo>
                  <a:cubicBezTo>
                    <a:pt x="531" y="65"/>
                    <a:pt x="530" y="64"/>
                    <a:pt x="530" y="64"/>
                  </a:cubicBezTo>
                  <a:cubicBezTo>
                    <a:pt x="529" y="66"/>
                    <a:pt x="530" y="65"/>
                    <a:pt x="528" y="65"/>
                  </a:cubicBezTo>
                  <a:cubicBezTo>
                    <a:pt x="528" y="67"/>
                    <a:pt x="528" y="67"/>
                    <a:pt x="528" y="67"/>
                  </a:cubicBezTo>
                  <a:cubicBezTo>
                    <a:pt x="527" y="67"/>
                    <a:pt x="526" y="66"/>
                    <a:pt x="525" y="66"/>
                  </a:cubicBezTo>
                  <a:cubicBezTo>
                    <a:pt x="523" y="66"/>
                    <a:pt x="522" y="67"/>
                    <a:pt x="521" y="66"/>
                  </a:cubicBezTo>
                  <a:cubicBezTo>
                    <a:pt x="520" y="65"/>
                    <a:pt x="520" y="65"/>
                    <a:pt x="520" y="65"/>
                  </a:cubicBezTo>
                  <a:cubicBezTo>
                    <a:pt x="520" y="65"/>
                    <a:pt x="518" y="65"/>
                    <a:pt x="518" y="65"/>
                  </a:cubicBezTo>
                  <a:cubicBezTo>
                    <a:pt x="514" y="64"/>
                    <a:pt x="516" y="60"/>
                    <a:pt x="515" y="57"/>
                  </a:cubicBezTo>
                  <a:cubicBezTo>
                    <a:pt x="510" y="53"/>
                    <a:pt x="510" y="53"/>
                    <a:pt x="510" y="53"/>
                  </a:cubicBezTo>
                  <a:cubicBezTo>
                    <a:pt x="510" y="52"/>
                    <a:pt x="510" y="52"/>
                    <a:pt x="510" y="52"/>
                  </a:cubicBezTo>
                  <a:cubicBezTo>
                    <a:pt x="506" y="50"/>
                    <a:pt x="489" y="52"/>
                    <a:pt x="483" y="52"/>
                  </a:cubicBezTo>
                  <a:cubicBezTo>
                    <a:pt x="482" y="56"/>
                    <a:pt x="482" y="56"/>
                    <a:pt x="482" y="56"/>
                  </a:cubicBezTo>
                  <a:cubicBezTo>
                    <a:pt x="483" y="55"/>
                    <a:pt x="483" y="57"/>
                    <a:pt x="483" y="57"/>
                  </a:cubicBezTo>
                  <a:cubicBezTo>
                    <a:pt x="483" y="56"/>
                    <a:pt x="482" y="60"/>
                    <a:pt x="482" y="60"/>
                  </a:cubicBezTo>
                  <a:cubicBezTo>
                    <a:pt x="481" y="61"/>
                    <a:pt x="480" y="60"/>
                    <a:pt x="478" y="61"/>
                  </a:cubicBezTo>
                  <a:cubicBezTo>
                    <a:pt x="478" y="61"/>
                    <a:pt x="477" y="64"/>
                    <a:pt x="476" y="64"/>
                  </a:cubicBezTo>
                  <a:cubicBezTo>
                    <a:pt x="476" y="64"/>
                    <a:pt x="475" y="63"/>
                    <a:pt x="475" y="62"/>
                  </a:cubicBezTo>
                  <a:cubicBezTo>
                    <a:pt x="476" y="61"/>
                    <a:pt x="477" y="60"/>
                    <a:pt x="477" y="58"/>
                  </a:cubicBezTo>
                  <a:cubicBezTo>
                    <a:pt x="477" y="58"/>
                    <a:pt x="475" y="56"/>
                    <a:pt x="475" y="55"/>
                  </a:cubicBezTo>
                  <a:cubicBezTo>
                    <a:pt x="475" y="55"/>
                    <a:pt x="473" y="55"/>
                    <a:pt x="473" y="55"/>
                  </a:cubicBezTo>
                  <a:cubicBezTo>
                    <a:pt x="473" y="54"/>
                    <a:pt x="473" y="53"/>
                    <a:pt x="473" y="51"/>
                  </a:cubicBezTo>
                  <a:cubicBezTo>
                    <a:pt x="472" y="51"/>
                    <a:pt x="472" y="51"/>
                    <a:pt x="472" y="51"/>
                  </a:cubicBezTo>
                  <a:cubicBezTo>
                    <a:pt x="471" y="51"/>
                    <a:pt x="471" y="53"/>
                    <a:pt x="471" y="54"/>
                  </a:cubicBezTo>
                  <a:cubicBezTo>
                    <a:pt x="470" y="53"/>
                    <a:pt x="468" y="54"/>
                    <a:pt x="467" y="54"/>
                  </a:cubicBezTo>
                  <a:cubicBezTo>
                    <a:pt x="467" y="52"/>
                    <a:pt x="467" y="51"/>
                    <a:pt x="466" y="51"/>
                  </a:cubicBezTo>
                  <a:cubicBezTo>
                    <a:pt x="466" y="51"/>
                    <a:pt x="465" y="52"/>
                    <a:pt x="464" y="52"/>
                  </a:cubicBezTo>
                  <a:cubicBezTo>
                    <a:pt x="464" y="53"/>
                    <a:pt x="464" y="53"/>
                    <a:pt x="464" y="53"/>
                  </a:cubicBezTo>
                  <a:cubicBezTo>
                    <a:pt x="464" y="53"/>
                    <a:pt x="444" y="53"/>
                    <a:pt x="443" y="53"/>
                  </a:cubicBezTo>
                  <a:cubicBezTo>
                    <a:pt x="442" y="53"/>
                    <a:pt x="438" y="51"/>
                    <a:pt x="436" y="50"/>
                  </a:cubicBezTo>
                  <a:cubicBezTo>
                    <a:pt x="436" y="48"/>
                    <a:pt x="437" y="47"/>
                    <a:pt x="437" y="45"/>
                  </a:cubicBezTo>
                  <a:cubicBezTo>
                    <a:pt x="431" y="38"/>
                    <a:pt x="431" y="38"/>
                    <a:pt x="431" y="38"/>
                  </a:cubicBezTo>
                  <a:cubicBezTo>
                    <a:pt x="428" y="35"/>
                    <a:pt x="422" y="37"/>
                    <a:pt x="417" y="36"/>
                  </a:cubicBezTo>
                  <a:cubicBezTo>
                    <a:pt x="416" y="36"/>
                    <a:pt x="414" y="34"/>
                    <a:pt x="414" y="34"/>
                  </a:cubicBezTo>
                  <a:cubicBezTo>
                    <a:pt x="409" y="32"/>
                    <a:pt x="401" y="33"/>
                    <a:pt x="397" y="33"/>
                  </a:cubicBezTo>
                  <a:cubicBezTo>
                    <a:pt x="397" y="33"/>
                    <a:pt x="397" y="36"/>
                    <a:pt x="397" y="36"/>
                  </a:cubicBezTo>
                  <a:cubicBezTo>
                    <a:pt x="401" y="35"/>
                    <a:pt x="402" y="35"/>
                    <a:pt x="406" y="36"/>
                  </a:cubicBezTo>
                  <a:cubicBezTo>
                    <a:pt x="406" y="36"/>
                    <a:pt x="408" y="35"/>
                    <a:pt x="409" y="36"/>
                  </a:cubicBezTo>
                  <a:cubicBezTo>
                    <a:pt x="409" y="36"/>
                    <a:pt x="410" y="37"/>
                    <a:pt x="410" y="37"/>
                  </a:cubicBezTo>
                  <a:cubicBezTo>
                    <a:pt x="411" y="36"/>
                    <a:pt x="411" y="39"/>
                    <a:pt x="411" y="39"/>
                  </a:cubicBezTo>
                  <a:cubicBezTo>
                    <a:pt x="410" y="39"/>
                    <a:pt x="410" y="39"/>
                    <a:pt x="410" y="39"/>
                  </a:cubicBezTo>
                  <a:cubicBezTo>
                    <a:pt x="411" y="41"/>
                    <a:pt x="411" y="41"/>
                    <a:pt x="411" y="43"/>
                  </a:cubicBezTo>
                  <a:cubicBezTo>
                    <a:pt x="407" y="42"/>
                    <a:pt x="405" y="42"/>
                    <a:pt x="401" y="41"/>
                  </a:cubicBezTo>
                  <a:cubicBezTo>
                    <a:pt x="399" y="40"/>
                    <a:pt x="399" y="40"/>
                    <a:pt x="399" y="40"/>
                  </a:cubicBezTo>
                  <a:cubicBezTo>
                    <a:pt x="397" y="40"/>
                    <a:pt x="397" y="41"/>
                    <a:pt x="396" y="41"/>
                  </a:cubicBezTo>
                  <a:cubicBezTo>
                    <a:pt x="396" y="42"/>
                    <a:pt x="397" y="44"/>
                    <a:pt x="397" y="45"/>
                  </a:cubicBezTo>
                  <a:cubicBezTo>
                    <a:pt x="398" y="45"/>
                    <a:pt x="399" y="45"/>
                    <a:pt x="400" y="45"/>
                  </a:cubicBezTo>
                  <a:cubicBezTo>
                    <a:pt x="400" y="45"/>
                    <a:pt x="400" y="46"/>
                    <a:pt x="400" y="47"/>
                  </a:cubicBezTo>
                  <a:cubicBezTo>
                    <a:pt x="404" y="47"/>
                    <a:pt x="404" y="45"/>
                    <a:pt x="405" y="44"/>
                  </a:cubicBezTo>
                  <a:cubicBezTo>
                    <a:pt x="409" y="46"/>
                    <a:pt x="409" y="47"/>
                    <a:pt x="415" y="47"/>
                  </a:cubicBezTo>
                  <a:cubicBezTo>
                    <a:pt x="415" y="45"/>
                    <a:pt x="415" y="45"/>
                    <a:pt x="416" y="44"/>
                  </a:cubicBezTo>
                  <a:cubicBezTo>
                    <a:pt x="416" y="45"/>
                    <a:pt x="416" y="46"/>
                    <a:pt x="417" y="47"/>
                  </a:cubicBezTo>
                  <a:cubicBezTo>
                    <a:pt x="417" y="48"/>
                    <a:pt x="418" y="48"/>
                    <a:pt x="419" y="49"/>
                  </a:cubicBezTo>
                  <a:cubicBezTo>
                    <a:pt x="419" y="49"/>
                    <a:pt x="418" y="50"/>
                    <a:pt x="419" y="51"/>
                  </a:cubicBezTo>
                  <a:cubicBezTo>
                    <a:pt x="413" y="51"/>
                    <a:pt x="408" y="51"/>
                    <a:pt x="404" y="52"/>
                  </a:cubicBezTo>
                  <a:cubicBezTo>
                    <a:pt x="404" y="53"/>
                    <a:pt x="406" y="55"/>
                    <a:pt x="406" y="55"/>
                  </a:cubicBezTo>
                  <a:cubicBezTo>
                    <a:pt x="405" y="56"/>
                    <a:pt x="405" y="56"/>
                    <a:pt x="405" y="56"/>
                  </a:cubicBezTo>
                  <a:cubicBezTo>
                    <a:pt x="404" y="57"/>
                    <a:pt x="405" y="56"/>
                    <a:pt x="403" y="56"/>
                  </a:cubicBezTo>
                  <a:cubicBezTo>
                    <a:pt x="402" y="57"/>
                    <a:pt x="402" y="57"/>
                    <a:pt x="402" y="57"/>
                  </a:cubicBezTo>
                  <a:cubicBezTo>
                    <a:pt x="398" y="58"/>
                    <a:pt x="410" y="60"/>
                    <a:pt x="412" y="60"/>
                  </a:cubicBezTo>
                  <a:cubicBezTo>
                    <a:pt x="412" y="60"/>
                    <a:pt x="413" y="58"/>
                    <a:pt x="414" y="57"/>
                  </a:cubicBezTo>
                  <a:cubicBezTo>
                    <a:pt x="414" y="58"/>
                    <a:pt x="414" y="60"/>
                    <a:pt x="414" y="60"/>
                  </a:cubicBezTo>
                  <a:cubicBezTo>
                    <a:pt x="416" y="60"/>
                    <a:pt x="415" y="61"/>
                    <a:pt x="417" y="61"/>
                  </a:cubicBezTo>
                  <a:cubicBezTo>
                    <a:pt x="419" y="60"/>
                    <a:pt x="419" y="60"/>
                    <a:pt x="419" y="60"/>
                  </a:cubicBezTo>
                  <a:cubicBezTo>
                    <a:pt x="419" y="60"/>
                    <a:pt x="421" y="61"/>
                    <a:pt x="420" y="61"/>
                  </a:cubicBezTo>
                  <a:cubicBezTo>
                    <a:pt x="421" y="61"/>
                    <a:pt x="421" y="63"/>
                    <a:pt x="421" y="63"/>
                  </a:cubicBezTo>
                  <a:cubicBezTo>
                    <a:pt x="418" y="63"/>
                    <a:pt x="415" y="63"/>
                    <a:pt x="412" y="62"/>
                  </a:cubicBezTo>
                  <a:cubicBezTo>
                    <a:pt x="411" y="62"/>
                    <a:pt x="409" y="61"/>
                    <a:pt x="409" y="60"/>
                  </a:cubicBezTo>
                  <a:cubicBezTo>
                    <a:pt x="402" y="60"/>
                    <a:pt x="404" y="65"/>
                    <a:pt x="405" y="64"/>
                  </a:cubicBezTo>
                  <a:cubicBezTo>
                    <a:pt x="405" y="64"/>
                    <a:pt x="405" y="68"/>
                    <a:pt x="405" y="67"/>
                  </a:cubicBezTo>
                  <a:cubicBezTo>
                    <a:pt x="406" y="67"/>
                    <a:pt x="406" y="68"/>
                    <a:pt x="407" y="68"/>
                  </a:cubicBezTo>
                  <a:cubicBezTo>
                    <a:pt x="411" y="72"/>
                    <a:pt x="416" y="74"/>
                    <a:pt x="423" y="72"/>
                  </a:cubicBezTo>
                  <a:cubicBezTo>
                    <a:pt x="423" y="74"/>
                    <a:pt x="423" y="74"/>
                    <a:pt x="423" y="74"/>
                  </a:cubicBezTo>
                  <a:cubicBezTo>
                    <a:pt x="422" y="74"/>
                    <a:pt x="421" y="74"/>
                    <a:pt x="421" y="74"/>
                  </a:cubicBezTo>
                  <a:cubicBezTo>
                    <a:pt x="419" y="75"/>
                    <a:pt x="415" y="73"/>
                    <a:pt x="413" y="74"/>
                  </a:cubicBezTo>
                  <a:cubicBezTo>
                    <a:pt x="412" y="75"/>
                    <a:pt x="412" y="78"/>
                    <a:pt x="413" y="77"/>
                  </a:cubicBezTo>
                  <a:cubicBezTo>
                    <a:pt x="413" y="78"/>
                    <a:pt x="413" y="78"/>
                    <a:pt x="413" y="78"/>
                  </a:cubicBezTo>
                  <a:cubicBezTo>
                    <a:pt x="414" y="79"/>
                    <a:pt x="424" y="78"/>
                    <a:pt x="425" y="78"/>
                  </a:cubicBezTo>
                  <a:cubicBezTo>
                    <a:pt x="426" y="77"/>
                    <a:pt x="427" y="75"/>
                    <a:pt x="427" y="75"/>
                  </a:cubicBezTo>
                  <a:cubicBezTo>
                    <a:pt x="430" y="74"/>
                    <a:pt x="433" y="75"/>
                    <a:pt x="436" y="76"/>
                  </a:cubicBezTo>
                  <a:cubicBezTo>
                    <a:pt x="436" y="76"/>
                    <a:pt x="436" y="78"/>
                    <a:pt x="436" y="78"/>
                  </a:cubicBezTo>
                  <a:cubicBezTo>
                    <a:pt x="430" y="78"/>
                    <a:pt x="428" y="79"/>
                    <a:pt x="423" y="80"/>
                  </a:cubicBezTo>
                  <a:cubicBezTo>
                    <a:pt x="423" y="81"/>
                    <a:pt x="423" y="82"/>
                    <a:pt x="423" y="82"/>
                  </a:cubicBezTo>
                  <a:cubicBezTo>
                    <a:pt x="423" y="83"/>
                    <a:pt x="424" y="84"/>
                    <a:pt x="425" y="86"/>
                  </a:cubicBezTo>
                  <a:cubicBezTo>
                    <a:pt x="425" y="86"/>
                    <a:pt x="427" y="86"/>
                    <a:pt x="427" y="86"/>
                  </a:cubicBezTo>
                  <a:cubicBezTo>
                    <a:pt x="427" y="86"/>
                    <a:pt x="427" y="90"/>
                    <a:pt x="427" y="90"/>
                  </a:cubicBezTo>
                  <a:cubicBezTo>
                    <a:pt x="428" y="90"/>
                    <a:pt x="429" y="90"/>
                    <a:pt x="430" y="90"/>
                  </a:cubicBezTo>
                  <a:cubicBezTo>
                    <a:pt x="430" y="92"/>
                    <a:pt x="430" y="92"/>
                    <a:pt x="430" y="92"/>
                  </a:cubicBezTo>
                  <a:cubicBezTo>
                    <a:pt x="428" y="92"/>
                    <a:pt x="428" y="92"/>
                    <a:pt x="427" y="92"/>
                  </a:cubicBezTo>
                  <a:cubicBezTo>
                    <a:pt x="427" y="93"/>
                    <a:pt x="428" y="95"/>
                    <a:pt x="427" y="95"/>
                  </a:cubicBezTo>
                  <a:cubicBezTo>
                    <a:pt x="434" y="95"/>
                    <a:pt x="436" y="96"/>
                    <a:pt x="441" y="94"/>
                  </a:cubicBezTo>
                  <a:cubicBezTo>
                    <a:pt x="441" y="93"/>
                    <a:pt x="440" y="92"/>
                    <a:pt x="441" y="91"/>
                  </a:cubicBezTo>
                  <a:cubicBezTo>
                    <a:pt x="441" y="91"/>
                    <a:pt x="442" y="91"/>
                    <a:pt x="443" y="91"/>
                  </a:cubicBezTo>
                  <a:cubicBezTo>
                    <a:pt x="443" y="91"/>
                    <a:pt x="443" y="93"/>
                    <a:pt x="444" y="94"/>
                  </a:cubicBezTo>
                  <a:cubicBezTo>
                    <a:pt x="445" y="94"/>
                    <a:pt x="446" y="94"/>
                    <a:pt x="447" y="94"/>
                  </a:cubicBezTo>
                  <a:cubicBezTo>
                    <a:pt x="446" y="95"/>
                    <a:pt x="449" y="95"/>
                    <a:pt x="449" y="95"/>
                  </a:cubicBezTo>
                  <a:cubicBezTo>
                    <a:pt x="449" y="95"/>
                    <a:pt x="449" y="93"/>
                    <a:pt x="449" y="93"/>
                  </a:cubicBezTo>
                  <a:cubicBezTo>
                    <a:pt x="450" y="93"/>
                    <a:pt x="451" y="95"/>
                    <a:pt x="452" y="94"/>
                  </a:cubicBezTo>
                  <a:cubicBezTo>
                    <a:pt x="454" y="88"/>
                    <a:pt x="454" y="88"/>
                    <a:pt x="454" y="88"/>
                  </a:cubicBezTo>
                  <a:cubicBezTo>
                    <a:pt x="454" y="88"/>
                    <a:pt x="457" y="89"/>
                    <a:pt x="458" y="88"/>
                  </a:cubicBezTo>
                  <a:cubicBezTo>
                    <a:pt x="459" y="88"/>
                    <a:pt x="461" y="87"/>
                    <a:pt x="463" y="86"/>
                  </a:cubicBezTo>
                  <a:cubicBezTo>
                    <a:pt x="461" y="85"/>
                    <a:pt x="462" y="80"/>
                    <a:pt x="464" y="79"/>
                  </a:cubicBezTo>
                  <a:cubicBezTo>
                    <a:pt x="464" y="79"/>
                    <a:pt x="464" y="82"/>
                    <a:pt x="464" y="84"/>
                  </a:cubicBezTo>
                  <a:cubicBezTo>
                    <a:pt x="465" y="83"/>
                    <a:pt x="466" y="84"/>
                    <a:pt x="467" y="84"/>
                  </a:cubicBezTo>
                  <a:cubicBezTo>
                    <a:pt x="467" y="83"/>
                    <a:pt x="467" y="83"/>
                    <a:pt x="467" y="83"/>
                  </a:cubicBezTo>
                  <a:cubicBezTo>
                    <a:pt x="468" y="83"/>
                    <a:pt x="472" y="78"/>
                    <a:pt x="472" y="78"/>
                  </a:cubicBezTo>
                  <a:cubicBezTo>
                    <a:pt x="474" y="78"/>
                    <a:pt x="474" y="80"/>
                    <a:pt x="474" y="80"/>
                  </a:cubicBezTo>
                  <a:cubicBezTo>
                    <a:pt x="475" y="80"/>
                    <a:pt x="478" y="79"/>
                    <a:pt x="479" y="79"/>
                  </a:cubicBezTo>
                  <a:cubicBezTo>
                    <a:pt x="479" y="79"/>
                    <a:pt x="477" y="82"/>
                    <a:pt x="478" y="82"/>
                  </a:cubicBezTo>
                  <a:cubicBezTo>
                    <a:pt x="481" y="82"/>
                    <a:pt x="482" y="79"/>
                    <a:pt x="479" y="78"/>
                  </a:cubicBezTo>
                  <a:cubicBezTo>
                    <a:pt x="480" y="79"/>
                    <a:pt x="483" y="80"/>
                    <a:pt x="483" y="80"/>
                  </a:cubicBezTo>
                  <a:cubicBezTo>
                    <a:pt x="483" y="78"/>
                    <a:pt x="483" y="78"/>
                    <a:pt x="483" y="78"/>
                  </a:cubicBezTo>
                  <a:cubicBezTo>
                    <a:pt x="486" y="78"/>
                    <a:pt x="491" y="77"/>
                    <a:pt x="492" y="75"/>
                  </a:cubicBezTo>
                  <a:cubicBezTo>
                    <a:pt x="493" y="75"/>
                    <a:pt x="493" y="72"/>
                    <a:pt x="493" y="72"/>
                  </a:cubicBezTo>
                  <a:cubicBezTo>
                    <a:pt x="493" y="72"/>
                    <a:pt x="489" y="66"/>
                    <a:pt x="489" y="65"/>
                  </a:cubicBezTo>
                  <a:cubicBezTo>
                    <a:pt x="489" y="65"/>
                    <a:pt x="491" y="65"/>
                    <a:pt x="491" y="65"/>
                  </a:cubicBezTo>
                  <a:cubicBezTo>
                    <a:pt x="492" y="68"/>
                    <a:pt x="494" y="70"/>
                    <a:pt x="495" y="73"/>
                  </a:cubicBezTo>
                  <a:cubicBezTo>
                    <a:pt x="497" y="72"/>
                    <a:pt x="496" y="74"/>
                    <a:pt x="497" y="74"/>
                  </a:cubicBezTo>
                  <a:cubicBezTo>
                    <a:pt x="497" y="74"/>
                    <a:pt x="499" y="72"/>
                    <a:pt x="500" y="72"/>
                  </a:cubicBezTo>
                  <a:cubicBezTo>
                    <a:pt x="500" y="73"/>
                    <a:pt x="500" y="73"/>
                    <a:pt x="500" y="73"/>
                  </a:cubicBezTo>
                  <a:cubicBezTo>
                    <a:pt x="500" y="73"/>
                    <a:pt x="500" y="73"/>
                    <a:pt x="500" y="73"/>
                  </a:cubicBezTo>
                  <a:cubicBezTo>
                    <a:pt x="501" y="74"/>
                    <a:pt x="502" y="75"/>
                    <a:pt x="502" y="76"/>
                  </a:cubicBezTo>
                  <a:cubicBezTo>
                    <a:pt x="501" y="76"/>
                    <a:pt x="491" y="77"/>
                    <a:pt x="495" y="78"/>
                  </a:cubicBezTo>
                  <a:cubicBezTo>
                    <a:pt x="501" y="79"/>
                    <a:pt x="508" y="79"/>
                    <a:pt x="513" y="80"/>
                  </a:cubicBezTo>
                  <a:cubicBezTo>
                    <a:pt x="512" y="81"/>
                    <a:pt x="514" y="83"/>
                    <a:pt x="512" y="83"/>
                  </a:cubicBezTo>
                  <a:cubicBezTo>
                    <a:pt x="510" y="82"/>
                    <a:pt x="510" y="82"/>
                    <a:pt x="510" y="82"/>
                  </a:cubicBezTo>
                  <a:cubicBezTo>
                    <a:pt x="505" y="81"/>
                    <a:pt x="500" y="81"/>
                    <a:pt x="495" y="81"/>
                  </a:cubicBezTo>
                  <a:cubicBezTo>
                    <a:pt x="494" y="81"/>
                    <a:pt x="491" y="82"/>
                    <a:pt x="488" y="82"/>
                  </a:cubicBezTo>
                  <a:cubicBezTo>
                    <a:pt x="488" y="82"/>
                    <a:pt x="487" y="80"/>
                    <a:pt x="486" y="80"/>
                  </a:cubicBezTo>
                  <a:cubicBezTo>
                    <a:pt x="485" y="80"/>
                    <a:pt x="475" y="84"/>
                    <a:pt x="474" y="84"/>
                  </a:cubicBezTo>
                  <a:cubicBezTo>
                    <a:pt x="474" y="84"/>
                    <a:pt x="473" y="86"/>
                    <a:pt x="473" y="86"/>
                  </a:cubicBezTo>
                  <a:cubicBezTo>
                    <a:pt x="472" y="86"/>
                    <a:pt x="471" y="85"/>
                    <a:pt x="470" y="86"/>
                  </a:cubicBezTo>
                  <a:cubicBezTo>
                    <a:pt x="472" y="85"/>
                    <a:pt x="468" y="85"/>
                    <a:pt x="468" y="85"/>
                  </a:cubicBezTo>
                  <a:cubicBezTo>
                    <a:pt x="467" y="89"/>
                    <a:pt x="466" y="91"/>
                    <a:pt x="466" y="95"/>
                  </a:cubicBezTo>
                  <a:cubicBezTo>
                    <a:pt x="468" y="95"/>
                    <a:pt x="467" y="95"/>
                    <a:pt x="468" y="96"/>
                  </a:cubicBezTo>
                  <a:cubicBezTo>
                    <a:pt x="469" y="95"/>
                    <a:pt x="470" y="96"/>
                    <a:pt x="470" y="96"/>
                  </a:cubicBezTo>
                  <a:cubicBezTo>
                    <a:pt x="473" y="95"/>
                    <a:pt x="476" y="92"/>
                    <a:pt x="478" y="92"/>
                  </a:cubicBezTo>
                  <a:cubicBezTo>
                    <a:pt x="481" y="92"/>
                    <a:pt x="478" y="93"/>
                    <a:pt x="480" y="94"/>
                  </a:cubicBezTo>
                  <a:cubicBezTo>
                    <a:pt x="484" y="95"/>
                    <a:pt x="487" y="93"/>
                    <a:pt x="489" y="92"/>
                  </a:cubicBezTo>
                  <a:cubicBezTo>
                    <a:pt x="491" y="90"/>
                    <a:pt x="493" y="89"/>
                    <a:pt x="494" y="87"/>
                  </a:cubicBezTo>
                  <a:cubicBezTo>
                    <a:pt x="494" y="92"/>
                    <a:pt x="494" y="92"/>
                    <a:pt x="491" y="96"/>
                  </a:cubicBezTo>
                  <a:cubicBezTo>
                    <a:pt x="492" y="96"/>
                    <a:pt x="492" y="96"/>
                    <a:pt x="494" y="96"/>
                  </a:cubicBezTo>
                  <a:cubicBezTo>
                    <a:pt x="494" y="98"/>
                    <a:pt x="495" y="99"/>
                    <a:pt x="495" y="100"/>
                  </a:cubicBezTo>
                  <a:cubicBezTo>
                    <a:pt x="494" y="101"/>
                    <a:pt x="496" y="102"/>
                    <a:pt x="496" y="102"/>
                  </a:cubicBezTo>
                  <a:cubicBezTo>
                    <a:pt x="497" y="101"/>
                    <a:pt x="497" y="100"/>
                    <a:pt x="498" y="99"/>
                  </a:cubicBezTo>
                  <a:cubicBezTo>
                    <a:pt x="499" y="99"/>
                    <a:pt x="499" y="99"/>
                    <a:pt x="499" y="99"/>
                  </a:cubicBezTo>
                  <a:cubicBezTo>
                    <a:pt x="500" y="102"/>
                    <a:pt x="500" y="102"/>
                    <a:pt x="500" y="102"/>
                  </a:cubicBezTo>
                  <a:cubicBezTo>
                    <a:pt x="503" y="103"/>
                    <a:pt x="509" y="100"/>
                    <a:pt x="508" y="101"/>
                  </a:cubicBezTo>
                  <a:cubicBezTo>
                    <a:pt x="507" y="101"/>
                    <a:pt x="506" y="103"/>
                    <a:pt x="506" y="103"/>
                  </a:cubicBezTo>
                  <a:cubicBezTo>
                    <a:pt x="506" y="104"/>
                    <a:pt x="507" y="105"/>
                    <a:pt x="506" y="106"/>
                  </a:cubicBezTo>
                  <a:cubicBezTo>
                    <a:pt x="506" y="106"/>
                    <a:pt x="504" y="106"/>
                    <a:pt x="504" y="106"/>
                  </a:cubicBezTo>
                  <a:cubicBezTo>
                    <a:pt x="503" y="108"/>
                    <a:pt x="503" y="108"/>
                    <a:pt x="503" y="108"/>
                  </a:cubicBezTo>
                  <a:cubicBezTo>
                    <a:pt x="501" y="109"/>
                    <a:pt x="501" y="107"/>
                    <a:pt x="500" y="106"/>
                  </a:cubicBezTo>
                  <a:cubicBezTo>
                    <a:pt x="497" y="106"/>
                    <a:pt x="492" y="108"/>
                    <a:pt x="491" y="107"/>
                  </a:cubicBezTo>
                  <a:cubicBezTo>
                    <a:pt x="491" y="107"/>
                    <a:pt x="489" y="102"/>
                    <a:pt x="488" y="102"/>
                  </a:cubicBezTo>
                  <a:cubicBezTo>
                    <a:pt x="488" y="101"/>
                    <a:pt x="485" y="102"/>
                    <a:pt x="484" y="102"/>
                  </a:cubicBezTo>
                  <a:cubicBezTo>
                    <a:pt x="483" y="101"/>
                    <a:pt x="482" y="98"/>
                    <a:pt x="480" y="98"/>
                  </a:cubicBezTo>
                  <a:cubicBezTo>
                    <a:pt x="476" y="97"/>
                    <a:pt x="468" y="98"/>
                    <a:pt x="464" y="99"/>
                  </a:cubicBezTo>
                  <a:cubicBezTo>
                    <a:pt x="464" y="99"/>
                    <a:pt x="465" y="103"/>
                    <a:pt x="464" y="103"/>
                  </a:cubicBezTo>
                  <a:cubicBezTo>
                    <a:pt x="465" y="103"/>
                    <a:pt x="466" y="105"/>
                    <a:pt x="466" y="105"/>
                  </a:cubicBezTo>
                  <a:cubicBezTo>
                    <a:pt x="467" y="105"/>
                    <a:pt x="469" y="105"/>
                    <a:pt x="470" y="105"/>
                  </a:cubicBezTo>
                  <a:cubicBezTo>
                    <a:pt x="470" y="105"/>
                    <a:pt x="470" y="106"/>
                    <a:pt x="470" y="106"/>
                  </a:cubicBezTo>
                  <a:cubicBezTo>
                    <a:pt x="471" y="107"/>
                    <a:pt x="471" y="109"/>
                    <a:pt x="471" y="110"/>
                  </a:cubicBezTo>
                  <a:cubicBezTo>
                    <a:pt x="461" y="112"/>
                    <a:pt x="457" y="111"/>
                    <a:pt x="451" y="117"/>
                  </a:cubicBezTo>
                  <a:cubicBezTo>
                    <a:pt x="450" y="117"/>
                    <a:pt x="449" y="118"/>
                    <a:pt x="449" y="118"/>
                  </a:cubicBezTo>
                  <a:cubicBezTo>
                    <a:pt x="450" y="121"/>
                    <a:pt x="451" y="123"/>
                    <a:pt x="452" y="126"/>
                  </a:cubicBezTo>
                  <a:cubicBezTo>
                    <a:pt x="452" y="125"/>
                    <a:pt x="454" y="126"/>
                    <a:pt x="454" y="126"/>
                  </a:cubicBezTo>
                  <a:cubicBezTo>
                    <a:pt x="454" y="126"/>
                    <a:pt x="454" y="124"/>
                    <a:pt x="454" y="124"/>
                  </a:cubicBezTo>
                  <a:cubicBezTo>
                    <a:pt x="455" y="124"/>
                    <a:pt x="455" y="124"/>
                    <a:pt x="455" y="124"/>
                  </a:cubicBezTo>
                  <a:cubicBezTo>
                    <a:pt x="455" y="122"/>
                    <a:pt x="455" y="122"/>
                    <a:pt x="455" y="122"/>
                  </a:cubicBezTo>
                  <a:cubicBezTo>
                    <a:pt x="455" y="122"/>
                    <a:pt x="457" y="122"/>
                    <a:pt x="455" y="123"/>
                  </a:cubicBezTo>
                  <a:cubicBezTo>
                    <a:pt x="456" y="123"/>
                    <a:pt x="457" y="123"/>
                    <a:pt x="457" y="123"/>
                  </a:cubicBezTo>
                  <a:cubicBezTo>
                    <a:pt x="458" y="126"/>
                    <a:pt x="458" y="126"/>
                    <a:pt x="458" y="126"/>
                  </a:cubicBezTo>
                  <a:cubicBezTo>
                    <a:pt x="461" y="127"/>
                    <a:pt x="464" y="125"/>
                    <a:pt x="466" y="125"/>
                  </a:cubicBezTo>
                  <a:cubicBezTo>
                    <a:pt x="466" y="125"/>
                    <a:pt x="467" y="122"/>
                    <a:pt x="465" y="124"/>
                  </a:cubicBezTo>
                  <a:cubicBezTo>
                    <a:pt x="465" y="122"/>
                    <a:pt x="465" y="122"/>
                    <a:pt x="465" y="122"/>
                  </a:cubicBezTo>
                  <a:cubicBezTo>
                    <a:pt x="466" y="122"/>
                    <a:pt x="467" y="121"/>
                    <a:pt x="467" y="120"/>
                  </a:cubicBezTo>
                  <a:cubicBezTo>
                    <a:pt x="468" y="121"/>
                    <a:pt x="469" y="122"/>
                    <a:pt x="470" y="122"/>
                  </a:cubicBezTo>
                  <a:cubicBezTo>
                    <a:pt x="470" y="123"/>
                    <a:pt x="470" y="124"/>
                    <a:pt x="470" y="124"/>
                  </a:cubicBezTo>
                  <a:cubicBezTo>
                    <a:pt x="472" y="124"/>
                    <a:pt x="472" y="126"/>
                    <a:pt x="472" y="126"/>
                  </a:cubicBezTo>
                  <a:cubicBezTo>
                    <a:pt x="472" y="126"/>
                    <a:pt x="472" y="125"/>
                    <a:pt x="473" y="122"/>
                  </a:cubicBezTo>
                  <a:cubicBezTo>
                    <a:pt x="474" y="121"/>
                    <a:pt x="474" y="121"/>
                    <a:pt x="474" y="121"/>
                  </a:cubicBezTo>
                  <a:cubicBezTo>
                    <a:pt x="475" y="121"/>
                    <a:pt x="474" y="123"/>
                    <a:pt x="474" y="124"/>
                  </a:cubicBezTo>
                  <a:cubicBezTo>
                    <a:pt x="476" y="124"/>
                    <a:pt x="478" y="125"/>
                    <a:pt x="480" y="126"/>
                  </a:cubicBezTo>
                  <a:cubicBezTo>
                    <a:pt x="483" y="126"/>
                    <a:pt x="484" y="125"/>
                    <a:pt x="487" y="126"/>
                  </a:cubicBezTo>
                  <a:cubicBezTo>
                    <a:pt x="488" y="127"/>
                    <a:pt x="488" y="128"/>
                    <a:pt x="488" y="128"/>
                  </a:cubicBezTo>
                  <a:cubicBezTo>
                    <a:pt x="489" y="128"/>
                    <a:pt x="488" y="126"/>
                    <a:pt x="488" y="126"/>
                  </a:cubicBezTo>
                  <a:cubicBezTo>
                    <a:pt x="494" y="123"/>
                    <a:pt x="494" y="124"/>
                    <a:pt x="490" y="119"/>
                  </a:cubicBezTo>
                  <a:cubicBezTo>
                    <a:pt x="496" y="121"/>
                    <a:pt x="494" y="121"/>
                    <a:pt x="497" y="118"/>
                  </a:cubicBezTo>
                  <a:cubicBezTo>
                    <a:pt x="497" y="117"/>
                    <a:pt x="498" y="117"/>
                    <a:pt x="498" y="117"/>
                  </a:cubicBezTo>
                  <a:cubicBezTo>
                    <a:pt x="498" y="116"/>
                    <a:pt x="498" y="116"/>
                    <a:pt x="498" y="116"/>
                  </a:cubicBezTo>
                  <a:cubicBezTo>
                    <a:pt x="500" y="115"/>
                    <a:pt x="499" y="121"/>
                    <a:pt x="499" y="120"/>
                  </a:cubicBezTo>
                  <a:cubicBezTo>
                    <a:pt x="499" y="121"/>
                    <a:pt x="499" y="122"/>
                    <a:pt x="499" y="122"/>
                  </a:cubicBezTo>
                  <a:cubicBezTo>
                    <a:pt x="502" y="122"/>
                    <a:pt x="506" y="121"/>
                    <a:pt x="507" y="121"/>
                  </a:cubicBezTo>
                  <a:cubicBezTo>
                    <a:pt x="507" y="121"/>
                    <a:pt x="510" y="122"/>
                    <a:pt x="510" y="122"/>
                  </a:cubicBezTo>
                  <a:cubicBezTo>
                    <a:pt x="512" y="122"/>
                    <a:pt x="513" y="121"/>
                    <a:pt x="514" y="121"/>
                  </a:cubicBezTo>
                  <a:cubicBezTo>
                    <a:pt x="514" y="121"/>
                    <a:pt x="515" y="121"/>
                    <a:pt x="515" y="122"/>
                  </a:cubicBezTo>
                  <a:cubicBezTo>
                    <a:pt x="515" y="121"/>
                    <a:pt x="516" y="121"/>
                    <a:pt x="516" y="120"/>
                  </a:cubicBezTo>
                  <a:cubicBezTo>
                    <a:pt x="516" y="117"/>
                    <a:pt x="516" y="116"/>
                    <a:pt x="515" y="114"/>
                  </a:cubicBezTo>
                  <a:cubicBezTo>
                    <a:pt x="516" y="115"/>
                    <a:pt x="517" y="115"/>
                    <a:pt x="518" y="116"/>
                  </a:cubicBezTo>
                  <a:cubicBezTo>
                    <a:pt x="518" y="117"/>
                    <a:pt x="517" y="118"/>
                    <a:pt x="518" y="119"/>
                  </a:cubicBezTo>
                  <a:cubicBezTo>
                    <a:pt x="520" y="122"/>
                    <a:pt x="521" y="120"/>
                    <a:pt x="523" y="120"/>
                  </a:cubicBezTo>
                  <a:cubicBezTo>
                    <a:pt x="522" y="119"/>
                    <a:pt x="524" y="119"/>
                    <a:pt x="524" y="119"/>
                  </a:cubicBezTo>
                  <a:cubicBezTo>
                    <a:pt x="525" y="119"/>
                    <a:pt x="525" y="121"/>
                    <a:pt x="526" y="121"/>
                  </a:cubicBezTo>
                  <a:cubicBezTo>
                    <a:pt x="526" y="124"/>
                    <a:pt x="526" y="125"/>
                    <a:pt x="526" y="129"/>
                  </a:cubicBezTo>
                  <a:cubicBezTo>
                    <a:pt x="526" y="129"/>
                    <a:pt x="529" y="129"/>
                    <a:pt x="528" y="128"/>
                  </a:cubicBezTo>
                  <a:cubicBezTo>
                    <a:pt x="529" y="128"/>
                    <a:pt x="531" y="129"/>
                    <a:pt x="531" y="129"/>
                  </a:cubicBezTo>
                  <a:cubicBezTo>
                    <a:pt x="532" y="129"/>
                    <a:pt x="532" y="126"/>
                    <a:pt x="533" y="126"/>
                  </a:cubicBezTo>
                  <a:cubicBezTo>
                    <a:pt x="534" y="124"/>
                    <a:pt x="537" y="124"/>
                    <a:pt x="538" y="122"/>
                  </a:cubicBezTo>
                  <a:cubicBezTo>
                    <a:pt x="539" y="122"/>
                    <a:pt x="539" y="122"/>
                    <a:pt x="539" y="122"/>
                  </a:cubicBezTo>
                  <a:cubicBezTo>
                    <a:pt x="539" y="120"/>
                    <a:pt x="539" y="120"/>
                    <a:pt x="539" y="120"/>
                  </a:cubicBezTo>
                  <a:cubicBezTo>
                    <a:pt x="540" y="121"/>
                    <a:pt x="540" y="122"/>
                    <a:pt x="541" y="123"/>
                  </a:cubicBezTo>
                  <a:cubicBezTo>
                    <a:pt x="542" y="123"/>
                    <a:pt x="543" y="123"/>
                    <a:pt x="544" y="123"/>
                  </a:cubicBezTo>
                  <a:cubicBezTo>
                    <a:pt x="544" y="123"/>
                    <a:pt x="545" y="121"/>
                    <a:pt x="545" y="121"/>
                  </a:cubicBezTo>
                  <a:cubicBezTo>
                    <a:pt x="547" y="119"/>
                    <a:pt x="550" y="118"/>
                    <a:pt x="552" y="116"/>
                  </a:cubicBezTo>
                  <a:cubicBezTo>
                    <a:pt x="551" y="116"/>
                    <a:pt x="551" y="114"/>
                    <a:pt x="550" y="114"/>
                  </a:cubicBezTo>
                  <a:cubicBezTo>
                    <a:pt x="549" y="114"/>
                    <a:pt x="547" y="115"/>
                    <a:pt x="546" y="114"/>
                  </a:cubicBezTo>
                  <a:cubicBezTo>
                    <a:pt x="545" y="114"/>
                    <a:pt x="543" y="110"/>
                    <a:pt x="542" y="109"/>
                  </a:cubicBezTo>
                  <a:cubicBezTo>
                    <a:pt x="539" y="108"/>
                    <a:pt x="536" y="108"/>
                    <a:pt x="532" y="108"/>
                  </a:cubicBezTo>
                  <a:cubicBezTo>
                    <a:pt x="539" y="106"/>
                    <a:pt x="545" y="106"/>
                    <a:pt x="552" y="104"/>
                  </a:cubicBezTo>
                  <a:cubicBezTo>
                    <a:pt x="551" y="101"/>
                    <a:pt x="551" y="99"/>
                    <a:pt x="551" y="97"/>
                  </a:cubicBezTo>
                  <a:cubicBezTo>
                    <a:pt x="554" y="97"/>
                    <a:pt x="559" y="100"/>
                    <a:pt x="564" y="98"/>
                  </a:cubicBezTo>
                  <a:cubicBezTo>
                    <a:pt x="565" y="97"/>
                    <a:pt x="565" y="97"/>
                    <a:pt x="565" y="97"/>
                  </a:cubicBezTo>
                  <a:cubicBezTo>
                    <a:pt x="566" y="97"/>
                    <a:pt x="568" y="98"/>
                    <a:pt x="569" y="97"/>
                  </a:cubicBezTo>
                  <a:cubicBezTo>
                    <a:pt x="569" y="97"/>
                    <a:pt x="569" y="96"/>
                    <a:pt x="570" y="96"/>
                  </a:cubicBezTo>
                  <a:cubicBezTo>
                    <a:pt x="571" y="96"/>
                    <a:pt x="570" y="94"/>
                    <a:pt x="571" y="94"/>
                  </a:cubicBezTo>
                  <a:cubicBezTo>
                    <a:pt x="568" y="93"/>
                    <a:pt x="563" y="92"/>
                    <a:pt x="569" y="92"/>
                  </a:cubicBezTo>
                  <a:cubicBezTo>
                    <a:pt x="572" y="91"/>
                    <a:pt x="580" y="93"/>
                    <a:pt x="574" y="89"/>
                  </a:cubicBezTo>
                  <a:cubicBezTo>
                    <a:pt x="574" y="88"/>
                    <a:pt x="574" y="88"/>
                    <a:pt x="574" y="88"/>
                  </a:cubicBezTo>
                  <a:cubicBezTo>
                    <a:pt x="580" y="88"/>
                    <a:pt x="580" y="87"/>
                    <a:pt x="584" y="85"/>
                  </a:cubicBezTo>
                  <a:cubicBezTo>
                    <a:pt x="584" y="84"/>
                    <a:pt x="584" y="84"/>
                    <a:pt x="584" y="84"/>
                  </a:cubicBezTo>
                  <a:cubicBezTo>
                    <a:pt x="583" y="83"/>
                    <a:pt x="584" y="83"/>
                    <a:pt x="583" y="81"/>
                  </a:cubicBezTo>
                  <a:cubicBezTo>
                    <a:pt x="580" y="81"/>
                    <a:pt x="579" y="82"/>
                    <a:pt x="576" y="82"/>
                  </a:cubicBezTo>
                  <a:cubicBezTo>
                    <a:pt x="576" y="82"/>
                    <a:pt x="576" y="80"/>
                    <a:pt x="576" y="80"/>
                  </a:cubicBezTo>
                  <a:cubicBezTo>
                    <a:pt x="574" y="80"/>
                    <a:pt x="570" y="78"/>
                    <a:pt x="570" y="78"/>
                  </a:cubicBezTo>
                  <a:cubicBezTo>
                    <a:pt x="569" y="78"/>
                    <a:pt x="568" y="80"/>
                    <a:pt x="568" y="80"/>
                  </a:cubicBezTo>
                  <a:cubicBezTo>
                    <a:pt x="566" y="80"/>
                    <a:pt x="565" y="79"/>
                    <a:pt x="564" y="80"/>
                  </a:cubicBezTo>
                  <a:cubicBezTo>
                    <a:pt x="562" y="81"/>
                    <a:pt x="562" y="81"/>
                    <a:pt x="562" y="81"/>
                  </a:cubicBezTo>
                  <a:cubicBezTo>
                    <a:pt x="558" y="82"/>
                    <a:pt x="556" y="83"/>
                    <a:pt x="552" y="84"/>
                  </a:cubicBezTo>
                  <a:cubicBezTo>
                    <a:pt x="553" y="83"/>
                    <a:pt x="552" y="82"/>
                    <a:pt x="553" y="81"/>
                  </a:cubicBezTo>
                  <a:cubicBezTo>
                    <a:pt x="554" y="80"/>
                    <a:pt x="556" y="79"/>
                    <a:pt x="557" y="79"/>
                  </a:cubicBezTo>
                  <a:cubicBezTo>
                    <a:pt x="558" y="80"/>
                    <a:pt x="556" y="77"/>
                    <a:pt x="556" y="77"/>
                  </a:cubicBezTo>
                  <a:cubicBezTo>
                    <a:pt x="553" y="76"/>
                    <a:pt x="551" y="76"/>
                    <a:pt x="548" y="76"/>
                  </a:cubicBezTo>
                  <a:cubicBezTo>
                    <a:pt x="548" y="76"/>
                    <a:pt x="549" y="74"/>
                    <a:pt x="550" y="74"/>
                  </a:cubicBezTo>
                  <a:cubicBezTo>
                    <a:pt x="550" y="74"/>
                    <a:pt x="558" y="76"/>
                    <a:pt x="559" y="76"/>
                  </a:cubicBezTo>
                  <a:cubicBezTo>
                    <a:pt x="559" y="76"/>
                    <a:pt x="561" y="78"/>
                    <a:pt x="561" y="78"/>
                  </a:cubicBezTo>
                  <a:cubicBezTo>
                    <a:pt x="562" y="78"/>
                    <a:pt x="564" y="77"/>
                    <a:pt x="566" y="77"/>
                  </a:cubicBezTo>
                  <a:cubicBezTo>
                    <a:pt x="567" y="77"/>
                    <a:pt x="574" y="76"/>
                    <a:pt x="569" y="74"/>
                  </a:cubicBezTo>
                  <a:cubicBezTo>
                    <a:pt x="566" y="73"/>
                    <a:pt x="565" y="73"/>
                    <a:pt x="562" y="72"/>
                  </a:cubicBezTo>
                  <a:cubicBezTo>
                    <a:pt x="563" y="72"/>
                    <a:pt x="560" y="71"/>
                    <a:pt x="560" y="71"/>
                  </a:cubicBezTo>
                  <a:cubicBezTo>
                    <a:pt x="564" y="72"/>
                    <a:pt x="567" y="71"/>
                    <a:pt x="571" y="72"/>
                  </a:cubicBezTo>
                  <a:cubicBezTo>
                    <a:pt x="571" y="73"/>
                    <a:pt x="573" y="74"/>
                    <a:pt x="574" y="74"/>
                  </a:cubicBezTo>
                  <a:cubicBezTo>
                    <a:pt x="574" y="74"/>
                    <a:pt x="576" y="73"/>
                    <a:pt x="576" y="72"/>
                  </a:cubicBezTo>
                  <a:cubicBezTo>
                    <a:pt x="575" y="70"/>
                    <a:pt x="575" y="70"/>
                    <a:pt x="575" y="70"/>
                  </a:cubicBezTo>
                  <a:cubicBezTo>
                    <a:pt x="570" y="69"/>
                    <a:pt x="565" y="69"/>
                    <a:pt x="560" y="69"/>
                  </a:cubicBezTo>
                  <a:cubicBezTo>
                    <a:pt x="560" y="69"/>
                    <a:pt x="560" y="67"/>
                    <a:pt x="560" y="66"/>
                  </a:cubicBezTo>
                  <a:cubicBezTo>
                    <a:pt x="562" y="67"/>
                    <a:pt x="564" y="67"/>
                    <a:pt x="566" y="68"/>
                  </a:cubicBezTo>
                  <a:cubicBezTo>
                    <a:pt x="566" y="67"/>
                    <a:pt x="567" y="65"/>
                    <a:pt x="568" y="65"/>
                  </a:cubicBezTo>
                  <a:cubicBezTo>
                    <a:pt x="568" y="65"/>
                    <a:pt x="569" y="66"/>
                    <a:pt x="570" y="65"/>
                  </a:cubicBezTo>
                  <a:cubicBezTo>
                    <a:pt x="570" y="65"/>
                    <a:pt x="570" y="67"/>
                    <a:pt x="570" y="67"/>
                  </a:cubicBezTo>
                  <a:cubicBezTo>
                    <a:pt x="572" y="69"/>
                    <a:pt x="576" y="70"/>
                    <a:pt x="577" y="69"/>
                  </a:cubicBezTo>
                  <a:cubicBezTo>
                    <a:pt x="577" y="69"/>
                    <a:pt x="575" y="66"/>
                    <a:pt x="579" y="67"/>
                  </a:cubicBezTo>
                  <a:cubicBezTo>
                    <a:pt x="579" y="67"/>
                    <a:pt x="582" y="69"/>
                    <a:pt x="583" y="70"/>
                  </a:cubicBezTo>
                  <a:cubicBezTo>
                    <a:pt x="584" y="69"/>
                    <a:pt x="586" y="67"/>
                    <a:pt x="586" y="66"/>
                  </a:cubicBezTo>
                  <a:cubicBezTo>
                    <a:pt x="587" y="67"/>
                    <a:pt x="588" y="68"/>
                    <a:pt x="588" y="68"/>
                  </a:cubicBezTo>
                  <a:cubicBezTo>
                    <a:pt x="593" y="70"/>
                    <a:pt x="596" y="68"/>
                    <a:pt x="600" y="68"/>
                  </a:cubicBezTo>
                  <a:cubicBezTo>
                    <a:pt x="600" y="68"/>
                    <a:pt x="601" y="66"/>
                    <a:pt x="601" y="65"/>
                  </a:cubicBezTo>
                  <a:cubicBezTo>
                    <a:pt x="600" y="65"/>
                    <a:pt x="600" y="65"/>
                    <a:pt x="599" y="64"/>
                  </a:cubicBezTo>
                  <a:cubicBezTo>
                    <a:pt x="596" y="63"/>
                    <a:pt x="603" y="64"/>
                    <a:pt x="603" y="64"/>
                  </a:cubicBezTo>
                  <a:cubicBezTo>
                    <a:pt x="604" y="64"/>
                    <a:pt x="605" y="61"/>
                    <a:pt x="605" y="61"/>
                  </a:cubicBezTo>
                  <a:cubicBezTo>
                    <a:pt x="605" y="61"/>
                    <a:pt x="615" y="60"/>
                    <a:pt x="611" y="59"/>
                  </a:cubicBezTo>
                  <a:cubicBezTo>
                    <a:pt x="610" y="59"/>
                    <a:pt x="608" y="58"/>
                    <a:pt x="607" y="58"/>
                  </a:cubicBezTo>
                  <a:cubicBezTo>
                    <a:pt x="607" y="58"/>
                    <a:pt x="608" y="57"/>
                    <a:pt x="607" y="56"/>
                  </a:cubicBezTo>
                  <a:cubicBezTo>
                    <a:pt x="609" y="55"/>
                    <a:pt x="609" y="55"/>
                    <a:pt x="609" y="55"/>
                  </a:cubicBezTo>
                  <a:cubicBezTo>
                    <a:pt x="610" y="55"/>
                    <a:pt x="611" y="57"/>
                    <a:pt x="612" y="57"/>
                  </a:cubicBezTo>
                  <a:cubicBezTo>
                    <a:pt x="616" y="59"/>
                    <a:pt x="616" y="57"/>
                    <a:pt x="619" y="56"/>
                  </a:cubicBezTo>
                  <a:cubicBezTo>
                    <a:pt x="619" y="54"/>
                    <a:pt x="619" y="54"/>
                    <a:pt x="619" y="54"/>
                  </a:cubicBezTo>
                  <a:cubicBezTo>
                    <a:pt x="620" y="54"/>
                    <a:pt x="621" y="55"/>
                    <a:pt x="622" y="54"/>
                  </a:cubicBezTo>
                  <a:cubicBezTo>
                    <a:pt x="623" y="53"/>
                    <a:pt x="621" y="52"/>
                    <a:pt x="621" y="51"/>
                  </a:cubicBezTo>
                  <a:cubicBezTo>
                    <a:pt x="622" y="50"/>
                    <a:pt x="623" y="50"/>
                    <a:pt x="623" y="49"/>
                  </a:cubicBezTo>
                  <a:cubicBezTo>
                    <a:pt x="627" y="55"/>
                    <a:pt x="628" y="51"/>
                    <a:pt x="627" y="51"/>
                  </a:cubicBezTo>
                  <a:cubicBezTo>
                    <a:pt x="628" y="51"/>
                    <a:pt x="628" y="52"/>
                    <a:pt x="629" y="52"/>
                  </a:cubicBezTo>
                  <a:cubicBezTo>
                    <a:pt x="630" y="52"/>
                    <a:pt x="630" y="49"/>
                    <a:pt x="631" y="49"/>
                  </a:cubicBezTo>
                  <a:cubicBezTo>
                    <a:pt x="633" y="48"/>
                    <a:pt x="635" y="48"/>
                    <a:pt x="637" y="47"/>
                  </a:cubicBezTo>
                  <a:cubicBezTo>
                    <a:pt x="638" y="47"/>
                    <a:pt x="639" y="45"/>
                    <a:pt x="639" y="45"/>
                  </a:cubicBezTo>
                  <a:cubicBezTo>
                    <a:pt x="640" y="44"/>
                    <a:pt x="642" y="44"/>
                    <a:pt x="643" y="43"/>
                  </a:cubicBezTo>
                  <a:cubicBezTo>
                    <a:pt x="644" y="43"/>
                    <a:pt x="643" y="41"/>
                    <a:pt x="644" y="41"/>
                  </a:cubicBezTo>
                  <a:cubicBezTo>
                    <a:pt x="646" y="41"/>
                    <a:pt x="647" y="42"/>
                    <a:pt x="650" y="42"/>
                  </a:cubicBezTo>
                  <a:cubicBezTo>
                    <a:pt x="651" y="42"/>
                    <a:pt x="655" y="40"/>
                    <a:pt x="656" y="40"/>
                  </a:cubicBezTo>
                  <a:cubicBezTo>
                    <a:pt x="663" y="38"/>
                    <a:pt x="667" y="38"/>
                    <a:pt x="673" y="35"/>
                  </a:cubicBezTo>
                  <a:cubicBezTo>
                    <a:pt x="674" y="34"/>
                    <a:pt x="674" y="32"/>
                    <a:pt x="675" y="31"/>
                  </a:cubicBezTo>
                  <a:cubicBezTo>
                    <a:pt x="673" y="31"/>
                    <a:pt x="672" y="31"/>
                    <a:pt x="670" y="31"/>
                  </a:cubicBezTo>
                  <a:cubicBezTo>
                    <a:pt x="668" y="32"/>
                    <a:pt x="664" y="34"/>
                    <a:pt x="662" y="35"/>
                  </a:cubicBezTo>
                  <a:cubicBezTo>
                    <a:pt x="659" y="35"/>
                    <a:pt x="652" y="35"/>
                    <a:pt x="653" y="35"/>
                  </a:cubicBezTo>
                  <a:cubicBezTo>
                    <a:pt x="655" y="33"/>
                    <a:pt x="655" y="33"/>
                    <a:pt x="655" y="33"/>
                  </a:cubicBezTo>
                  <a:cubicBezTo>
                    <a:pt x="658" y="32"/>
                    <a:pt x="661" y="33"/>
                    <a:pt x="665" y="32"/>
                  </a:cubicBezTo>
                  <a:cubicBezTo>
                    <a:pt x="664" y="31"/>
                    <a:pt x="665" y="31"/>
                    <a:pt x="665" y="31"/>
                  </a:cubicBezTo>
                  <a:cubicBezTo>
                    <a:pt x="665" y="31"/>
                    <a:pt x="663" y="29"/>
                    <a:pt x="664" y="29"/>
                  </a:cubicBezTo>
                  <a:cubicBezTo>
                    <a:pt x="665" y="29"/>
                    <a:pt x="667" y="30"/>
                    <a:pt x="667" y="31"/>
                  </a:cubicBezTo>
                  <a:cubicBezTo>
                    <a:pt x="668" y="31"/>
                    <a:pt x="674" y="30"/>
                    <a:pt x="675" y="29"/>
                  </a:cubicBezTo>
                  <a:cubicBezTo>
                    <a:pt x="676" y="29"/>
                    <a:pt x="677" y="26"/>
                    <a:pt x="678" y="25"/>
                  </a:cubicBezTo>
                  <a:cubicBezTo>
                    <a:pt x="679" y="25"/>
                    <a:pt x="682" y="26"/>
                    <a:pt x="683" y="25"/>
                  </a:cubicBezTo>
                  <a:cubicBezTo>
                    <a:pt x="683" y="24"/>
                    <a:pt x="683" y="24"/>
                    <a:pt x="683" y="24"/>
                  </a:cubicBezTo>
                  <a:cubicBezTo>
                    <a:pt x="684" y="24"/>
                    <a:pt x="686" y="24"/>
                    <a:pt x="687" y="23"/>
                  </a:cubicBezTo>
                  <a:cubicBezTo>
                    <a:pt x="688" y="23"/>
                    <a:pt x="689" y="21"/>
                    <a:pt x="689" y="21"/>
                  </a:cubicBezTo>
                  <a:cubicBezTo>
                    <a:pt x="690" y="20"/>
                    <a:pt x="692" y="21"/>
                    <a:pt x="693" y="21"/>
                  </a:cubicBezTo>
                  <a:cubicBezTo>
                    <a:pt x="694" y="19"/>
                    <a:pt x="694" y="19"/>
                    <a:pt x="694" y="19"/>
                  </a:cubicBezTo>
                  <a:cubicBezTo>
                    <a:pt x="695" y="19"/>
                    <a:pt x="696" y="20"/>
                    <a:pt x="696" y="19"/>
                  </a:cubicBezTo>
                  <a:cubicBezTo>
                    <a:pt x="696" y="19"/>
                    <a:pt x="696" y="19"/>
                    <a:pt x="696" y="19"/>
                  </a:cubicBezTo>
                  <a:cubicBezTo>
                    <a:pt x="696" y="18"/>
                    <a:pt x="698" y="17"/>
                    <a:pt x="698" y="17"/>
                  </a:cubicBezTo>
                  <a:cubicBezTo>
                    <a:pt x="698" y="14"/>
                    <a:pt x="698" y="14"/>
                    <a:pt x="698" y="14"/>
                  </a:cubicBezTo>
                  <a:cubicBezTo>
                    <a:pt x="695" y="14"/>
                    <a:pt x="693" y="14"/>
                    <a:pt x="690" y="13"/>
                  </a:cubicBezTo>
                  <a:cubicBezTo>
                    <a:pt x="690" y="12"/>
                    <a:pt x="690" y="12"/>
                    <a:pt x="690" y="12"/>
                  </a:cubicBezTo>
                  <a:cubicBezTo>
                    <a:pt x="690" y="12"/>
                    <a:pt x="686" y="11"/>
                    <a:pt x="686" y="11"/>
                  </a:cubicBezTo>
                  <a:cubicBezTo>
                    <a:pt x="685" y="11"/>
                    <a:pt x="684" y="13"/>
                    <a:pt x="683" y="12"/>
                  </a:cubicBezTo>
                  <a:cubicBezTo>
                    <a:pt x="683" y="11"/>
                    <a:pt x="683" y="11"/>
                    <a:pt x="683" y="11"/>
                  </a:cubicBezTo>
                  <a:cubicBezTo>
                    <a:pt x="681" y="11"/>
                    <a:pt x="682" y="10"/>
                    <a:pt x="681" y="9"/>
                  </a:cubicBezTo>
                  <a:cubicBezTo>
                    <a:pt x="680" y="9"/>
                    <a:pt x="679" y="9"/>
                    <a:pt x="678" y="9"/>
                  </a:cubicBezTo>
                  <a:cubicBezTo>
                    <a:pt x="678" y="7"/>
                    <a:pt x="678" y="7"/>
                    <a:pt x="678" y="7"/>
                  </a:cubicBezTo>
                  <a:cubicBezTo>
                    <a:pt x="675" y="6"/>
                    <a:pt x="673" y="7"/>
                    <a:pt x="669" y="6"/>
                  </a:cubicBezTo>
                  <a:cubicBezTo>
                    <a:pt x="669" y="6"/>
                    <a:pt x="667" y="4"/>
                    <a:pt x="666" y="4"/>
                  </a:cubicBezTo>
                  <a:cubicBezTo>
                    <a:pt x="662" y="3"/>
                    <a:pt x="654" y="3"/>
                    <a:pt x="653" y="3"/>
                  </a:cubicBezTo>
                  <a:cubicBezTo>
                    <a:pt x="651" y="4"/>
                    <a:pt x="650" y="8"/>
                    <a:pt x="648" y="9"/>
                  </a:cubicBezTo>
                  <a:cubicBezTo>
                    <a:pt x="646" y="10"/>
                    <a:pt x="644" y="10"/>
                    <a:pt x="643" y="11"/>
                  </a:cubicBezTo>
                  <a:cubicBezTo>
                    <a:pt x="642" y="11"/>
                    <a:pt x="641" y="13"/>
                    <a:pt x="640" y="13"/>
                  </a:cubicBezTo>
                  <a:cubicBezTo>
                    <a:pt x="638" y="14"/>
                    <a:pt x="638" y="12"/>
                    <a:pt x="637" y="13"/>
                  </a:cubicBezTo>
                  <a:cubicBezTo>
                    <a:pt x="637" y="13"/>
                    <a:pt x="635" y="14"/>
                    <a:pt x="635" y="15"/>
                  </a:cubicBezTo>
                  <a:cubicBezTo>
                    <a:pt x="631" y="16"/>
                    <a:pt x="630" y="15"/>
                    <a:pt x="627" y="17"/>
                  </a:cubicBezTo>
                  <a:cubicBezTo>
                    <a:pt x="628" y="16"/>
                    <a:pt x="627" y="15"/>
                    <a:pt x="627" y="15"/>
                  </a:cubicBezTo>
                  <a:cubicBezTo>
                    <a:pt x="628" y="14"/>
                    <a:pt x="631" y="12"/>
                    <a:pt x="633" y="11"/>
                  </a:cubicBezTo>
                  <a:cubicBezTo>
                    <a:pt x="634" y="11"/>
                    <a:pt x="636" y="12"/>
                    <a:pt x="638" y="11"/>
                  </a:cubicBezTo>
                  <a:cubicBezTo>
                    <a:pt x="639" y="11"/>
                    <a:pt x="647" y="7"/>
                    <a:pt x="647" y="6"/>
                  </a:cubicBezTo>
                  <a:cubicBezTo>
                    <a:pt x="648" y="5"/>
                    <a:pt x="647" y="4"/>
                    <a:pt x="648" y="3"/>
                  </a:cubicBezTo>
                  <a:cubicBezTo>
                    <a:pt x="647" y="3"/>
                    <a:pt x="645" y="2"/>
                    <a:pt x="644" y="2"/>
                  </a:cubicBezTo>
                  <a:cubicBezTo>
                    <a:pt x="639" y="0"/>
                    <a:pt x="637" y="2"/>
                    <a:pt x="632" y="3"/>
                  </a:cubicBezTo>
                  <a:cubicBezTo>
                    <a:pt x="631" y="3"/>
                    <a:pt x="628" y="2"/>
                    <a:pt x="629" y="2"/>
                  </a:cubicBezTo>
                  <a:cubicBezTo>
                    <a:pt x="628" y="3"/>
                    <a:pt x="628" y="3"/>
                    <a:pt x="628" y="3"/>
                  </a:cubicBezTo>
                  <a:cubicBezTo>
                    <a:pt x="627" y="3"/>
                    <a:pt x="623" y="3"/>
                    <a:pt x="622" y="2"/>
                  </a:cubicBezTo>
                  <a:cubicBezTo>
                    <a:pt x="621" y="1"/>
                    <a:pt x="621" y="1"/>
                    <a:pt x="621" y="1"/>
                  </a:cubicBezTo>
                  <a:cubicBezTo>
                    <a:pt x="621" y="0"/>
                    <a:pt x="620" y="1"/>
                    <a:pt x="618" y="1"/>
                  </a:cubicBezTo>
                  <a:cubicBezTo>
                    <a:pt x="616" y="1"/>
                    <a:pt x="613" y="0"/>
                    <a:pt x="611" y="0"/>
                  </a:cubicBezTo>
                  <a:cubicBezTo>
                    <a:pt x="610" y="0"/>
                    <a:pt x="606" y="3"/>
                    <a:pt x="606" y="3"/>
                  </a:cubicBezTo>
                  <a:cubicBezTo>
                    <a:pt x="606" y="4"/>
                    <a:pt x="606" y="6"/>
                    <a:pt x="606" y="7"/>
                  </a:cubicBezTo>
                  <a:cubicBezTo>
                    <a:pt x="605" y="6"/>
                    <a:pt x="605" y="5"/>
                    <a:pt x="605" y="5"/>
                  </a:cubicBezTo>
                  <a:cubicBezTo>
                    <a:pt x="602" y="4"/>
                    <a:pt x="589" y="7"/>
                    <a:pt x="594" y="12"/>
                  </a:cubicBezTo>
                  <a:cubicBezTo>
                    <a:pt x="592" y="11"/>
                    <a:pt x="590" y="11"/>
                    <a:pt x="588" y="9"/>
                  </a:cubicBezTo>
                  <a:cubicBezTo>
                    <a:pt x="587" y="9"/>
                    <a:pt x="587" y="7"/>
                    <a:pt x="585" y="7"/>
                  </a:cubicBezTo>
                  <a:cubicBezTo>
                    <a:pt x="584" y="6"/>
                    <a:pt x="582" y="7"/>
                    <a:pt x="582" y="7"/>
                  </a:cubicBezTo>
                  <a:cubicBezTo>
                    <a:pt x="575" y="8"/>
                    <a:pt x="566" y="6"/>
                    <a:pt x="561" y="7"/>
                  </a:cubicBezTo>
                  <a:cubicBezTo>
                    <a:pt x="559" y="7"/>
                    <a:pt x="557" y="9"/>
                    <a:pt x="556" y="9"/>
                  </a:cubicBezTo>
                  <a:cubicBezTo>
                    <a:pt x="556" y="11"/>
                    <a:pt x="556" y="11"/>
                    <a:pt x="556" y="11"/>
                  </a:cubicBezTo>
                  <a:cubicBezTo>
                    <a:pt x="556" y="11"/>
                    <a:pt x="557" y="11"/>
                    <a:pt x="558" y="11"/>
                  </a:cubicBezTo>
                  <a:cubicBezTo>
                    <a:pt x="558" y="12"/>
                    <a:pt x="557" y="13"/>
                    <a:pt x="558" y="13"/>
                  </a:cubicBezTo>
                  <a:cubicBezTo>
                    <a:pt x="559" y="14"/>
                    <a:pt x="561" y="13"/>
                    <a:pt x="562" y="13"/>
                  </a:cubicBezTo>
                  <a:cubicBezTo>
                    <a:pt x="562" y="13"/>
                    <a:pt x="563" y="15"/>
                    <a:pt x="563" y="15"/>
                  </a:cubicBezTo>
                  <a:cubicBezTo>
                    <a:pt x="564" y="15"/>
                    <a:pt x="566" y="16"/>
                    <a:pt x="567" y="17"/>
                  </a:cubicBezTo>
                  <a:cubicBezTo>
                    <a:pt x="567" y="18"/>
                    <a:pt x="566" y="20"/>
                    <a:pt x="566" y="20"/>
                  </a:cubicBezTo>
                  <a:cubicBezTo>
                    <a:pt x="564" y="17"/>
                    <a:pt x="563" y="15"/>
                    <a:pt x="560" y="15"/>
                  </a:cubicBezTo>
                  <a:cubicBezTo>
                    <a:pt x="559" y="14"/>
                    <a:pt x="557" y="15"/>
                    <a:pt x="557" y="15"/>
                  </a:cubicBezTo>
                  <a:cubicBezTo>
                    <a:pt x="556" y="14"/>
                    <a:pt x="555" y="12"/>
                    <a:pt x="554" y="11"/>
                  </a:cubicBezTo>
                  <a:cubicBezTo>
                    <a:pt x="554" y="12"/>
                    <a:pt x="553" y="11"/>
                    <a:pt x="552" y="11"/>
                  </a:cubicBezTo>
                  <a:cubicBezTo>
                    <a:pt x="552" y="11"/>
                    <a:pt x="551" y="13"/>
                    <a:pt x="551" y="13"/>
                  </a:cubicBezTo>
                  <a:cubicBezTo>
                    <a:pt x="549" y="14"/>
                    <a:pt x="547" y="13"/>
                    <a:pt x="545" y="13"/>
                  </a:cubicBezTo>
                  <a:cubicBezTo>
                    <a:pt x="544" y="12"/>
                    <a:pt x="544" y="11"/>
                    <a:pt x="543" y="11"/>
                  </a:cubicBezTo>
                  <a:cubicBezTo>
                    <a:pt x="543" y="11"/>
                    <a:pt x="543" y="13"/>
                    <a:pt x="543" y="13"/>
                  </a:cubicBezTo>
                  <a:cubicBezTo>
                    <a:pt x="543" y="14"/>
                    <a:pt x="540" y="17"/>
                    <a:pt x="539" y="17"/>
                  </a:cubicBezTo>
                  <a:cubicBezTo>
                    <a:pt x="538" y="17"/>
                    <a:pt x="537" y="18"/>
                    <a:pt x="536" y="17"/>
                  </a:cubicBezTo>
                  <a:cubicBezTo>
                    <a:pt x="535" y="17"/>
                    <a:pt x="535" y="15"/>
                    <a:pt x="535" y="15"/>
                  </a:cubicBezTo>
                  <a:cubicBezTo>
                    <a:pt x="534" y="15"/>
                    <a:pt x="533" y="15"/>
                    <a:pt x="532" y="15"/>
                  </a:cubicBezTo>
                  <a:cubicBezTo>
                    <a:pt x="532" y="15"/>
                    <a:pt x="531" y="16"/>
                    <a:pt x="531" y="17"/>
                  </a:cubicBezTo>
                  <a:cubicBezTo>
                    <a:pt x="532" y="18"/>
                    <a:pt x="533" y="19"/>
                    <a:pt x="533" y="19"/>
                  </a:cubicBezTo>
                  <a:cubicBezTo>
                    <a:pt x="534" y="20"/>
                    <a:pt x="535" y="19"/>
                    <a:pt x="536" y="19"/>
                  </a:cubicBezTo>
                  <a:cubicBezTo>
                    <a:pt x="536" y="21"/>
                    <a:pt x="536" y="21"/>
                    <a:pt x="536" y="21"/>
                  </a:cubicBezTo>
                  <a:cubicBezTo>
                    <a:pt x="532" y="19"/>
                    <a:pt x="529" y="17"/>
                    <a:pt x="526" y="17"/>
                  </a:cubicBezTo>
                  <a:cubicBezTo>
                    <a:pt x="526" y="16"/>
                    <a:pt x="524" y="17"/>
                    <a:pt x="524" y="17"/>
                  </a:cubicBezTo>
                  <a:cubicBezTo>
                    <a:pt x="523" y="16"/>
                    <a:pt x="522" y="14"/>
                    <a:pt x="521" y="14"/>
                  </a:cubicBezTo>
                  <a:cubicBezTo>
                    <a:pt x="520" y="14"/>
                    <a:pt x="518" y="14"/>
                    <a:pt x="517" y="14"/>
                  </a:cubicBezTo>
                  <a:cubicBezTo>
                    <a:pt x="517" y="16"/>
                    <a:pt x="517" y="21"/>
                    <a:pt x="518" y="23"/>
                  </a:cubicBezTo>
                  <a:cubicBezTo>
                    <a:pt x="519" y="24"/>
                    <a:pt x="521" y="24"/>
                    <a:pt x="521" y="25"/>
                  </a:cubicBezTo>
                  <a:cubicBezTo>
                    <a:pt x="521" y="25"/>
                    <a:pt x="521" y="26"/>
                    <a:pt x="521" y="27"/>
                  </a:cubicBezTo>
                  <a:cubicBezTo>
                    <a:pt x="520" y="26"/>
                    <a:pt x="519" y="24"/>
                    <a:pt x="518" y="23"/>
                  </a:cubicBezTo>
                  <a:cubicBezTo>
                    <a:pt x="517" y="23"/>
                    <a:pt x="517" y="22"/>
                    <a:pt x="516" y="22"/>
                  </a:cubicBezTo>
                  <a:cubicBezTo>
                    <a:pt x="516" y="23"/>
                    <a:pt x="515" y="21"/>
                    <a:pt x="514" y="21"/>
                  </a:cubicBezTo>
                  <a:cubicBezTo>
                    <a:pt x="514" y="22"/>
                    <a:pt x="515" y="25"/>
                    <a:pt x="514" y="25"/>
                  </a:cubicBezTo>
                  <a:cubicBezTo>
                    <a:pt x="513" y="25"/>
                    <a:pt x="513" y="25"/>
                    <a:pt x="513" y="25"/>
                  </a:cubicBezTo>
                  <a:cubicBezTo>
                    <a:pt x="510" y="21"/>
                    <a:pt x="510" y="19"/>
                    <a:pt x="504" y="18"/>
                  </a:cubicBezTo>
                  <a:cubicBezTo>
                    <a:pt x="503" y="17"/>
                    <a:pt x="503" y="17"/>
                    <a:pt x="503" y="17"/>
                  </a:cubicBezTo>
                  <a:cubicBezTo>
                    <a:pt x="500" y="16"/>
                    <a:pt x="498" y="17"/>
                    <a:pt x="495" y="16"/>
                  </a:cubicBezTo>
                  <a:cubicBezTo>
                    <a:pt x="491" y="15"/>
                    <a:pt x="491" y="15"/>
                    <a:pt x="491" y="15"/>
                  </a:cubicBezTo>
                  <a:cubicBezTo>
                    <a:pt x="491" y="14"/>
                    <a:pt x="490" y="13"/>
                    <a:pt x="490" y="13"/>
                  </a:cubicBezTo>
                  <a:cubicBezTo>
                    <a:pt x="490" y="12"/>
                    <a:pt x="490" y="12"/>
                    <a:pt x="490" y="12"/>
                  </a:cubicBezTo>
                  <a:cubicBezTo>
                    <a:pt x="488" y="11"/>
                    <a:pt x="484" y="12"/>
                    <a:pt x="482" y="12"/>
                  </a:cubicBezTo>
                  <a:cubicBezTo>
                    <a:pt x="483" y="13"/>
                    <a:pt x="482" y="13"/>
                    <a:pt x="482" y="14"/>
                  </a:cubicBezTo>
                  <a:cubicBezTo>
                    <a:pt x="482" y="14"/>
                    <a:pt x="485" y="18"/>
                    <a:pt x="486" y="19"/>
                  </a:cubicBezTo>
                  <a:cubicBezTo>
                    <a:pt x="480" y="17"/>
                    <a:pt x="476" y="19"/>
                    <a:pt x="470" y="18"/>
                  </a:cubicBezTo>
                  <a:cubicBezTo>
                    <a:pt x="471" y="20"/>
                    <a:pt x="471" y="21"/>
                    <a:pt x="472" y="23"/>
                  </a:cubicBezTo>
                  <a:cubicBezTo>
                    <a:pt x="474" y="23"/>
                    <a:pt x="474" y="22"/>
                    <a:pt x="476" y="23"/>
                  </a:cubicBezTo>
                  <a:cubicBezTo>
                    <a:pt x="477" y="23"/>
                    <a:pt x="478" y="25"/>
                    <a:pt x="478" y="25"/>
                  </a:cubicBezTo>
                  <a:cubicBezTo>
                    <a:pt x="481" y="25"/>
                    <a:pt x="482" y="23"/>
                    <a:pt x="484" y="23"/>
                  </a:cubicBezTo>
                  <a:cubicBezTo>
                    <a:pt x="485" y="23"/>
                    <a:pt x="487" y="24"/>
                    <a:pt x="489" y="24"/>
                  </a:cubicBezTo>
                  <a:cubicBezTo>
                    <a:pt x="490" y="24"/>
                    <a:pt x="491" y="22"/>
                    <a:pt x="493" y="23"/>
                  </a:cubicBezTo>
                  <a:cubicBezTo>
                    <a:pt x="493" y="23"/>
                    <a:pt x="494" y="24"/>
                    <a:pt x="494" y="24"/>
                  </a:cubicBezTo>
                  <a:cubicBezTo>
                    <a:pt x="494" y="25"/>
                    <a:pt x="494" y="25"/>
                    <a:pt x="494" y="25"/>
                  </a:cubicBezTo>
                  <a:cubicBezTo>
                    <a:pt x="494" y="26"/>
                    <a:pt x="492" y="25"/>
                    <a:pt x="492" y="25"/>
                  </a:cubicBezTo>
                  <a:cubicBezTo>
                    <a:pt x="492" y="25"/>
                    <a:pt x="492" y="31"/>
                    <a:pt x="492" y="31"/>
                  </a:cubicBezTo>
                  <a:cubicBezTo>
                    <a:pt x="491" y="31"/>
                    <a:pt x="491" y="31"/>
                    <a:pt x="490" y="31"/>
                  </a:cubicBezTo>
                  <a:cubicBezTo>
                    <a:pt x="490" y="29"/>
                    <a:pt x="490" y="28"/>
                    <a:pt x="489" y="26"/>
                  </a:cubicBezTo>
                  <a:cubicBezTo>
                    <a:pt x="487" y="26"/>
                    <a:pt x="486" y="26"/>
                    <a:pt x="484" y="27"/>
                  </a:cubicBezTo>
                  <a:cubicBezTo>
                    <a:pt x="483" y="29"/>
                    <a:pt x="483" y="29"/>
                    <a:pt x="483" y="29"/>
                  </a:cubicBezTo>
                  <a:cubicBezTo>
                    <a:pt x="483" y="29"/>
                    <a:pt x="476" y="26"/>
                    <a:pt x="474" y="25"/>
                  </a:cubicBezTo>
                  <a:cubicBezTo>
                    <a:pt x="475" y="25"/>
                    <a:pt x="473" y="27"/>
                    <a:pt x="473" y="27"/>
                  </a:cubicBezTo>
                  <a:cubicBezTo>
                    <a:pt x="474" y="27"/>
                    <a:pt x="475" y="30"/>
                    <a:pt x="474" y="30"/>
                  </a:cubicBezTo>
                  <a:close/>
                  <a:moveTo>
                    <a:pt x="101" y="453"/>
                  </a:moveTo>
                  <a:cubicBezTo>
                    <a:pt x="102" y="453"/>
                    <a:pt x="102" y="453"/>
                    <a:pt x="102" y="453"/>
                  </a:cubicBezTo>
                  <a:cubicBezTo>
                    <a:pt x="102" y="452"/>
                    <a:pt x="102" y="452"/>
                    <a:pt x="102" y="452"/>
                  </a:cubicBezTo>
                  <a:cubicBezTo>
                    <a:pt x="102" y="452"/>
                    <a:pt x="103" y="453"/>
                    <a:pt x="104" y="453"/>
                  </a:cubicBezTo>
                  <a:cubicBezTo>
                    <a:pt x="103" y="453"/>
                    <a:pt x="104" y="455"/>
                    <a:pt x="104" y="455"/>
                  </a:cubicBezTo>
                  <a:cubicBezTo>
                    <a:pt x="103" y="456"/>
                    <a:pt x="102" y="455"/>
                    <a:pt x="102" y="455"/>
                  </a:cubicBezTo>
                  <a:cubicBezTo>
                    <a:pt x="100" y="456"/>
                    <a:pt x="97" y="462"/>
                    <a:pt x="96" y="464"/>
                  </a:cubicBezTo>
                  <a:cubicBezTo>
                    <a:pt x="97" y="465"/>
                    <a:pt x="99" y="465"/>
                    <a:pt x="100" y="466"/>
                  </a:cubicBezTo>
                  <a:cubicBezTo>
                    <a:pt x="100" y="467"/>
                    <a:pt x="99" y="467"/>
                    <a:pt x="99" y="467"/>
                  </a:cubicBezTo>
                  <a:cubicBezTo>
                    <a:pt x="99" y="467"/>
                    <a:pt x="99" y="469"/>
                    <a:pt x="99" y="469"/>
                  </a:cubicBezTo>
                  <a:cubicBezTo>
                    <a:pt x="99" y="469"/>
                    <a:pt x="101" y="470"/>
                    <a:pt x="101" y="470"/>
                  </a:cubicBezTo>
                  <a:cubicBezTo>
                    <a:pt x="101" y="471"/>
                    <a:pt x="101" y="471"/>
                    <a:pt x="101" y="471"/>
                  </a:cubicBezTo>
                  <a:cubicBezTo>
                    <a:pt x="98" y="470"/>
                    <a:pt x="100" y="476"/>
                    <a:pt x="101" y="477"/>
                  </a:cubicBezTo>
                  <a:cubicBezTo>
                    <a:pt x="104" y="480"/>
                    <a:pt x="104" y="480"/>
                    <a:pt x="104" y="480"/>
                  </a:cubicBezTo>
                  <a:cubicBezTo>
                    <a:pt x="104" y="479"/>
                    <a:pt x="106" y="480"/>
                    <a:pt x="106" y="479"/>
                  </a:cubicBezTo>
                  <a:cubicBezTo>
                    <a:pt x="107" y="479"/>
                    <a:pt x="106" y="478"/>
                    <a:pt x="106" y="478"/>
                  </a:cubicBezTo>
                  <a:cubicBezTo>
                    <a:pt x="108" y="475"/>
                    <a:pt x="108" y="475"/>
                    <a:pt x="108" y="475"/>
                  </a:cubicBezTo>
                  <a:cubicBezTo>
                    <a:pt x="109" y="474"/>
                    <a:pt x="110" y="476"/>
                    <a:pt x="111" y="475"/>
                  </a:cubicBezTo>
                  <a:cubicBezTo>
                    <a:pt x="110" y="477"/>
                    <a:pt x="110" y="476"/>
                    <a:pt x="109" y="477"/>
                  </a:cubicBezTo>
                  <a:cubicBezTo>
                    <a:pt x="109" y="478"/>
                    <a:pt x="110" y="481"/>
                    <a:pt x="110" y="481"/>
                  </a:cubicBezTo>
                  <a:cubicBezTo>
                    <a:pt x="110" y="481"/>
                    <a:pt x="108" y="481"/>
                    <a:pt x="108" y="481"/>
                  </a:cubicBezTo>
                  <a:cubicBezTo>
                    <a:pt x="108" y="481"/>
                    <a:pt x="107" y="483"/>
                    <a:pt x="107" y="484"/>
                  </a:cubicBezTo>
                  <a:cubicBezTo>
                    <a:pt x="108" y="484"/>
                    <a:pt x="109" y="485"/>
                    <a:pt x="110" y="486"/>
                  </a:cubicBezTo>
                  <a:cubicBezTo>
                    <a:pt x="110" y="489"/>
                    <a:pt x="110" y="489"/>
                    <a:pt x="110" y="489"/>
                  </a:cubicBezTo>
                  <a:cubicBezTo>
                    <a:pt x="110" y="489"/>
                    <a:pt x="112" y="487"/>
                    <a:pt x="110" y="487"/>
                  </a:cubicBezTo>
                  <a:cubicBezTo>
                    <a:pt x="111" y="487"/>
                    <a:pt x="112" y="487"/>
                    <a:pt x="113" y="487"/>
                  </a:cubicBezTo>
                  <a:cubicBezTo>
                    <a:pt x="114" y="487"/>
                    <a:pt x="112" y="486"/>
                    <a:pt x="114" y="485"/>
                  </a:cubicBezTo>
                  <a:cubicBezTo>
                    <a:pt x="114" y="487"/>
                    <a:pt x="114" y="490"/>
                    <a:pt x="116" y="491"/>
                  </a:cubicBezTo>
                  <a:cubicBezTo>
                    <a:pt x="116" y="492"/>
                    <a:pt x="118" y="491"/>
                    <a:pt x="120" y="493"/>
                  </a:cubicBezTo>
                  <a:cubicBezTo>
                    <a:pt x="119" y="495"/>
                    <a:pt x="119" y="495"/>
                    <a:pt x="119" y="495"/>
                  </a:cubicBezTo>
                  <a:cubicBezTo>
                    <a:pt x="118" y="494"/>
                    <a:pt x="119" y="495"/>
                    <a:pt x="121" y="495"/>
                  </a:cubicBezTo>
                  <a:cubicBezTo>
                    <a:pt x="120" y="497"/>
                    <a:pt x="121" y="496"/>
                    <a:pt x="120" y="497"/>
                  </a:cubicBezTo>
                  <a:cubicBezTo>
                    <a:pt x="120" y="498"/>
                    <a:pt x="120" y="499"/>
                    <a:pt x="120" y="500"/>
                  </a:cubicBezTo>
                  <a:cubicBezTo>
                    <a:pt x="120" y="500"/>
                    <a:pt x="122" y="501"/>
                    <a:pt x="122" y="501"/>
                  </a:cubicBezTo>
                  <a:cubicBezTo>
                    <a:pt x="122" y="501"/>
                    <a:pt x="121" y="502"/>
                    <a:pt x="120" y="502"/>
                  </a:cubicBezTo>
                  <a:cubicBezTo>
                    <a:pt x="118" y="502"/>
                    <a:pt x="122" y="502"/>
                    <a:pt x="121" y="503"/>
                  </a:cubicBezTo>
                  <a:cubicBezTo>
                    <a:pt x="120" y="504"/>
                    <a:pt x="119" y="503"/>
                    <a:pt x="118" y="504"/>
                  </a:cubicBezTo>
                  <a:cubicBezTo>
                    <a:pt x="117" y="505"/>
                    <a:pt x="119" y="509"/>
                    <a:pt x="119" y="510"/>
                  </a:cubicBezTo>
                  <a:cubicBezTo>
                    <a:pt x="117" y="510"/>
                    <a:pt x="116" y="510"/>
                    <a:pt x="114" y="509"/>
                  </a:cubicBezTo>
                  <a:cubicBezTo>
                    <a:pt x="114" y="509"/>
                    <a:pt x="114" y="512"/>
                    <a:pt x="114" y="513"/>
                  </a:cubicBezTo>
                  <a:cubicBezTo>
                    <a:pt x="116" y="514"/>
                    <a:pt x="116" y="514"/>
                    <a:pt x="116" y="514"/>
                  </a:cubicBezTo>
                  <a:cubicBezTo>
                    <a:pt x="116" y="515"/>
                    <a:pt x="116" y="517"/>
                    <a:pt x="116" y="520"/>
                  </a:cubicBezTo>
                  <a:cubicBezTo>
                    <a:pt x="117" y="520"/>
                    <a:pt x="117" y="521"/>
                    <a:pt x="118" y="520"/>
                  </a:cubicBezTo>
                  <a:cubicBezTo>
                    <a:pt x="119" y="520"/>
                    <a:pt x="120" y="518"/>
                    <a:pt x="121" y="518"/>
                  </a:cubicBezTo>
                  <a:cubicBezTo>
                    <a:pt x="122" y="520"/>
                    <a:pt x="122" y="520"/>
                    <a:pt x="122" y="520"/>
                  </a:cubicBezTo>
                  <a:cubicBezTo>
                    <a:pt x="124" y="520"/>
                    <a:pt x="127" y="520"/>
                    <a:pt x="130" y="520"/>
                  </a:cubicBezTo>
                  <a:cubicBezTo>
                    <a:pt x="129" y="523"/>
                    <a:pt x="129" y="525"/>
                    <a:pt x="129" y="526"/>
                  </a:cubicBezTo>
                  <a:cubicBezTo>
                    <a:pt x="131" y="525"/>
                    <a:pt x="132" y="525"/>
                    <a:pt x="135" y="525"/>
                  </a:cubicBezTo>
                  <a:cubicBezTo>
                    <a:pt x="135" y="525"/>
                    <a:pt x="135" y="526"/>
                    <a:pt x="135" y="526"/>
                  </a:cubicBezTo>
                  <a:cubicBezTo>
                    <a:pt x="136" y="527"/>
                    <a:pt x="137" y="526"/>
                    <a:pt x="137" y="526"/>
                  </a:cubicBezTo>
                  <a:cubicBezTo>
                    <a:pt x="137" y="526"/>
                    <a:pt x="137" y="529"/>
                    <a:pt x="137" y="529"/>
                  </a:cubicBezTo>
                  <a:cubicBezTo>
                    <a:pt x="139" y="530"/>
                    <a:pt x="141" y="530"/>
                    <a:pt x="143" y="530"/>
                  </a:cubicBezTo>
                  <a:cubicBezTo>
                    <a:pt x="143" y="534"/>
                    <a:pt x="142" y="535"/>
                    <a:pt x="146" y="537"/>
                  </a:cubicBezTo>
                  <a:cubicBezTo>
                    <a:pt x="147" y="537"/>
                    <a:pt x="148" y="537"/>
                    <a:pt x="149" y="537"/>
                  </a:cubicBezTo>
                  <a:cubicBezTo>
                    <a:pt x="149" y="537"/>
                    <a:pt x="149" y="538"/>
                    <a:pt x="149" y="538"/>
                  </a:cubicBezTo>
                  <a:cubicBezTo>
                    <a:pt x="156" y="538"/>
                    <a:pt x="158" y="539"/>
                    <a:pt x="162" y="540"/>
                  </a:cubicBezTo>
                  <a:cubicBezTo>
                    <a:pt x="162" y="539"/>
                    <a:pt x="162" y="537"/>
                    <a:pt x="162" y="536"/>
                  </a:cubicBezTo>
                  <a:cubicBezTo>
                    <a:pt x="162" y="536"/>
                    <a:pt x="160" y="536"/>
                    <a:pt x="159" y="535"/>
                  </a:cubicBezTo>
                  <a:cubicBezTo>
                    <a:pt x="159" y="535"/>
                    <a:pt x="157" y="532"/>
                    <a:pt x="157" y="532"/>
                  </a:cubicBezTo>
                  <a:cubicBezTo>
                    <a:pt x="157" y="531"/>
                    <a:pt x="158" y="531"/>
                    <a:pt x="157" y="530"/>
                  </a:cubicBezTo>
                  <a:cubicBezTo>
                    <a:pt x="156" y="529"/>
                    <a:pt x="151" y="526"/>
                    <a:pt x="149" y="525"/>
                  </a:cubicBezTo>
                  <a:cubicBezTo>
                    <a:pt x="147" y="524"/>
                    <a:pt x="144" y="525"/>
                    <a:pt x="143" y="523"/>
                  </a:cubicBezTo>
                  <a:cubicBezTo>
                    <a:pt x="142" y="523"/>
                    <a:pt x="143" y="520"/>
                    <a:pt x="143" y="520"/>
                  </a:cubicBezTo>
                  <a:cubicBezTo>
                    <a:pt x="143" y="519"/>
                    <a:pt x="141" y="519"/>
                    <a:pt x="140" y="519"/>
                  </a:cubicBezTo>
                  <a:cubicBezTo>
                    <a:pt x="139" y="519"/>
                    <a:pt x="139" y="515"/>
                    <a:pt x="139" y="517"/>
                  </a:cubicBezTo>
                  <a:cubicBezTo>
                    <a:pt x="140" y="515"/>
                    <a:pt x="140" y="515"/>
                    <a:pt x="140" y="515"/>
                  </a:cubicBezTo>
                  <a:cubicBezTo>
                    <a:pt x="139" y="515"/>
                    <a:pt x="139" y="516"/>
                    <a:pt x="138" y="516"/>
                  </a:cubicBezTo>
                  <a:cubicBezTo>
                    <a:pt x="138" y="516"/>
                    <a:pt x="136" y="514"/>
                    <a:pt x="135" y="514"/>
                  </a:cubicBezTo>
                  <a:cubicBezTo>
                    <a:pt x="133" y="513"/>
                    <a:pt x="130" y="514"/>
                    <a:pt x="128" y="514"/>
                  </a:cubicBezTo>
                  <a:cubicBezTo>
                    <a:pt x="125" y="513"/>
                    <a:pt x="121" y="511"/>
                    <a:pt x="119" y="511"/>
                  </a:cubicBezTo>
                  <a:cubicBezTo>
                    <a:pt x="121" y="510"/>
                    <a:pt x="123" y="508"/>
                    <a:pt x="127" y="508"/>
                  </a:cubicBezTo>
                  <a:cubicBezTo>
                    <a:pt x="131" y="508"/>
                    <a:pt x="130" y="510"/>
                    <a:pt x="128" y="512"/>
                  </a:cubicBezTo>
                  <a:cubicBezTo>
                    <a:pt x="129" y="512"/>
                    <a:pt x="129" y="513"/>
                    <a:pt x="130" y="513"/>
                  </a:cubicBezTo>
                  <a:cubicBezTo>
                    <a:pt x="132" y="514"/>
                    <a:pt x="137" y="512"/>
                    <a:pt x="139" y="511"/>
                  </a:cubicBezTo>
                  <a:cubicBezTo>
                    <a:pt x="140" y="511"/>
                    <a:pt x="141" y="510"/>
                    <a:pt x="142" y="510"/>
                  </a:cubicBezTo>
                  <a:cubicBezTo>
                    <a:pt x="143" y="510"/>
                    <a:pt x="142" y="512"/>
                    <a:pt x="142" y="513"/>
                  </a:cubicBezTo>
                  <a:cubicBezTo>
                    <a:pt x="142" y="513"/>
                    <a:pt x="144" y="513"/>
                    <a:pt x="145" y="514"/>
                  </a:cubicBezTo>
                  <a:cubicBezTo>
                    <a:pt x="145" y="515"/>
                    <a:pt x="144" y="515"/>
                    <a:pt x="144" y="516"/>
                  </a:cubicBezTo>
                  <a:cubicBezTo>
                    <a:pt x="147" y="517"/>
                    <a:pt x="148" y="517"/>
                    <a:pt x="151" y="517"/>
                  </a:cubicBezTo>
                  <a:cubicBezTo>
                    <a:pt x="151" y="518"/>
                    <a:pt x="151" y="518"/>
                    <a:pt x="151" y="518"/>
                  </a:cubicBezTo>
                  <a:cubicBezTo>
                    <a:pt x="155" y="520"/>
                    <a:pt x="149" y="524"/>
                    <a:pt x="153" y="523"/>
                  </a:cubicBezTo>
                  <a:cubicBezTo>
                    <a:pt x="154" y="523"/>
                    <a:pt x="155" y="521"/>
                    <a:pt x="155" y="520"/>
                  </a:cubicBezTo>
                  <a:cubicBezTo>
                    <a:pt x="156" y="520"/>
                    <a:pt x="157" y="521"/>
                    <a:pt x="157" y="520"/>
                  </a:cubicBezTo>
                  <a:cubicBezTo>
                    <a:pt x="157" y="521"/>
                    <a:pt x="158" y="522"/>
                    <a:pt x="158" y="522"/>
                  </a:cubicBezTo>
                  <a:cubicBezTo>
                    <a:pt x="157" y="522"/>
                    <a:pt x="157" y="524"/>
                    <a:pt x="157" y="524"/>
                  </a:cubicBezTo>
                  <a:cubicBezTo>
                    <a:pt x="158" y="525"/>
                    <a:pt x="159" y="525"/>
                    <a:pt x="160" y="526"/>
                  </a:cubicBezTo>
                  <a:cubicBezTo>
                    <a:pt x="160" y="527"/>
                    <a:pt x="160" y="527"/>
                    <a:pt x="160" y="527"/>
                  </a:cubicBezTo>
                  <a:cubicBezTo>
                    <a:pt x="161" y="527"/>
                    <a:pt x="161" y="527"/>
                    <a:pt x="162" y="527"/>
                  </a:cubicBezTo>
                  <a:cubicBezTo>
                    <a:pt x="162" y="528"/>
                    <a:pt x="162" y="529"/>
                    <a:pt x="162" y="530"/>
                  </a:cubicBezTo>
                  <a:cubicBezTo>
                    <a:pt x="163" y="531"/>
                    <a:pt x="165" y="531"/>
                    <a:pt x="165" y="532"/>
                  </a:cubicBezTo>
                  <a:cubicBezTo>
                    <a:pt x="403" y="536"/>
                    <a:pt x="403" y="536"/>
                    <a:pt x="403" y="536"/>
                  </a:cubicBezTo>
                  <a:cubicBezTo>
                    <a:pt x="403" y="536"/>
                    <a:pt x="403" y="531"/>
                    <a:pt x="405" y="531"/>
                  </a:cubicBezTo>
                  <a:cubicBezTo>
                    <a:pt x="407" y="531"/>
                    <a:pt x="409" y="539"/>
                    <a:pt x="409" y="539"/>
                  </a:cubicBezTo>
                  <a:cubicBezTo>
                    <a:pt x="409" y="539"/>
                    <a:pt x="410" y="540"/>
                    <a:pt x="413" y="540"/>
                  </a:cubicBezTo>
                  <a:cubicBezTo>
                    <a:pt x="416" y="540"/>
                    <a:pt x="418" y="544"/>
                    <a:pt x="419" y="542"/>
                  </a:cubicBezTo>
                  <a:cubicBezTo>
                    <a:pt x="419" y="540"/>
                    <a:pt x="422" y="539"/>
                    <a:pt x="423" y="540"/>
                  </a:cubicBezTo>
                  <a:cubicBezTo>
                    <a:pt x="425" y="541"/>
                    <a:pt x="427" y="543"/>
                    <a:pt x="430" y="543"/>
                  </a:cubicBezTo>
                  <a:cubicBezTo>
                    <a:pt x="432" y="543"/>
                    <a:pt x="433" y="544"/>
                    <a:pt x="435" y="544"/>
                  </a:cubicBezTo>
                  <a:cubicBezTo>
                    <a:pt x="437" y="543"/>
                    <a:pt x="438" y="544"/>
                    <a:pt x="440" y="544"/>
                  </a:cubicBezTo>
                  <a:cubicBezTo>
                    <a:pt x="442" y="545"/>
                    <a:pt x="443" y="543"/>
                    <a:pt x="445" y="545"/>
                  </a:cubicBezTo>
                  <a:cubicBezTo>
                    <a:pt x="446" y="546"/>
                    <a:pt x="448" y="546"/>
                    <a:pt x="449" y="547"/>
                  </a:cubicBezTo>
                  <a:cubicBezTo>
                    <a:pt x="451" y="546"/>
                    <a:pt x="451" y="545"/>
                    <a:pt x="453" y="540"/>
                  </a:cubicBezTo>
                  <a:cubicBezTo>
                    <a:pt x="454" y="540"/>
                    <a:pt x="454" y="541"/>
                    <a:pt x="456" y="541"/>
                  </a:cubicBezTo>
                  <a:cubicBezTo>
                    <a:pt x="456" y="541"/>
                    <a:pt x="457" y="539"/>
                    <a:pt x="457" y="539"/>
                  </a:cubicBezTo>
                  <a:cubicBezTo>
                    <a:pt x="459" y="539"/>
                    <a:pt x="459" y="539"/>
                    <a:pt x="459" y="539"/>
                  </a:cubicBezTo>
                  <a:cubicBezTo>
                    <a:pt x="459" y="538"/>
                    <a:pt x="458" y="537"/>
                    <a:pt x="459" y="536"/>
                  </a:cubicBezTo>
                  <a:cubicBezTo>
                    <a:pt x="461" y="536"/>
                    <a:pt x="461" y="536"/>
                    <a:pt x="461" y="536"/>
                  </a:cubicBezTo>
                  <a:cubicBezTo>
                    <a:pt x="459" y="537"/>
                    <a:pt x="460" y="539"/>
                    <a:pt x="461" y="539"/>
                  </a:cubicBezTo>
                  <a:cubicBezTo>
                    <a:pt x="461" y="539"/>
                    <a:pt x="462" y="539"/>
                    <a:pt x="462" y="538"/>
                  </a:cubicBezTo>
                  <a:cubicBezTo>
                    <a:pt x="462" y="537"/>
                    <a:pt x="462" y="537"/>
                    <a:pt x="462" y="537"/>
                  </a:cubicBezTo>
                  <a:cubicBezTo>
                    <a:pt x="462" y="538"/>
                    <a:pt x="461" y="536"/>
                    <a:pt x="461" y="535"/>
                  </a:cubicBezTo>
                  <a:cubicBezTo>
                    <a:pt x="463" y="534"/>
                    <a:pt x="463" y="534"/>
                    <a:pt x="463" y="534"/>
                  </a:cubicBezTo>
                  <a:cubicBezTo>
                    <a:pt x="464" y="534"/>
                    <a:pt x="465" y="535"/>
                    <a:pt x="466" y="535"/>
                  </a:cubicBezTo>
                  <a:cubicBezTo>
                    <a:pt x="467" y="535"/>
                    <a:pt x="469" y="534"/>
                    <a:pt x="470" y="534"/>
                  </a:cubicBezTo>
                  <a:cubicBezTo>
                    <a:pt x="471" y="534"/>
                    <a:pt x="470" y="536"/>
                    <a:pt x="472" y="536"/>
                  </a:cubicBezTo>
                  <a:cubicBezTo>
                    <a:pt x="473" y="536"/>
                    <a:pt x="473" y="535"/>
                    <a:pt x="474" y="534"/>
                  </a:cubicBezTo>
                  <a:cubicBezTo>
                    <a:pt x="476" y="538"/>
                    <a:pt x="479" y="547"/>
                    <a:pt x="483" y="548"/>
                  </a:cubicBezTo>
                  <a:cubicBezTo>
                    <a:pt x="485" y="548"/>
                    <a:pt x="486" y="546"/>
                    <a:pt x="488" y="547"/>
                  </a:cubicBezTo>
                  <a:cubicBezTo>
                    <a:pt x="488" y="547"/>
                    <a:pt x="488" y="548"/>
                    <a:pt x="489" y="548"/>
                  </a:cubicBezTo>
                  <a:cubicBezTo>
                    <a:pt x="490" y="554"/>
                    <a:pt x="488" y="552"/>
                    <a:pt x="492" y="555"/>
                  </a:cubicBezTo>
                  <a:cubicBezTo>
                    <a:pt x="492" y="556"/>
                    <a:pt x="492" y="556"/>
                    <a:pt x="491" y="556"/>
                  </a:cubicBezTo>
                  <a:cubicBezTo>
                    <a:pt x="492" y="560"/>
                    <a:pt x="492" y="562"/>
                    <a:pt x="493" y="566"/>
                  </a:cubicBezTo>
                  <a:cubicBezTo>
                    <a:pt x="494" y="566"/>
                    <a:pt x="496" y="566"/>
                    <a:pt x="497" y="566"/>
                  </a:cubicBezTo>
                  <a:cubicBezTo>
                    <a:pt x="498" y="567"/>
                    <a:pt x="500" y="570"/>
                    <a:pt x="502" y="570"/>
                  </a:cubicBezTo>
                  <a:cubicBezTo>
                    <a:pt x="503" y="571"/>
                    <a:pt x="502" y="570"/>
                    <a:pt x="503" y="570"/>
                  </a:cubicBezTo>
                  <a:cubicBezTo>
                    <a:pt x="503" y="570"/>
                    <a:pt x="508" y="570"/>
                    <a:pt x="509" y="570"/>
                  </a:cubicBezTo>
                  <a:cubicBezTo>
                    <a:pt x="510" y="572"/>
                    <a:pt x="510" y="572"/>
                    <a:pt x="510" y="572"/>
                  </a:cubicBezTo>
                  <a:cubicBezTo>
                    <a:pt x="512" y="572"/>
                    <a:pt x="514" y="571"/>
                    <a:pt x="516" y="572"/>
                  </a:cubicBezTo>
                  <a:cubicBezTo>
                    <a:pt x="516" y="572"/>
                    <a:pt x="517" y="574"/>
                    <a:pt x="517" y="574"/>
                  </a:cubicBezTo>
                  <a:cubicBezTo>
                    <a:pt x="521" y="574"/>
                    <a:pt x="522" y="572"/>
                    <a:pt x="525" y="572"/>
                  </a:cubicBezTo>
                  <a:cubicBezTo>
                    <a:pt x="525" y="574"/>
                    <a:pt x="525" y="574"/>
                    <a:pt x="525" y="574"/>
                  </a:cubicBezTo>
                  <a:cubicBezTo>
                    <a:pt x="525" y="575"/>
                    <a:pt x="529" y="575"/>
                    <a:pt x="529" y="576"/>
                  </a:cubicBezTo>
                  <a:cubicBezTo>
                    <a:pt x="529" y="578"/>
                    <a:pt x="529" y="578"/>
                    <a:pt x="529" y="578"/>
                  </a:cubicBezTo>
                  <a:cubicBezTo>
                    <a:pt x="530" y="578"/>
                    <a:pt x="531" y="577"/>
                    <a:pt x="532" y="578"/>
                  </a:cubicBezTo>
                  <a:cubicBezTo>
                    <a:pt x="532" y="584"/>
                    <a:pt x="532" y="583"/>
                    <a:pt x="536" y="586"/>
                  </a:cubicBezTo>
                  <a:cubicBezTo>
                    <a:pt x="536" y="587"/>
                    <a:pt x="536" y="588"/>
                    <a:pt x="536" y="588"/>
                  </a:cubicBezTo>
                  <a:cubicBezTo>
                    <a:pt x="536" y="588"/>
                    <a:pt x="535" y="590"/>
                    <a:pt x="535" y="590"/>
                  </a:cubicBezTo>
                  <a:cubicBezTo>
                    <a:pt x="535" y="590"/>
                    <a:pt x="532" y="590"/>
                    <a:pt x="532" y="590"/>
                  </a:cubicBezTo>
                  <a:cubicBezTo>
                    <a:pt x="533" y="590"/>
                    <a:pt x="532" y="590"/>
                    <a:pt x="532" y="590"/>
                  </a:cubicBezTo>
                  <a:cubicBezTo>
                    <a:pt x="532" y="591"/>
                    <a:pt x="532" y="592"/>
                    <a:pt x="533" y="592"/>
                  </a:cubicBezTo>
                  <a:cubicBezTo>
                    <a:pt x="533" y="592"/>
                    <a:pt x="532" y="592"/>
                    <a:pt x="532" y="594"/>
                  </a:cubicBezTo>
                  <a:cubicBezTo>
                    <a:pt x="532" y="593"/>
                    <a:pt x="530" y="594"/>
                    <a:pt x="530" y="594"/>
                  </a:cubicBezTo>
                  <a:cubicBezTo>
                    <a:pt x="529" y="593"/>
                    <a:pt x="529" y="592"/>
                    <a:pt x="529" y="592"/>
                  </a:cubicBezTo>
                  <a:cubicBezTo>
                    <a:pt x="528" y="591"/>
                    <a:pt x="524" y="591"/>
                    <a:pt x="524" y="591"/>
                  </a:cubicBezTo>
                  <a:cubicBezTo>
                    <a:pt x="524" y="591"/>
                    <a:pt x="524" y="589"/>
                    <a:pt x="524" y="589"/>
                  </a:cubicBezTo>
                  <a:cubicBezTo>
                    <a:pt x="523" y="589"/>
                    <a:pt x="522" y="588"/>
                    <a:pt x="522" y="588"/>
                  </a:cubicBezTo>
                  <a:cubicBezTo>
                    <a:pt x="520" y="590"/>
                    <a:pt x="517" y="593"/>
                    <a:pt x="516" y="594"/>
                  </a:cubicBezTo>
                  <a:cubicBezTo>
                    <a:pt x="514" y="598"/>
                    <a:pt x="517" y="601"/>
                    <a:pt x="516" y="605"/>
                  </a:cubicBezTo>
                  <a:cubicBezTo>
                    <a:pt x="516" y="605"/>
                    <a:pt x="515" y="607"/>
                    <a:pt x="515" y="608"/>
                  </a:cubicBezTo>
                  <a:cubicBezTo>
                    <a:pt x="513" y="608"/>
                    <a:pt x="512" y="608"/>
                    <a:pt x="511" y="609"/>
                  </a:cubicBezTo>
                  <a:cubicBezTo>
                    <a:pt x="511" y="609"/>
                    <a:pt x="510" y="612"/>
                    <a:pt x="510" y="615"/>
                  </a:cubicBezTo>
                  <a:cubicBezTo>
                    <a:pt x="510" y="617"/>
                    <a:pt x="508" y="618"/>
                    <a:pt x="506" y="619"/>
                  </a:cubicBezTo>
                  <a:cubicBezTo>
                    <a:pt x="506" y="619"/>
                    <a:pt x="506" y="620"/>
                    <a:pt x="506" y="622"/>
                  </a:cubicBezTo>
                  <a:cubicBezTo>
                    <a:pt x="511" y="621"/>
                    <a:pt x="511" y="621"/>
                    <a:pt x="514" y="620"/>
                  </a:cubicBezTo>
                  <a:cubicBezTo>
                    <a:pt x="515" y="619"/>
                    <a:pt x="515" y="617"/>
                    <a:pt x="516" y="617"/>
                  </a:cubicBezTo>
                  <a:cubicBezTo>
                    <a:pt x="517" y="616"/>
                    <a:pt x="518" y="617"/>
                    <a:pt x="519" y="616"/>
                  </a:cubicBezTo>
                  <a:cubicBezTo>
                    <a:pt x="519" y="616"/>
                    <a:pt x="520" y="614"/>
                    <a:pt x="521" y="614"/>
                  </a:cubicBezTo>
                  <a:cubicBezTo>
                    <a:pt x="523" y="613"/>
                    <a:pt x="525" y="614"/>
                    <a:pt x="528" y="613"/>
                  </a:cubicBezTo>
                  <a:cubicBezTo>
                    <a:pt x="528" y="613"/>
                    <a:pt x="528" y="611"/>
                    <a:pt x="528" y="611"/>
                  </a:cubicBezTo>
                  <a:cubicBezTo>
                    <a:pt x="531" y="609"/>
                    <a:pt x="534" y="610"/>
                    <a:pt x="537" y="610"/>
                  </a:cubicBezTo>
                  <a:cubicBezTo>
                    <a:pt x="537" y="610"/>
                    <a:pt x="539" y="607"/>
                    <a:pt x="537" y="606"/>
                  </a:cubicBezTo>
                  <a:cubicBezTo>
                    <a:pt x="536" y="606"/>
                    <a:pt x="535" y="607"/>
                    <a:pt x="534" y="606"/>
                  </a:cubicBezTo>
                  <a:cubicBezTo>
                    <a:pt x="534" y="605"/>
                    <a:pt x="534" y="605"/>
                    <a:pt x="534" y="605"/>
                  </a:cubicBezTo>
                  <a:cubicBezTo>
                    <a:pt x="537" y="603"/>
                    <a:pt x="545" y="598"/>
                    <a:pt x="552" y="600"/>
                  </a:cubicBezTo>
                  <a:cubicBezTo>
                    <a:pt x="553" y="600"/>
                    <a:pt x="553" y="602"/>
                    <a:pt x="554" y="602"/>
                  </a:cubicBezTo>
                  <a:cubicBezTo>
                    <a:pt x="554" y="603"/>
                    <a:pt x="556" y="602"/>
                    <a:pt x="556" y="602"/>
                  </a:cubicBezTo>
                  <a:cubicBezTo>
                    <a:pt x="557" y="601"/>
                    <a:pt x="557" y="600"/>
                    <a:pt x="559" y="600"/>
                  </a:cubicBezTo>
                  <a:cubicBezTo>
                    <a:pt x="560" y="599"/>
                    <a:pt x="557" y="599"/>
                    <a:pt x="557" y="599"/>
                  </a:cubicBezTo>
                  <a:cubicBezTo>
                    <a:pt x="556" y="600"/>
                    <a:pt x="556" y="599"/>
                    <a:pt x="555" y="600"/>
                  </a:cubicBezTo>
                  <a:cubicBezTo>
                    <a:pt x="554" y="600"/>
                    <a:pt x="555" y="598"/>
                    <a:pt x="554" y="598"/>
                  </a:cubicBezTo>
                  <a:cubicBezTo>
                    <a:pt x="553" y="597"/>
                    <a:pt x="552" y="598"/>
                    <a:pt x="551" y="597"/>
                  </a:cubicBezTo>
                  <a:cubicBezTo>
                    <a:pt x="551" y="597"/>
                    <a:pt x="550" y="596"/>
                    <a:pt x="550" y="596"/>
                  </a:cubicBezTo>
                  <a:cubicBezTo>
                    <a:pt x="553" y="595"/>
                    <a:pt x="554" y="595"/>
                    <a:pt x="556" y="595"/>
                  </a:cubicBezTo>
                  <a:cubicBezTo>
                    <a:pt x="557" y="595"/>
                    <a:pt x="560" y="597"/>
                    <a:pt x="563" y="596"/>
                  </a:cubicBezTo>
                  <a:cubicBezTo>
                    <a:pt x="564" y="596"/>
                    <a:pt x="565" y="595"/>
                    <a:pt x="566" y="594"/>
                  </a:cubicBezTo>
                  <a:cubicBezTo>
                    <a:pt x="566" y="594"/>
                    <a:pt x="566" y="593"/>
                    <a:pt x="566" y="593"/>
                  </a:cubicBezTo>
                  <a:cubicBezTo>
                    <a:pt x="566" y="593"/>
                    <a:pt x="567" y="591"/>
                    <a:pt x="574" y="587"/>
                  </a:cubicBezTo>
                  <a:cubicBezTo>
                    <a:pt x="578" y="585"/>
                    <a:pt x="579" y="584"/>
                    <a:pt x="581" y="584"/>
                  </a:cubicBezTo>
                  <a:cubicBezTo>
                    <a:pt x="581" y="583"/>
                    <a:pt x="582" y="582"/>
                    <a:pt x="583" y="582"/>
                  </a:cubicBezTo>
                  <a:cubicBezTo>
                    <a:pt x="584" y="582"/>
                    <a:pt x="582" y="583"/>
                    <a:pt x="582" y="584"/>
                  </a:cubicBezTo>
                  <a:cubicBezTo>
                    <a:pt x="582" y="584"/>
                    <a:pt x="583" y="584"/>
                    <a:pt x="583" y="585"/>
                  </a:cubicBezTo>
                  <a:cubicBezTo>
                    <a:pt x="586" y="585"/>
                    <a:pt x="608" y="582"/>
                    <a:pt x="608" y="582"/>
                  </a:cubicBezTo>
                  <a:cubicBezTo>
                    <a:pt x="608" y="582"/>
                    <a:pt x="609" y="579"/>
                    <a:pt x="611" y="578"/>
                  </a:cubicBezTo>
                  <a:cubicBezTo>
                    <a:pt x="613" y="578"/>
                    <a:pt x="619" y="572"/>
                    <a:pt x="619" y="571"/>
                  </a:cubicBezTo>
                  <a:cubicBezTo>
                    <a:pt x="618" y="569"/>
                    <a:pt x="621" y="564"/>
                    <a:pt x="621" y="564"/>
                  </a:cubicBezTo>
                  <a:cubicBezTo>
                    <a:pt x="624" y="559"/>
                    <a:pt x="624" y="559"/>
                    <a:pt x="624" y="559"/>
                  </a:cubicBezTo>
                  <a:cubicBezTo>
                    <a:pt x="624" y="559"/>
                    <a:pt x="626" y="556"/>
                    <a:pt x="627" y="560"/>
                  </a:cubicBezTo>
                  <a:cubicBezTo>
                    <a:pt x="627" y="564"/>
                    <a:pt x="628" y="557"/>
                    <a:pt x="631" y="558"/>
                  </a:cubicBezTo>
                  <a:cubicBezTo>
                    <a:pt x="635" y="559"/>
                    <a:pt x="638" y="560"/>
                    <a:pt x="637" y="565"/>
                  </a:cubicBezTo>
                  <a:cubicBezTo>
                    <a:pt x="637" y="570"/>
                    <a:pt x="637" y="577"/>
                    <a:pt x="637" y="577"/>
                  </a:cubicBezTo>
                  <a:cubicBezTo>
                    <a:pt x="637" y="577"/>
                    <a:pt x="641" y="576"/>
                    <a:pt x="641" y="578"/>
                  </a:cubicBezTo>
                  <a:cubicBezTo>
                    <a:pt x="641" y="581"/>
                    <a:pt x="640" y="583"/>
                    <a:pt x="641" y="583"/>
                  </a:cubicBezTo>
                  <a:cubicBezTo>
                    <a:pt x="642" y="583"/>
                    <a:pt x="643" y="584"/>
                    <a:pt x="643" y="584"/>
                  </a:cubicBezTo>
                  <a:cubicBezTo>
                    <a:pt x="643" y="584"/>
                    <a:pt x="644" y="584"/>
                    <a:pt x="645" y="584"/>
                  </a:cubicBezTo>
                  <a:cubicBezTo>
                    <a:pt x="646" y="584"/>
                    <a:pt x="647" y="586"/>
                    <a:pt x="649" y="586"/>
                  </a:cubicBezTo>
                  <a:cubicBezTo>
                    <a:pt x="649" y="586"/>
                    <a:pt x="651" y="586"/>
                    <a:pt x="650" y="586"/>
                  </a:cubicBezTo>
                  <a:cubicBezTo>
                    <a:pt x="651" y="585"/>
                    <a:pt x="655" y="585"/>
                    <a:pt x="653" y="584"/>
                  </a:cubicBezTo>
                  <a:cubicBezTo>
                    <a:pt x="652" y="583"/>
                    <a:pt x="652" y="583"/>
                    <a:pt x="651" y="583"/>
                  </a:cubicBezTo>
                  <a:cubicBezTo>
                    <a:pt x="651" y="582"/>
                    <a:pt x="651" y="582"/>
                    <a:pt x="651" y="582"/>
                  </a:cubicBezTo>
                  <a:cubicBezTo>
                    <a:pt x="651" y="581"/>
                    <a:pt x="652" y="581"/>
                    <a:pt x="653" y="581"/>
                  </a:cubicBezTo>
                  <a:cubicBezTo>
                    <a:pt x="653" y="580"/>
                    <a:pt x="653" y="579"/>
                    <a:pt x="653" y="578"/>
                  </a:cubicBezTo>
                  <a:cubicBezTo>
                    <a:pt x="653" y="578"/>
                    <a:pt x="654" y="579"/>
                    <a:pt x="655" y="579"/>
                  </a:cubicBezTo>
                  <a:cubicBezTo>
                    <a:pt x="655" y="580"/>
                    <a:pt x="655" y="580"/>
                    <a:pt x="655" y="580"/>
                  </a:cubicBezTo>
                  <a:cubicBezTo>
                    <a:pt x="655" y="580"/>
                    <a:pt x="653" y="581"/>
                    <a:pt x="654" y="581"/>
                  </a:cubicBezTo>
                  <a:cubicBezTo>
                    <a:pt x="653" y="580"/>
                    <a:pt x="654" y="583"/>
                    <a:pt x="655" y="584"/>
                  </a:cubicBezTo>
                  <a:cubicBezTo>
                    <a:pt x="656" y="584"/>
                    <a:pt x="656" y="584"/>
                    <a:pt x="656" y="584"/>
                  </a:cubicBezTo>
                  <a:cubicBezTo>
                    <a:pt x="657" y="583"/>
                    <a:pt x="657" y="580"/>
                    <a:pt x="661" y="579"/>
                  </a:cubicBezTo>
                  <a:cubicBezTo>
                    <a:pt x="661" y="578"/>
                    <a:pt x="661" y="578"/>
                    <a:pt x="661" y="578"/>
                  </a:cubicBezTo>
                  <a:cubicBezTo>
                    <a:pt x="661" y="578"/>
                    <a:pt x="661" y="576"/>
                    <a:pt x="661" y="576"/>
                  </a:cubicBezTo>
                  <a:cubicBezTo>
                    <a:pt x="662" y="576"/>
                    <a:pt x="662" y="576"/>
                    <a:pt x="662" y="576"/>
                  </a:cubicBezTo>
                  <a:cubicBezTo>
                    <a:pt x="662" y="574"/>
                    <a:pt x="662" y="574"/>
                    <a:pt x="662" y="572"/>
                  </a:cubicBezTo>
                  <a:cubicBezTo>
                    <a:pt x="663" y="572"/>
                    <a:pt x="663" y="574"/>
                    <a:pt x="663" y="574"/>
                  </a:cubicBezTo>
                  <a:cubicBezTo>
                    <a:pt x="664" y="574"/>
                    <a:pt x="665" y="573"/>
                    <a:pt x="666" y="573"/>
                  </a:cubicBezTo>
                  <a:cubicBezTo>
                    <a:pt x="666" y="573"/>
                    <a:pt x="666" y="575"/>
                    <a:pt x="666" y="575"/>
                  </a:cubicBezTo>
                  <a:cubicBezTo>
                    <a:pt x="666" y="575"/>
                    <a:pt x="664" y="576"/>
                    <a:pt x="664" y="576"/>
                  </a:cubicBezTo>
                  <a:cubicBezTo>
                    <a:pt x="664" y="577"/>
                    <a:pt x="665" y="577"/>
                    <a:pt x="665" y="578"/>
                  </a:cubicBezTo>
                  <a:cubicBezTo>
                    <a:pt x="664" y="578"/>
                    <a:pt x="663" y="579"/>
                    <a:pt x="663" y="580"/>
                  </a:cubicBezTo>
                  <a:cubicBezTo>
                    <a:pt x="662" y="581"/>
                    <a:pt x="663" y="582"/>
                    <a:pt x="663" y="582"/>
                  </a:cubicBezTo>
                  <a:cubicBezTo>
                    <a:pt x="663" y="582"/>
                    <a:pt x="663" y="581"/>
                    <a:pt x="663" y="581"/>
                  </a:cubicBezTo>
                  <a:cubicBezTo>
                    <a:pt x="667" y="580"/>
                    <a:pt x="673" y="581"/>
                    <a:pt x="676" y="581"/>
                  </a:cubicBezTo>
                  <a:cubicBezTo>
                    <a:pt x="675" y="581"/>
                    <a:pt x="674" y="581"/>
                    <a:pt x="673" y="582"/>
                  </a:cubicBezTo>
                  <a:cubicBezTo>
                    <a:pt x="672" y="583"/>
                    <a:pt x="671" y="585"/>
                    <a:pt x="670" y="586"/>
                  </a:cubicBezTo>
                  <a:cubicBezTo>
                    <a:pt x="669" y="586"/>
                    <a:pt x="668" y="586"/>
                    <a:pt x="667" y="586"/>
                  </a:cubicBezTo>
                  <a:cubicBezTo>
                    <a:pt x="667" y="586"/>
                    <a:pt x="667" y="584"/>
                    <a:pt x="667" y="584"/>
                  </a:cubicBezTo>
                  <a:cubicBezTo>
                    <a:pt x="665" y="583"/>
                    <a:pt x="659" y="586"/>
                    <a:pt x="659" y="587"/>
                  </a:cubicBezTo>
                  <a:cubicBezTo>
                    <a:pt x="658" y="588"/>
                    <a:pt x="659" y="589"/>
                    <a:pt x="658" y="590"/>
                  </a:cubicBezTo>
                  <a:cubicBezTo>
                    <a:pt x="657" y="591"/>
                    <a:pt x="655" y="590"/>
                    <a:pt x="654" y="591"/>
                  </a:cubicBezTo>
                  <a:cubicBezTo>
                    <a:pt x="654" y="591"/>
                    <a:pt x="653" y="593"/>
                    <a:pt x="653" y="594"/>
                  </a:cubicBezTo>
                  <a:cubicBezTo>
                    <a:pt x="649" y="597"/>
                    <a:pt x="650" y="597"/>
                    <a:pt x="651" y="602"/>
                  </a:cubicBezTo>
                  <a:cubicBezTo>
                    <a:pt x="652" y="602"/>
                    <a:pt x="654" y="601"/>
                    <a:pt x="655" y="602"/>
                  </a:cubicBezTo>
                  <a:cubicBezTo>
                    <a:pt x="655" y="602"/>
                    <a:pt x="655" y="603"/>
                    <a:pt x="656" y="604"/>
                  </a:cubicBezTo>
                  <a:cubicBezTo>
                    <a:pt x="657" y="604"/>
                    <a:pt x="657" y="604"/>
                    <a:pt x="657" y="605"/>
                  </a:cubicBezTo>
                  <a:cubicBezTo>
                    <a:pt x="658" y="605"/>
                    <a:pt x="658" y="605"/>
                    <a:pt x="659" y="606"/>
                  </a:cubicBezTo>
                  <a:cubicBezTo>
                    <a:pt x="659" y="605"/>
                    <a:pt x="659" y="603"/>
                    <a:pt x="660" y="603"/>
                  </a:cubicBezTo>
                  <a:cubicBezTo>
                    <a:pt x="661" y="603"/>
                    <a:pt x="661" y="603"/>
                    <a:pt x="661" y="603"/>
                  </a:cubicBezTo>
                  <a:cubicBezTo>
                    <a:pt x="661" y="605"/>
                    <a:pt x="661" y="605"/>
                    <a:pt x="661" y="605"/>
                  </a:cubicBezTo>
                  <a:cubicBezTo>
                    <a:pt x="661" y="605"/>
                    <a:pt x="662" y="605"/>
                    <a:pt x="662" y="606"/>
                  </a:cubicBezTo>
                  <a:cubicBezTo>
                    <a:pt x="663" y="605"/>
                    <a:pt x="663" y="604"/>
                    <a:pt x="665" y="603"/>
                  </a:cubicBezTo>
                  <a:cubicBezTo>
                    <a:pt x="665" y="603"/>
                    <a:pt x="665" y="601"/>
                    <a:pt x="666" y="601"/>
                  </a:cubicBezTo>
                  <a:cubicBezTo>
                    <a:pt x="666" y="601"/>
                    <a:pt x="668" y="601"/>
                    <a:pt x="667" y="602"/>
                  </a:cubicBezTo>
                  <a:cubicBezTo>
                    <a:pt x="669" y="602"/>
                    <a:pt x="669" y="602"/>
                    <a:pt x="669" y="602"/>
                  </a:cubicBezTo>
                  <a:cubicBezTo>
                    <a:pt x="669" y="601"/>
                    <a:pt x="668" y="600"/>
                    <a:pt x="668" y="600"/>
                  </a:cubicBezTo>
                  <a:cubicBezTo>
                    <a:pt x="667" y="598"/>
                    <a:pt x="668" y="596"/>
                    <a:pt x="669" y="594"/>
                  </a:cubicBezTo>
                  <a:cubicBezTo>
                    <a:pt x="669" y="594"/>
                    <a:pt x="670" y="596"/>
                    <a:pt x="671" y="595"/>
                  </a:cubicBezTo>
                  <a:cubicBezTo>
                    <a:pt x="671" y="595"/>
                    <a:pt x="671" y="593"/>
                    <a:pt x="671" y="592"/>
                  </a:cubicBezTo>
                  <a:cubicBezTo>
                    <a:pt x="672" y="593"/>
                    <a:pt x="674" y="595"/>
                    <a:pt x="675" y="596"/>
                  </a:cubicBezTo>
                  <a:cubicBezTo>
                    <a:pt x="675" y="596"/>
                    <a:pt x="676" y="594"/>
                    <a:pt x="675" y="593"/>
                  </a:cubicBezTo>
                  <a:cubicBezTo>
                    <a:pt x="675" y="593"/>
                    <a:pt x="676" y="592"/>
                    <a:pt x="676" y="592"/>
                  </a:cubicBezTo>
                  <a:cubicBezTo>
                    <a:pt x="685" y="591"/>
                    <a:pt x="688" y="588"/>
                    <a:pt x="691" y="582"/>
                  </a:cubicBezTo>
                  <a:cubicBezTo>
                    <a:pt x="692" y="582"/>
                    <a:pt x="693" y="582"/>
                    <a:pt x="693" y="582"/>
                  </a:cubicBezTo>
                  <a:cubicBezTo>
                    <a:pt x="693" y="581"/>
                    <a:pt x="693" y="580"/>
                    <a:pt x="692" y="580"/>
                  </a:cubicBezTo>
                  <a:cubicBezTo>
                    <a:pt x="692" y="579"/>
                    <a:pt x="690" y="580"/>
                    <a:pt x="690" y="580"/>
                  </a:cubicBezTo>
                  <a:cubicBezTo>
                    <a:pt x="690" y="577"/>
                    <a:pt x="690" y="577"/>
                    <a:pt x="690" y="574"/>
                  </a:cubicBezTo>
                  <a:cubicBezTo>
                    <a:pt x="690" y="575"/>
                    <a:pt x="689" y="574"/>
                    <a:pt x="688" y="574"/>
                  </a:cubicBezTo>
                  <a:cubicBezTo>
                    <a:pt x="687" y="575"/>
                    <a:pt x="685" y="579"/>
                    <a:pt x="683" y="580"/>
                  </a:cubicBezTo>
                  <a:cubicBezTo>
                    <a:pt x="683" y="580"/>
                    <a:pt x="681" y="580"/>
                    <a:pt x="681" y="580"/>
                  </a:cubicBezTo>
                  <a:cubicBezTo>
                    <a:pt x="681" y="579"/>
                    <a:pt x="681" y="578"/>
                    <a:pt x="681" y="578"/>
                  </a:cubicBezTo>
                  <a:cubicBezTo>
                    <a:pt x="681" y="577"/>
                    <a:pt x="679" y="578"/>
                    <a:pt x="679" y="578"/>
                  </a:cubicBezTo>
                  <a:cubicBezTo>
                    <a:pt x="678" y="577"/>
                    <a:pt x="676" y="575"/>
                    <a:pt x="675" y="575"/>
                  </a:cubicBezTo>
                  <a:cubicBezTo>
                    <a:pt x="674" y="575"/>
                    <a:pt x="674" y="575"/>
                    <a:pt x="674" y="575"/>
                  </a:cubicBezTo>
                  <a:cubicBezTo>
                    <a:pt x="673" y="575"/>
                    <a:pt x="673" y="576"/>
                    <a:pt x="672" y="576"/>
                  </a:cubicBezTo>
                  <a:cubicBezTo>
                    <a:pt x="671" y="574"/>
                    <a:pt x="671" y="574"/>
                    <a:pt x="671" y="574"/>
                  </a:cubicBezTo>
                  <a:cubicBezTo>
                    <a:pt x="672" y="574"/>
                    <a:pt x="673" y="574"/>
                    <a:pt x="674" y="574"/>
                  </a:cubicBezTo>
                  <a:cubicBezTo>
                    <a:pt x="674" y="573"/>
                    <a:pt x="674" y="572"/>
                    <a:pt x="675" y="572"/>
                  </a:cubicBezTo>
                  <a:cubicBezTo>
                    <a:pt x="672" y="572"/>
                    <a:pt x="670" y="571"/>
                    <a:pt x="667" y="570"/>
                  </a:cubicBezTo>
                  <a:cubicBezTo>
                    <a:pt x="667" y="570"/>
                    <a:pt x="667" y="568"/>
                    <a:pt x="667" y="568"/>
                  </a:cubicBezTo>
                  <a:cubicBezTo>
                    <a:pt x="666" y="568"/>
                    <a:pt x="666" y="569"/>
                    <a:pt x="665" y="568"/>
                  </a:cubicBezTo>
                  <a:cubicBezTo>
                    <a:pt x="666" y="568"/>
                    <a:pt x="666" y="563"/>
                    <a:pt x="665" y="562"/>
                  </a:cubicBezTo>
                  <a:cubicBezTo>
                    <a:pt x="667" y="562"/>
                    <a:pt x="667" y="562"/>
                    <a:pt x="667" y="562"/>
                  </a:cubicBezTo>
                  <a:cubicBezTo>
                    <a:pt x="668" y="561"/>
                    <a:pt x="667" y="560"/>
                    <a:pt x="667" y="559"/>
                  </a:cubicBezTo>
                  <a:cubicBezTo>
                    <a:pt x="666" y="559"/>
                    <a:pt x="663" y="560"/>
                    <a:pt x="663" y="560"/>
                  </a:cubicBezTo>
                  <a:cubicBezTo>
                    <a:pt x="663" y="560"/>
                    <a:pt x="660" y="559"/>
                    <a:pt x="662" y="559"/>
                  </a:cubicBezTo>
                  <a:cubicBezTo>
                    <a:pt x="663" y="557"/>
                    <a:pt x="663" y="557"/>
                    <a:pt x="663" y="557"/>
                  </a:cubicBezTo>
                  <a:cubicBezTo>
                    <a:pt x="663" y="557"/>
                    <a:pt x="664" y="557"/>
                    <a:pt x="665" y="557"/>
                  </a:cubicBezTo>
                  <a:cubicBezTo>
                    <a:pt x="665" y="556"/>
                    <a:pt x="665" y="556"/>
                    <a:pt x="665" y="556"/>
                  </a:cubicBezTo>
                  <a:cubicBezTo>
                    <a:pt x="664" y="556"/>
                    <a:pt x="664" y="553"/>
                    <a:pt x="664" y="552"/>
                  </a:cubicBezTo>
                  <a:cubicBezTo>
                    <a:pt x="666" y="552"/>
                    <a:pt x="666" y="552"/>
                    <a:pt x="666" y="552"/>
                  </a:cubicBezTo>
                  <a:cubicBezTo>
                    <a:pt x="666" y="550"/>
                    <a:pt x="665" y="551"/>
                    <a:pt x="665" y="549"/>
                  </a:cubicBezTo>
                  <a:cubicBezTo>
                    <a:pt x="664" y="549"/>
                    <a:pt x="662" y="548"/>
                    <a:pt x="660" y="549"/>
                  </a:cubicBezTo>
                  <a:cubicBezTo>
                    <a:pt x="659" y="549"/>
                    <a:pt x="659" y="551"/>
                    <a:pt x="658" y="551"/>
                  </a:cubicBezTo>
                  <a:cubicBezTo>
                    <a:pt x="652" y="553"/>
                    <a:pt x="653" y="549"/>
                    <a:pt x="655" y="549"/>
                  </a:cubicBezTo>
                  <a:cubicBezTo>
                    <a:pt x="655" y="548"/>
                    <a:pt x="655" y="548"/>
                    <a:pt x="655" y="548"/>
                  </a:cubicBezTo>
                  <a:cubicBezTo>
                    <a:pt x="654" y="547"/>
                    <a:pt x="654" y="547"/>
                    <a:pt x="653" y="546"/>
                  </a:cubicBezTo>
                  <a:cubicBezTo>
                    <a:pt x="653" y="545"/>
                    <a:pt x="653" y="545"/>
                    <a:pt x="653" y="545"/>
                  </a:cubicBezTo>
                  <a:cubicBezTo>
                    <a:pt x="654" y="545"/>
                    <a:pt x="654" y="543"/>
                    <a:pt x="655" y="543"/>
                  </a:cubicBezTo>
                  <a:cubicBezTo>
                    <a:pt x="655" y="543"/>
                    <a:pt x="656" y="544"/>
                    <a:pt x="656" y="544"/>
                  </a:cubicBezTo>
                  <a:cubicBezTo>
                    <a:pt x="656" y="545"/>
                    <a:pt x="656" y="546"/>
                    <a:pt x="657" y="547"/>
                  </a:cubicBezTo>
                  <a:cubicBezTo>
                    <a:pt x="657" y="547"/>
                    <a:pt x="659" y="548"/>
                    <a:pt x="659" y="548"/>
                  </a:cubicBezTo>
                  <a:cubicBezTo>
                    <a:pt x="659" y="546"/>
                    <a:pt x="659" y="546"/>
                    <a:pt x="659" y="546"/>
                  </a:cubicBezTo>
                  <a:cubicBezTo>
                    <a:pt x="660" y="546"/>
                    <a:pt x="662" y="546"/>
                    <a:pt x="663" y="546"/>
                  </a:cubicBezTo>
                  <a:cubicBezTo>
                    <a:pt x="663" y="544"/>
                    <a:pt x="663" y="543"/>
                    <a:pt x="663" y="540"/>
                  </a:cubicBezTo>
                  <a:cubicBezTo>
                    <a:pt x="664" y="540"/>
                    <a:pt x="666" y="541"/>
                    <a:pt x="667" y="541"/>
                  </a:cubicBezTo>
                  <a:cubicBezTo>
                    <a:pt x="668" y="538"/>
                    <a:pt x="668" y="537"/>
                    <a:pt x="667" y="533"/>
                  </a:cubicBezTo>
                  <a:cubicBezTo>
                    <a:pt x="668" y="533"/>
                    <a:pt x="669" y="534"/>
                    <a:pt x="670" y="534"/>
                  </a:cubicBezTo>
                  <a:cubicBezTo>
                    <a:pt x="670" y="534"/>
                    <a:pt x="670" y="532"/>
                    <a:pt x="670" y="532"/>
                  </a:cubicBezTo>
                  <a:cubicBezTo>
                    <a:pt x="669" y="531"/>
                    <a:pt x="669" y="531"/>
                    <a:pt x="669" y="530"/>
                  </a:cubicBezTo>
                  <a:cubicBezTo>
                    <a:pt x="667" y="530"/>
                    <a:pt x="667" y="530"/>
                    <a:pt x="667" y="530"/>
                  </a:cubicBezTo>
                  <a:cubicBezTo>
                    <a:pt x="667" y="528"/>
                    <a:pt x="667" y="528"/>
                    <a:pt x="667" y="528"/>
                  </a:cubicBezTo>
                  <a:cubicBezTo>
                    <a:pt x="666" y="528"/>
                    <a:pt x="666" y="528"/>
                    <a:pt x="666" y="528"/>
                  </a:cubicBezTo>
                  <a:cubicBezTo>
                    <a:pt x="666" y="528"/>
                    <a:pt x="666" y="528"/>
                    <a:pt x="666" y="528"/>
                  </a:cubicBezTo>
                  <a:cubicBezTo>
                    <a:pt x="663" y="527"/>
                    <a:pt x="660" y="529"/>
                    <a:pt x="658" y="528"/>
                  </a:cubicBezTo>
                  <a:cubicBezTo>
                    <a:pt x="657" y="528"/>
                    <a:pt x="658" y="526"/>
                    <a:pt x="656" y="526"/>
                  </a:cubicBezTo>
                  <a:cubicBezTo>
                    <a:pt x="655" y="528"/>
                    <a:pt x="655" y="528"/>
                    <a:pt x="655" y="528"/>
                  </a:cubicBezTo>
                  <a:cubicBezTo>
                    <a:pt x="651" y="529"/>
                    <a:pt x="648" y="529"/>
                    <a:pt x="645" y="531"/>
                  </a:cubicBezTo>
                  <a:cubicBezTo>
                    <a:pt x="644" y="531"/>
                    <a:pt x="644" y="533"/>
                    <a:pt x="643" y="533"/>
                  </a:cubicBezTo>
                  <a:cubicBezTo>
                    <a:pt x="642" y="534"/>
                    <a:pt x="641" y="533"/>
                    <a:pt x="640" y="534"/>
                  </a:cubicBezTo>
                  <a:cubicBezTo>
                    <a:pt x="640" y="534"/>
                    <a:pt x="639" y="536"/>
                    <a:pt x="639" y="536"/>
                  </a:cubicBezTo>
                  <a:cubicBezTo>
                    <a:pt x="638" y="536"/>
                    <a:pt x="637" y="535"/>
                    <a:pt x="637" y="536"/>
                  </a:cubicBezTo>
                  <a:cubicBezTo>
                    <a:pt x="635" y="537"/>
                    <a:pt x="635" y="539"/>
                    <a:pt x="634" y="540"/>
                  </a:cubicBezTo>
                  <a:cubicBezTo>
                    <a:pt x="633" y="541"/>
                    <a:pt x="629" y="541"/>
                    <a:pt x="628" y="542"/>
                  </a:cubicBezTo>
                  <a:cubicBezTo>
                    <a:pt x="627" y="543"/>
                    <a:pt x="628" y="546"/>
                    <a:pt x="628" y="546"/>
                  </a:cubicBezTo>
                  <a:cubicBezTo>
                    <a:pt x="627" y="547"/>
                    <a:pt x="623" y="547"/>
                    <a:pt x="623" y="547"/>
                  </a:cubicBezTo>
                  <a:cubicBezTo>
                    <a:pt x="622" y="548"/>
                    <a:pt x="622" y="551"/>
                    <a:pt x="622" y="552"/>
                  </a:cubicBezTo>
                  <a:cubicBezTo>
                    <a:pt x="622" y="552"/>
                    <a:pt x="618" y="557"/>
                    <a:pt x="617" y="557"/>
                  </a:cubicBezTo>
                  <a:cubicBezTo>
                    <a:pt x="617" y="557"/>
                    <a:pt x="617" y="557"/>
                    <a:pt x="617" y="557"/>
                  </a:cubicBezTo>
                  <a:cubicBezTo>
                    <a:pt x="617" y="558"/>
                    <a:pt x="617" y="558"/>
                    <a:pt x="617" y="558"/>
                  </a:cubicBezTo>
                  <a:cubicBezTo>
                    <a:pt x="616" y="558"/>
                    <a:pt x="616" y="557"/>
                    <a:pt x="615" y="558"/>
                  </a:cubicBezTo>
                  <a:cubicBezTo>
                    <a:pt x="618" y="553"/>
                    <a:pt x="620" y="551"/>
                    <a:pt x="622" y="544"/>
                  </a:cubicBezTo>
                  <a:cubicBezTo>
                    <a:pt x="621" y="544"/>
                    <a:pt x="620" y="543"/>
                    <a:pt x="619" y="542"/>
                  </a:cubicBezTo>
                  <a:cubicBezTo>
                    <a:pt x="621" y="542"/>
                    <a:pt x="622" y="543"/>
                    <a:pt x="623" y="542"/>
                  </a:cubicBezTo>
                  <a:cubicBezTo>
                    <a:pt x="625" y="542"/>
                    <a:pt x="625" y="538"/>
                    <a:pt x="627" y="537"/>
                  </a:cubicBezTo>
                  <a:cubicBezTo>
                    <a:pt x="627" y="537"/>
                    <a:pt x="628" y="537"/>
                    <a:pt x="629" y="536"/>
                  </a:cubicBezTo>
                  <a:cubicBezTo>
                    <a:pt x="629" y="536"/>
                    <a:pt x="629" y="535"/>
                    <a:pt x="629" y="534"/>
                  </a:cubicBezTo>
                  <a:cubicBezTo>
                    <a:pt x="631" y="534"/>
                    <a:pt x="632" y="535"/>
                    <a:pt x="633" y="534"/>
                  </a:cubicBezTo>
                  <a:cubicBezTo>
                    <a:pt x="633" y="534"/>
                    <a:pt x="633" y="532"/>
                    <a:pt x="634" y="531"/>
                  </a:cubicBezTo>
                  <a:cubicBezTo>
                    <a:pt x="634" y="530"/>
                    <a:pt x="634" y="530"/>
                    <a:pt x="634" y="530"/>
                  </a:cubicBezTo>
                  <a:cubicBezTo>
                    <a:pt x="635" y="530"/>
                    <a:pt x="637" y="531"/>
                    <a:pt x="637" y="530"/>
                  </a:cubicBezTo>
                  <a:cubicBezTo>
                    <a:pt x="638" y="529"/>
                    <a:pt x="637" y="528"/>
                    <a:pt x="638" y="527"/>
                  </a:cubicBezTo>
                  <a:cubicBezTo>
                    <a:pt x="639" y="526"/>
                    <a:pt x="641" y="527"/>
                    <a:pt x="642" y="526"/>
                  </a:cubicBezTo>
                  <a:cubicBezTo>
                    <a:pt x="643" y="525"/>
                    <a:pt x="643" y="520"/>
                    <a:pt x="643" y="520"/>
                  </a:cubicBezTo>
                  <a:cubicBezTo>
                    <a:pt x="645" y="520"/>
                    <a:pt x="645" y="520"/>
                    <a:pt x="645" y="520"/>
                  </a:cubicBezTo>
                  <a:cubicBezTo>
                    <a:pt x="645" y="518"/>
                    <a:pt x="645" y="518"/>
                    <a:pt x="645" y="518"/>
                  </a:cubicBezTo>
                  <a:cubicBezTo>
                    <a:pt x="645" y="518"/>
                    <a:pt x="646" y="519"/>
                    <a:pt x="646" y="519"/>
                  </a:cubicBezTo>
                  <a:cubicBezTo>
                    <a:pt x="647" y="518"/>
                    <a:pt x="647" y="518"/>
                    <a:pt x="649" y="517"/>
                  </a:cubicBezTo>
                  <a:cubicBezTo>
                    <a:pt x="649" y="516"/>
                    <a:pt x="649" y="516"/>
                    <a:pt x="649" y="516"/>
                  </a:cubicBezTo>
                  <a:cubicBezTo>
                    <a:pt x="650" y="515"/>
                    <a:pt x="655" y="517"/>
                    <a:pt x="658" y="517"/>
                  </a:cubicBezTo>
                  <a:cubicBezTo>
                    <a:pt x="658" y="517"/>
                    <a:pt x="658" y="517"/>
                    <a:pt x="658" y="517"/>
                  </a:cubicBezTo>
                  <a:cubicBezTo>
                    <a:pt x="661" y="517"/>
                    <a:pt x="662" y="517"/>
                    <a:pt x="665" y="517"/>
                  </a:cubicBezTo>
                  <a:cubicBezTo>
                    <a:pt x="665" y="516"/>
                    <a:pt x="665" y="515"/>
                    <a:pt x="665" y="515"/>
                  </a:cubicBezTo>
                  <a:cubicBezTo>
                    <a:pt x="667" y="515"/>
                    <a:pt x="668" y="517"/>
                    <a:pt x="669" y="517"/>
                  </a:cubicBezTo>
                  <a:cubicBezTo>
                    <a:pt x="670" y="517"/>
                    <a:pt x="671" y="516"/>
                    <a:pt x="673" y="516"/>
                  </a:cubicBezTo>
                  <a:cubicBezTo>
                    <a:pt x="675" y="516"/>
                    <a:pt x="676" y="517"/>
                    <a:pt x="677" y="517"/>
                  </a:cubicBezTo>
                  <a:cubicBezTo>
                    <a:pt x="677" y="517"/>
                    <a:pt x="678" y="515"/>
                    <a:pt x="679" y="515"/>
                  </a:cubicBezTo>
                  <a:cubicBezTo>
                    <a:pt x="685" y="514"/>
                    <a:pt x="683" y="518"/>
                    <a:pt x="690" y="515"/>
                  </a:cubicBezTo>
                  <a:cubicBezTo>
                    <a:pt x="691" y="515"/>
                    <a:pt x="691" y="517"/>
                    <a:pt x="691" y="518"/>
                  </a:cubicBezTo>
                  <a:cubicBezTo>
                    <a:pt x="693" y="518"/>
                    <a:pt x="694" y="517"/>
                    <a:pt x="694" y="517"/>
                  </a:cubicBezTo>
                  <a:cubicBezTo>
                    <a:pt x="694" y="519"/>
                    <a:pt x="696" y="517"/>
                    <a:pt x="696" y="517"/>
                  </a:cubicBezTo>
                  <a:cubicBezTo>
                    <a:pt x="696" y="517"/>
                    <a:pt x="696" y="515"/>
                    <a:pt x="696" y="515"/>
                  </a:cubicBezTo>
                  <a:cubicBezTo>
                    <a:pt x="696" y="515"/>
                    <a:pt x="697" y="516"/>
                    <a:pt x="698" y="515"/>
                  </a:cubicBezTo>
                  <a:cubicBezTo>
                    <a:pt x="699" y="516"/>
                    <a:pt x="699" y="518"/>
                    <a:pt x="702" y="517"/>
                  </a:cubicBezTo>
                  <a:cubicBezTo>
                    <a:pt x="702" y="517"/>
                    <a:pt x="703" y="515"/>
                    <a:pt x="703" y="515"/>
                  </a:cubicBezTo>
                  <a:cubicBezTo>
                    <a:pt x="706" y="514"/>
                    <a:pt x="706" y="514"/>
                    <a:pt x="708" y="515"/>
                  </a:cubicBezTo>
                  <a:cubicBezTo>
                    <a:pt x="708" y="514"/>
                    <a:pt x="709" y="513"/>
                    <a:pt x="709" y="513"/>
                  </a:cubicBezTo>
                  <a:cubicBezTo>
                    <a:pt x="709" y="513"/>
                    <a:pt x="709" y="510"/>
                    <a:pt x="709" y="510"/>
                  </a:cubicBezTo>
                  <a:cubicBezTo>
                    <a:pt x="709" y="510"/>
                    <a:pt x="714" y="510"/>
                    <a:pt x="715" y="508"/>
                  </a:cubicBezTo>
                  <a:cubicBezTo>
                    <a:pt x="716" y="506"/>
                    <a:pt x="714" y="506"/>
                    <a:pt x="714" y="505"/>
                  </a:cubicBezTo>
                  <a:cubicBezTo>
                    <a:pt x="715" y="504"/>
                    <a:pt x="717" y="503"/>
                    <a:pt x="717" y="503"/>
                  </a:cubicBezTo>
                  <a:cubicBezTo>
                    <a:pt x="717" y="502"/>
                    <a:pt x="717" y="500"/>
                    <a:pt x="717" y="500"/>
                  </a:cubicBezTo>
                  <a:cubicBezTo>
                    <a:pt x="718" y="499"/>
                    <a:pt x="719" y="500"/>
                    <a:pt x="720" y="499"/>
                  </a:cubicBezTo>
                  <a:cubicBezTo>
                    <a:pt x="721" y="499"/>
                    <a:pt x="720" y="497"/>
                    <a:pt x="720" y="497"/>
                  </a:cubicBezTo>
                  <a:cubicBezTo>
                    <a:pt x="722" y="497"/>
                    <a:pt x="720" y="498"/>
                    <a:pt x="721" y="498"/>
                  </a:cubicBezTo>
                  <a:cubicBezTo>
                    <a:pt x="725" y="499"/>
                    <a:pt x="725" y="495"/>
                    <a:pt x="729" y="496"/>
                  </a:cubicBezTo>
                  <a:cubicBezTo>
                    <a:pt x="729" y="496"/>
                    <a:pt x="730" y="497"/>
                    <a:pt x="732" y="497"/>
                  </a:cubicBezTo>
                  <a:cubicBezTo>
                    <a:pt x="734" y="494"/>
                    <a:pt x="734" y="494"/>
                    <a:pt x="734" y="494"/>
                  </a:cubicBezTo>
                  <a:cubicBezTo>
                    <a:pt x="735" y="493"/>
                    <a:pt x="736" y="494"/>
                    <a:pt x="737" y="493"/>
                  </a:cubicBezTo>
                  <a:cubicBezTo>
                    <a:pt x="738" y="493"/>
                    <a:pt x="737" y="491"/>
                    <a:pt x="738" y="491"/>
                  </a:cubicBezTo>
                  <a:cubicBezTo>
                    <a:pt x="738" y="491"/>
                    <a:pt x="739" y="492"/>
                    <a:pt x="740" y="491"/>
                  </a:cubicBezTo>
                  <a:cubicBezTo>
                    <a:pt x="740" y="490"/>
                    <a:pt x="740" y="490"/>
                    <a:pt x="740" y="490"/>
                  </a:cubicBezTo>
                  <a:cubicBezTo>
                    <a:pt x="741" y="489"/>
                    <a:pt x="741" y="489"/>
                    <a:pt x="741" y="489"/>
                  </a:cubicBezTo>
                  <a:cubicBezTo>
                    <a:pt x="743" y="486"/>
                    <a:pt x="742" y="486"/>
                    <a:pt x="740" y="483"/>
                  </a:cubicBezTo>
                  <a:cubicBezTo>
                    <a:pt x="741" y="483"/>
                    <a:pt x="741" y="483"/>
                    <a:pt x="740" y="483"/>
                  </a:cubicBezTo>
                  <a:cubicBezTo>
                    <a:pt x="740" y="481"/>
                    <a:pt x="740" y="481"/>
                    <a:pt x="740" y="481"/>
                  </a:cubicBezTo>
                  <a:cubicBezTo>
                    <a:pt x="742" y="481"/>
                    <a:pt x="742" y="478"/>
                    <a:pt x="742" y="476"/>
                  </a:cubicBezTo>
                  <a:cubicBezTo>
                    <a:pt x="741" y="476"/>
                    <a:pt x="741" y="475"/>
                    <a:pt x="740" y="475"/>
                  </a:cubicBezTo>
                  <a:cubicBezTo>
                    <a:pt x="740" y="475"/>
                    <a:pt x="738" y="475"/>
                    <a:pt x="738" y="475"/>
                  </a:cubicBezTo>
                  <a:cubicBezTo>
                    <a:pt x="738" y="475"/>
                    <a:pt x="738" y="477"/>
                    <a:pt x="738" y="477"/>
                  </a:cubicBezTo>
                  <a:cubicBezTo>
                    <a:pt x="736" y="477"/>
                    <a:pt x="736" y="477"/>
                    <a:pt x="736" y="477"/>
                  </a:cubicBezTo>
                  <a:cubicBezTo>
                    <a:pt x="736" y="476"/>
                    <a:pt x="736" y="475"/>
                    <a:pt x="736" y="474"/>
                  </a:cubicBezTo>
                  <a:cubicBezTo>
                    <a:pt x="735" y="473"/>
                    <a:pt x="732" y="472"/>
                    <a:pt x="731" y="471"/>
                  </a:cubicBezTo>
                  <a:cubicBezTo>
                    <a:pt x="731" y="471"/>
                    <a:pt x="730" y="469"/>
                    <a:pt x="730" y="469"/>
                  </a:cubicBezTo>
                  <a:cubicBezTo>
                    <a:pt x="727" y="468"/>
                    <a:pt x="725" y="469"/>
                    <a:pt x="723" y="469"/>
                  </a:cubicBezTo>
                  <a:cubicBezTo>
                    <a:pt x="724" y="471"/>
                    <a:pt x="724" y="471"/>
                    <a:pt x="724" y="471"/>
                  </a:cubicBezTo>
                  <a:cubicBezTo>
                    <a:pt x="722" y="472"/>
                    <a:pt x="720" y="471"/>
                    <a:pt x="718" y="471"/>
                  </a:cubicBezTo>
                  <a:cubicBezTo>
                    <a:pt x="716" y="472"/>
                    <a:pt x="713" y="476"/>
                    <a:pt x="710" y="477"/>
                  </a:cubicBezTo>
                  <a:cubicBezTo>
                    <a:pt x="709" y="478"/>
                    <a:pt x="708" y="477"/>
                    <a:pt x="706" y="478"/>
                  </a:cubicBezTo>
                  <a:cubicBezTo>
                    <a:pt x="706" y="478"/>
                    <a:pt x="706" y="481"/>
                    <a:pt x="705" y="481"/>
                  </a:cubicBezTo>
                  <a:cubicBezTo>
                    <a:pt x="704" y="482"/>
                    <a:pt x="703" y="481"/>
                    <a:pt x="702" y="481"/>
                  </a:cubicBezTo>
                  <a:cubicBezTo>
                    <a:pt x="702" y="480"/>
                    <a:pt x="702" y="478"/>
                    <a:pt x="701" y="476"/>
                  </a:cubicBezTo>
                  <a:cubicBezTo>
                    <a:pt x="702" y="476"/>
                    <a:pt x="706" y="476"/>
                    <a:pt x="708" y="476"/>
                  </a:cubicBezTo>
                  <a:cubicBezTo>
                    <a:pt x="709" y="476"/>
                    <a:pt x="713" y="472"/>
                    <a:pt x="714" y="471"/>
                  </a:cubicBezTo>
                  <a:cubicBezTo>
                    <a:pt x="714" y="471"/>
                    <a:pt x="715" y="472"/>
                    <a:pt x="716" y="471"/>
                  </a:cubicBezTo>
                  <a:cubicBezTo>
                    <a:pt x="716" y="471"/>
                    <a:pt x="717" y="470"/>
                    <a:pt x="717" y="469"/>
                  </a:cubicBezTo>
                  <a:cubicBezTo>
                    <a:pt x="719" y="468"/>
                    <a:pt x="719" y="470"/>
                    <a:pt x="721" y="469"/>
                  </a:cubicBezTo>
                  <a:cubicBezTo>
                    <a:pt x="722" y="468"/>
                    <a:pt x="722" y="468"/>
                    <a:pt x="722" y="468"/>
                  </a:cubicBezTo>
                  <a:cubicBezTo>
                    <a:pt x="723" y="467"/>
                    <a:pt x="724" y="468"/>
                    <a:pt x="725" y="467"/>
                  </a:cubicBezTo>
                  <a:cubicBezTo>
                    <a:pt x="726" y="467"/>
                    <a:pt x="727" y="464"/>
                    <a:pt x="728" y="463"/>
                  </a:cubicBezTo>
                  <a:cubicBezTo>
                    <a:pt x="728" y="463"/>
                    <a:pt x="727" y="463"/>
                    <a:pt x="726" y="463"/>
                  </a:cubicBezTo>
                  <a:cubicBezTo>
                    <a:pt x="726" y="463"/>
                    <a:pt x="725" y="462"/>
                    <a:pt x="724" y="462"/>
                  </a:cubicBezTo>
                  <a:cubicBezTo>
                    <a:pt x="724" y="461"/>
                    <a:pt x="724" y="459"/>
                    <a:pt x="724" y="458"/>
                  </a:cubicBezTo>
                  <a:cubicBezTo>
                    <a:pt x="723" y="458"/>
                    <a:pt x="722" y="459"/>
                    <a:pt x="722" y="459"/>
                  </a:cubicBezTo>
                  <a:cubicBezTo>
                    <a:pt x="721" y="460"/>
                    <a:pt x="722" y="461"/>
                    <a:pt x="721" y="462"/>
                  </a:cubicBezTo>
                  <a:cubicBezTo>
                    <a:pt x="718" y="461"/>
                    <a:pt x="718" y="462"/>
                    <a:pt x="716" y="459"/>
                  </a:cubicBezTo>
                  <a:cubicBezTo>
                    <a:pt x="715" y="458"/>
                    <a:pt x="715" y="458"/>
                    <a:pt x="715" y="458"/>
                  </a:cubicBezTo>
                  <a:cubicBezTo>
                    <a:pt x="715" y="457"/>
                    <a:pt x="715" y="456"/>
                    <a:pt x="715" y="455"/>
                  </a:cubicBezTo>
                  <a:cubicBezTo>
                    <a:pt x="714" y="455"/>
                    <a:pt x="713" y="456"/>
                    <a:pt x="713" y="456"/>
                  </a:cubicBezTo>
                  <a:cubicBezTo>
                    <a:pt x="712" y="456"/>
                    <a:pt x="713" y="456"/>
                    <a:pt x="712" y="455"/>
                  </a:cubicBezTo>
                  <a:cubicBezTo>
                    <a:pt x="711" y="456"/>
                    <a:pt x="710" y="456"/>
                    <a:pt x="709" y="457"/>
                  </a:cubicBezTo>
                  <a:cubicBezTo>
                    <a:pt x="709" y="457"/>
                    <a:pt x="709" y="455"/>
                    <a:pt x="709" y="455"/>
                  </a:cubicBezTo>
                  <a:cubicBezTo>
                    <a:pt x="706" y="455"/>
                    <a:pt x="706" y="455"/>
                    <a:pt x="702" y="455"/>
                  </a:cubicBezTo>
                  <a:cubicBezTo>
                    <a:pt x="703" y="454"/>
                    <a:pt x="702" y="451"/>
                    <a:pt x="702" y="451"/>
                  </a:cubicBezTo>
                  <a:cubicBezTo>
                    <a:pt x="701" y="450"/>
                    <a:pt x="702" y="448"/>
                    <a:pt x="702" y="447"/>
                  </a:cubicBezTo>
                  <a:cubicBezTo>
                    <a:pt x="701" y="447"/>
                    <a:pt x="700" y="448"/>
                    <a:pt x="700" y="447"/>
                  </a:cubicBezTo>
                  <a:cubicBezTo>
                    <a:pt x="699" y="447"/>
                    <a:pt x="699" y="445"/>
                    <a:pt x="698" y="445"/>
                  </a:cubicBezTo>
                  <a:cubicBezTo>
                    <a:pt x="696" y="444"/>
                    <a:pt x="694" y="444"/>
                    <a:pt x="692" y="444"/>
                  </a:cubicBezTo>
                  <a:cubicBezTo>
                    <a:pt x="692" y="443"/>
                    <a:pt x="692" y="441"/>
                    <a:pt x="692" y="439"/>
                  </a:cubicBezTo>
                  <a:cubicBezTo>
                    <a:pt x="692" y="439"/>
                    <a:pt x="689" y="440"/>
                    <a:pt x="689" y="439"/>
                  </a:cubicBezTo>
                  <a:cubicBezTo>
                    <a:pt x="688" y="438"/>
                    <a:pt x="690" y="439"/>
                    <a:pt x="690" y="439"/>
                  </a:cubicBezTo>
                  <a:cubicBezTo>
                    <a:pt x="691" y="435"/>
                    <a:pt x="687" y="438"/>
                    <a:pt x="686" y="438"/>
                  </a:cubicBezTo>
                  <a:cubicBezTo>
                    <a:pt x="688" y="434"/>
                    <a:pt x="689" y="434"/>
                    <a:pt x="685" y="433"/>
                  </a:cubicBezTo>
                  <a:cubicBezTo>
                    <a:pt x="685" y="431"/>
                    <a:pt x="685" y="431"/>
                    <a:pt x="685" y="431"/>
                  </a:cubicBezTo>
                  <a:cubicBezTo>
                    <a:pt x="687" y="432"/>
                    <a:pt x="689" y="433"/>
                    <a:pt x="691" y="432"/>
                  </a:cubicBezTo>
                  <a:cubicBezTo>
                    <a:pt x="692" y="432"/>
                    <a:pt x="692" y="431"/>
                    <a:pt x="692" y="431"/>
                  </a:cubicBezTo>
                  <a:cubicBezTo>
                    <a:pt x="693" y="431"/>
                    <a:pt x="693" y="432"/>
                    <a:pt x="694" y="432"/>
                  </a:cubicBezTo>
                  <a:cubicBezTo>
                    <a:pt x="694" y="431"/>
                    <a:pt x="693" y="430"/>
                    <a:pt x="694" y="430"/>
                  </a:cubicBezTo>
                  <a:cubicBezTo>
                    <a:pt x="694" y="429"/>
                    <a:pt x="694" y="427"/>
                    <a:pt x="693" y="427"/>
                  </a:cubicBezTo>
                  <a:cubicBezTo>
                    <a:pt x="693" y="426"/>
                    <a:pt x="691" y="427"/>
                    <a:pt x="690" y="427"/>
                  </a:cubicBezTo>
                  <a:cubicBezTo>
                    <a:pt x="689" y="426"/>
                    <a:pt x="689" y="424"/>
                    <a:pt x="688" y="424"/>
                  </a:cubicBezTo>
                  <a:cubicBezTo>
                    <a:pt x="687" y="424"/>
                    <a:pt x="686" y="425"/>
                    <a:pt x="685" y="424"/>
                  </a:cubicBezTo>
                  <a:cubicBezTo>
                    <a:pt x="687" y="421"/>
                    <a:pt x="687" y="422"/>
                    <a:pt x="688" y="417"/>
                  </a:cubicBezTo>
                  <a:cubicBezTo>
                    <a:pt x="687" y="417"/>
                    <a:pt x="687" y="417"/>
                    <a:pt x="686" y="417"/>
                  </a:cubicBezTo>
                  <a:cubicBezTo>
                    <a:pt x="686" y="417"/>
                    <a:pt x="686" y="415"/>
                    <a:pt x="685" y="415"/>
                  </a:cubicBezTo>
                  <a:cubicBezTo>
                    <a:pt x="684" y="415"/>
                    <a:pt x="683" y="415"/>
                    <a:pt x="683" y="415"/>
                  </a:cubicBezTo>
                  <a:cubicBezTo>
                    <a:pt x="683" y="415"/>
                    <a:pt x="683" y="412"/>
                    <a:pt x="683" y="412"/>
                  </a:cubicBezTo>
                  <a:cubicBezTo>
                    <a:pt x="682" y="412"/>
                    <a:pt x="681" y="412"/>
                    <a:pt x="681" y="412"/>
                  </a:cubicBezTo>
                  <a:cubicBezTo>
                    <a:pt x="681" y="411"/>
                    <a:pt x="682" y="410"/>
                    <a:pt x="683" y="409"/>
                  </a:cubicBezTo>
                  <a:cubicBezTo>
                    <a:pt x="683" y="408"/>
                    <a:pt x="682" y="408"/>
                    <a:pt x="683" y="407"/>
                  </a:cubicBezTo>
                  <a:cubicBezTo>
                    <a:pt x="679" y="408"/>
                    <a:pt x="677" y="407"/>
                    <a:pt x="675" y="407"/>
                  </a:cubicBezTo>
                  <a:cubicBezTo>
                    <a:pt x="675" y="407"/>
                    <a:pt x="675" y="406"/>
                    <a:pt x="675" y="405"/>
                  </a:cubicBezTo>
                  <a:cubicBezTo>
                    <a:pt x="676" y="405"/>
                    <a:pt x="678" y="405"/>
                    <a:pt x="679" y="404"/>
                  </a:cubicBezTo>
                  <a:cubicBezTo>
                    <a:pt x="682" y="401"/>
                    <a:pt x="677" y="402"/>
                    <a:pt x="677" y="400"/>
                  </a:cubicBezTo>
                  <a:cubicBezTo>
                    <a:pt x="676" y="399"/>
                    <a:pt x="678" y="399"/>
                    <a:pt x="678" y="399"/>
                  </a:cubicBezTo>
                  <a:cubicBezTo>
                    <a:pt x="678" y="398"/>
                    <a:pt x="678" y="398"/>
                    <a:pt x="678" y="398"/>
                  </a:cubicBezTo>
                  <a:cubicBezTo>
                    <a:pt x="677" y="397"/>
                    <a:pt x="677" y="398"/>
                    <a:pt x="676" y="398"/>
                  </a:cubicBezTo>
                  <a:cubicBezTo>
                    <a:pt x="676" y="397"/>
                    <a:pt x="676" y="396"/>
                    <a:pt x="676" y="396"/>
                  </a:cubicBezTo>
                  <a:cubicBezTo>
                    <a:pt x="674" y="396"/>
                    <a:pt x="675" y="395"/>
                    <a:pt x="674" y="395"/>
                  </a:cubicBezTo>
                  <a:cubicBezTo>
                    <a:pt x="674" y="395"/>
                    <a:pt x="672" y="396"/>
                    <a:pt x="671" y="396"/>
                  </a:cubicBezTo>
                  <a:cubicBezTo>
                    <a:pt x="671" y="395"/>
                    <a:pt x="671" y="394"/>
                    <a:pt x="671" y="394"/>
                  </a:cubicBezTo>
                  <a:cubicBezTo>
                    <a:pt x="670" y="394"/>
                    <a:pt x="670" y="394"/>
                    <a:pt x="670" y="394"/>
                  </a:cubicBezTo>
                  <a:cubicBezTo>
                    <a:pt x="669" y="391"/>
                    <a:pt x="668" y="389"/>
                    <a:pt x="669" y="386"/>
                  </a:cubicBezTo>
                  <a:cubicBezTo>
                    <a:pt x="669" y="386"/>
                    <a:pt x="670" y="385"/>
                    <a:pt x="670" y="383"/>
                  </a:cubicBezTo>
                  <a:cubicBezTo>
                    <a:pt x="670" y="382"/>
                    <a:pt x="669" y="382"/>
                    <a:pt x="668" y="382"/>
                  </a:cubicBezTo>
                  <a:cubicBezTo>
                    <a:pt x="668" y="379"/>
                    <a:pt x="668" y="379"/>
                    <a:pt x="668" y="376"/>
                  </a:cubicBezTo>
                  <a:cubicBezTo>
                    <a:pt x="666" y="376"/>
                    <a:pt x="666" y="376"/>
                    <a:pt x="664" y="376"/>
                  </a:cubicBezTo>
                  <a:cubicBezTo>
                    <a:pt x="663" y="378"/>
                    <a:pt x="664" y="379"/>
                    <a:pt x="663" y="381"/>
                  </a:cubicBezTo>
                  <a:cubicBezTo>
                    <a:pt x="662" y="381"/>
                    <a:pt x="662" y="381"/>
                    <a:pt x="661" y="382"/>
                  </a:cubicBezTo>
                  <a:cubicBezTo>
                    <a:pt x="661" y="383"/>
                    <a:pt x="662" y="384"/>
                    <a:pt x="661" y="385"/>
                  </a:cubicBezTo>
                  <a:cubicBezTo>
                    <a:pt x="661" y="385"/>
                    <a:pt x="659" y="386"/>
                    <a:pt x="659" y="386"/>
                  </a:cubicBezTo>
                  <a:cubicBezTo>
                    <a:pt x="658" y="389"/>
                    <a:pt x="660" y="389"/>
                    <a:pt x="660" y="390"/>
                  </a:cubicBezTo>
                  <a:cubicBezTo>
                    <a:pt x="659" y="391"/>
                    <a:pt x="659" y="391"/>
                    <a:pt x="659" y="391"/>
                  </a:cubicBezTo>
                  <a:cubicBezTo>
                    <a:pt x="657" y="394"/>
                    <a:pt x="656" y="394"/>
                    <a:pt x="654" y="396"/>
                  </a:cubicBezTo>
                  <a:cubicBezTo>
                    <a:pt x="654" y="397"/>
                    <a:pt x="655" y="400"/>
                    <a:pt x="655" y="400"/>
                  </a:cubicBezTo>
                  <a:cubicBezTo>
                    <a:pt x="654" y="401"/>
                    <a:pt x="652" y="399"/>
                    <a:pt x="651" y="399"/>
                  </a:cubicBezTo>
                  <a:cubicBezTo>
                    <a:pt x="651" y="401"/>
                    <a:pt x="649" y="405"/>
                    <a:pt x="647" y="405"/>
                  </a:cubicBezTo>
                  <a:cubicBezTo>
                    <a:pt x="647" y="406"/>
                    <a:pt x="646" y="405"/>
                    <a:pt x="645" y="405"/>
                  </a:cubicBezTo>
                  <a:cubicBezTo>
                    <a:pt x="645" y="406"/>
                    <a:pt x="644" y="407"/>
                    <a:pt x="644" y="407"/>
                  </a:cubicBezTo>
                  <a:cubicBezTo>
                    <a:pt x="643" y="406"/>
                    <a:pt x="642" y="404"/>
                    <a:pt x="641" y="403"/>
                  </a:cubicBezTo>
                  <a:cubicBezTo>
                    <a:pt x="640" y="403"/>
                    <a:pt x="640" y="403"/>
                    <a:pt x="640" y="403"/>
                  </a:cubicBezTo>
                  <a:cubicBezTo>
                    <a:pt x="640" y="402"/>
                    <a:pt x="640" y="401"/>
                    <a:pt x="640" y="401"/>
                  </a:cubicBezTo>
                  <a:cubicBezTo>
                    <a:pt x="640" y="401"/>
                    <a:pt x="638" y="400"/>
                    <a:pt x="638" y="400"/>
                  </a:cubicBezTo>
                  <a:cubicBezTo>
                    <a:pt x="638" y="401"/>
                    <a:pt x="638" y="401"/>
                    <a:pt x="638" y="401"/>
                  </a:cubicBezTo>
                  <a:cubicBezTo>
                    <a:pt x="637" y="402"/>
                    <a:pt x="636" y="403"/>
                    <a:pt x="636" y="403"/>
                  </a:cubicBezTo>
                  <a:cubicBezTo>
                    <a:pt x="635" y="402"/>
                    <a:pt x="634" y="399"/>
                    <a:pt x="634" y="397"/>
                  </a:cubicBezTo>
                  <a:cubicBezTo>
                    <a:pt x="633" y="397"/>
                    <a:pt x="630" y="396"/>
                    <a:pt x="629" y="396"/>
                  </a:cubicBezTo>
                  <a:cubicBezTo>
                    <a:pt x="629" y="395"/>
                    <a:pt x="629" y="395"/>
                    <a:pt x="629" y="395"/>
                  </a:cubicBezTo>
                  <a:cubicBezTo>
                    <a:pt x="627" y="394"/>
                    <a:pt x="627" y="396"/>
                    <a:pt x="626" y="396"/>
                  </a:cubicBezTo>
                  <a:cubicBezTo>
                    <a:pt x="625" y="395"/>
                    <a:pt x="623" y="393"/>
                    <a:pt x="622" y="393"/>
                  </a:cubicBezTo>
                  <a:cubicBezTo>
                    <a:pt x="622" y="391"/>
                    <a:pt x="621" y="392"/>
                    <a:pt x="621" y="390"/>
                  </a:cubicBezTo>
                  <a:cubicBezTo>
                    <a:pt x="621" y="390"/>
                    <a:pt x="623" y="390"/>
                    <a:pt x="623" y="390"/>
                  </a:cubicBezTo>
                  <a:cubicBezTo>
                    <a:pt x="623" y="388"/>
                    <a:pt x="623" y="385"/>
                    <a:pt x="623" y="384"/>
                  </a:cubicBezTo>
                  <a:cubicBezTo>
                    <a:pt x="623" y="383"/>
                    <a:pt x="621" y="383"/>
                    <a:pt x="621" y="382"/>
                  </a:cubicBezTo>
                  <a:cubicBezTo>
                    <a:pt x="621" y="382"/>
                    <a:pt x="620" y="379"/>
                    <a:pt x="621" y="378"/>
                  </a:cubicBezTo>
                  <a:cubicBezTo>
                    <a:pt x="621" y="378"/>
                    <a:pt x="624" y="378"/>
                    <a:pt x="624" y="378"/>
                  </a:cubicBezTo>
                  <a:cubicBezTo>
                    <a:pt x="624" y="377"/>
                    <a:pt x="624" y="376"/>
                    <a:pt x="624" y="376"/>
                  </a:cubicBezTo>
                  <a:cubicBezTo>
                    <a:pt x="619" y="378"/>
                    <a:pt x="626" y="368"/>
                    <a:pt x="627" y="368"/>
                  </a:cubicBezTo>
                  <a:cubicBezTo>
                    <a:pt x="626" y="368"/>
                    <a:pt x="625" y="367"/>
                    <a:pt x="625" y="368"/>
                  </a:cubicBezTo>
                  <a:cubicBezTo>
                    <a:pt x="624" y="368"/>
                    <a:pt x="623" y="370"/>
                    <a:pt x="623" y="370"/>
                  </a:cubicBezTo>
                  <a:cubicBezTo>
                    <a:pt x="623" y="370"/>
                    <a:pt x="622" y="368"/>
                    <a:pt x="621" y="368"/>
                  </a:cubicBezTo>
                  <a:cubicBezTo>
                    <a:pt x="617" y="367"/>
                    <a:pt x="613" y="369"/>
                    <a:pt x="619" y="365"/>
                  </a:cubicBezTo>
                  <a:cubicBezTo>
                    <a:pt x="619" y="364"/>
                    <a:pt x="619" y="364"/>
                    <a:pt x="619" y="364"/>
                  </a:cubicBezTo>
                  <a:cubicBezTo>
                    <a:pt x="615" y="363"/>
                    <a:pt x="611" y="364"/>
                    <a:pt x="606" y="363"/>
                  </a:cubicBezTo>
                  <a:cubicBezTo>
                    <a:pt x="606" y="363"/>
                    <a:pt x="606" y="360"/>
                    <a:pt x="605" y="359"/>
                  </a:cubicBezTo>
                  <a:cubicBezTo>
                    <a:pt x="605" y="359"/>
                    <a:pt x="604" y="359"/>
                    <a:pt x="603" y="360"/>
                  </a:cubicBezTo>
                  <a:cubicBezTo>
                    <a:pt x="603" y="359"/>
                    <a:pt x="603" y="357"/>
                    <a:pt x="603" y="356"/>
                  </a:cubicBezTo>
                  <a:cubicBezTo>
                    <a:pt x="602" y="355"/>
                    <a:pt x="599" y="355"/>
                    <a:pt x="599" y="354"/>
                  </a:cubicBezTo>
                  <a:cubicBezTo>
                    <a:pt x="598" y="354"/>
                    <a:pt x="599" y="352"/>
                    <a:pt x="599" y="352"/>
                  </a:cubicBezTo>
                  <a:cubicBezTo>
                    <a:pt x="598" y="351"/>
                    <a:pt x="597" y="351"/>
                    <a:pt x="597" y="351"/>
                  </a:cubicBezTo>
                  <a:cubicBezTo>
                    <a:pt x="596" y="351"/>
                    <a:pt x="595" y="349"/>
                    <a:pt x="595" y="348"/>
                  </a:cubicBezTo>
                  <a:cubicBezTo>
                    <a:pt x="593" y="347"/>
                    <a:pt x="591" y="348"/>
                    <a:pt x="589" y="347"/>
                  </a:cubicBezTo>
                  <a:cubicBezTo>
                    <a:pt x="589" y="346"/>
                    <a:pt x="589" y="346"/>
                    <a:pt x="589" y="346"/>
                  </a:cubicBezTo>
                  <a:cubicBezTo>
                    <a:pt x="587" y="346"/>
                    <a:pt x="581" y="352"/>
                    <a:pt x="581" y="352"/>
                  </a:cubicBezTo>
                  <a:cubicBezTo>
                    <a:pt x="578" y="352"/>
                    <a:pt x="576" y="350"/>
                    <a:pt x="574" y="350"/>
                  </a:cubicBezTo>
                  <a:cubicBezTo>
                    <a:pt x="571" y="350"/>
                    <a:pt x="569" y="351"/>
                    <a:pt x="566" y="351"/>
                  </a:cubicBezTo>
                  <a:cubicBezTo>
                    <a:pt x="566" y="351"/>
                    <a:pt x="564" y="349"/>
                    <a:pt x="564" y="349"/>
                  </a:cubicBezTo>
                  <a:cubicBezTo>
                    <a:pt x="563" y="349"/>
                    <a:pt x="562" y="350"/>
                    <a:pt x="561" y="350"/>
                  </a:cubicBezTo>
                  <a:cubicBezTo>
                    <a:pt x="558" y="348"/>
                    <a:pt x="558" y="348"/>
                    <a:pt x="558" y="348"/>
                  </a:cubicBezTo>
                  <a:cubicBezTo>
                    <a:pt x="555" y="348"/>
                    <a:pt x="555" y="350"/>
                    <a:pt x="554" y="350"/>
                  </a:cubicBezTo>
                  <a:cubicBezTo>
                    <a:pt x="553" y="351"/>
                    <a:pt x="552" y="350"/>
                    <a:pt x="551" y="350"/>
                  </a:cubicBezTo>
                  <a:cubicBezTo>
                    <a:pt x="551" y="351"/>
                    <a:pt x="550" y="352"/>
                    <a:pt x="550" y="353"/>
                  </a:cubicBezTo>
                  <a:cubicBezTo>
                    <a:pt x="550" y="354"/>
                    <a:pt x="552" y="355"/>
                    <a:pt x="552" y="356"/>
                  </a:cubicBezTo>
                  <a:cubicBezTo>
                    <a:pt x="553" y="355"/>
                    <a:pt x="555" y="355"/>
                    <a:pt x="555" y="355"/>
                  </a:cubicBezTo>
                  <a:cubicBezTo>
                    <a:pt x="555" y="355"/>
                    <a:pt x="555" y="358"/>
                    <a:pt x="555" y="358"/>
                  </a:cubicBezTo>
                  <a:cubicBezTo>
                    <a:pt x="553" y="358"/>
                    <a:pt x="553" y="358"/>
                    <a:pt x="553" y="358"/>
                  </a:cubicBezTo>
                  <a:cubicBezTo>
                    <a:pt x="553" y="358"/>
                    <a:pt x="554" y="360"/>
                    <a:pt x="554" y="361"/>
                  </a:cubicBezTo>
                  <a:cubicBezTo>
                    <a:pt x="553" y="362"/>
                    <a:pt x="550" y="366"/>
                    <a:pt x="549" y="368"/>
                  </a:cubicBezTo>
                  <a:cubicBezTo>
                    <a:pt x="549" y="368"/>
                    <a:pt x="550" y="369"/>
                    <a:pt x="550" y="370"/>
                  </a:cubicBezTo>
                  <a:cubicBezTo>
                    <a:pt x="551" y="370"/>
                    <a:pt x="553" y="369"/>
                    <a:pt x="554" y="370"/>
                  </a:cubicBezTo>
                  <a:cubicBezTo>
                    <a:pt x="553" y="370"/>
                    <a:pt x="552" y="371"/>
                    <a:pt x="551" y="372"/>
                  </a:cubicBezTo>
                  <a:cubicBezTo>
                    <a:pt x="551" y="373"/>
                    <a:pt x="552" y="378"/>
                    <a:pt x="553" y="378"/>
                  </a:cubicBezTo>
                  <a:cubicBezTo>
                    <a:pt x="553" y="378"/>
                    <a:pt x="552" y="379"/>
                    <a:pt x="552" y="380"/>
                  </a:cubicBezTo>
                  <a:cubicBezTo>
                    <a:pt x="552" y="380"/>
                    <a:pt x="555" y="381"/>
                    <a:pt x="555" y="381"/>
                  </a:cubicBezTo>
                  <a:cubicBezTo>
                    <a:pt x="555" y="381"/>
                    <a:pt x="554" y="383"/>
                    <a:pt x="555" y="384"/>
                  </a:cubicBezTo>
                  <a:cubicBezTo>
                    <a:pt x="554" y="384"/>
                    <a:pt x="554" y="384"/>
                    <a:pt x="554" y="384"/>
                  </a:cubicBezTo>
                  <a:cubicBezTo>
                    <a:pt x="553" y="385"/>
                    <a:pt x="554" y="386"/>
                    <a:pt x="553" y="386"/>
                  </a:cubicBezTo>
                  <a:cubicBezTo>
                    <a:pt x="550" y="386"/>
                    <a:pt x="550" y="386"/>
                    <a:pt x="550" y="386"/>
                  </a:cubicBezTo>
                  <a:cubicBezTo>
                    <a:pt x="550" y="386"/>
                    <a:pt x="550" y="388"/>
                    <a:pt x="551" y="388"/>
                  </a:cubicBezTo>
                  <a:cubicBezTo>
                    <a:pt x="551" y="389"/>
                    <a:pt x="551" y="390"/>
                    <a:pt x="551" y="391"/>
                  </a:cubicBezTo>
                  <a:cubicBezTo>
                    <a:pt x="544" y="392"/>
                    <a:pt x="544" y="393"/>
                    <a:pt x="542" y="399"/>
                  </a:cubicBezTo>
                  <a:cubicBezTo>
                    <a:pt x="543" y="399"/>
                    <a:pt x="542" y="400"/>
                    <a:pt x="543" y="400"/>
                  </a:cubicBezTo>
                  <a:cubicBezTo>
                    <a:pt x="545" y="401"/>
                    <a:pt x="546" y="400"/>
                    <a:pt x="547" y="401"/>
                  </a:cubicBezTo>
                  <a:cubicBezTo>
                    <a:pt x="548" y="402"/>
                    <a:pt x="548" y="404"/>
                    <a:pt x="549" y="405"/>
                  </a:cubicBezTo>
                  <a:cubicBezTo>
                    <a:pt x="550" y="405"/>
                    <a:pt x="551" y="405"/>
                    <a:pt x="552" y="405"/>
                  </a:cubicBezTo>
                  <a:cubicBezTo>
                    <a:pt x="553" y="406"/>
                    <a:pt x="553" y="408"/>
                    <a:pt x="553" y="409"/>
                  </a:cubicBezTo>
                  <a:cubicBezTo>
                    <a:pt x="553" y="409"/>
                    <a:pt x="554" y="409"/>
                    <a:pt x="554" y="409"/>
                  </a:cubicBezTo>
                  <a:cubicBezTo>
                    <a:pt x="555" y="411"/>
                    <a:pt x="554" y="412"/>
                    <a:pt x="555" y="413"/>
                  </a:cubicBezTo>
                  <a:cubicBezTo>
                    <a:pt x="555" y="414"/>
                    <a:pt x="557" y="414"/>
                    <a:pt x="557" y="415"/>
                  </a:cubicBezTo>
                  <a:cubicBezTo>
                    <a:pt x="558" y="417"/>
                    <a:pt x="557" y="420"/>
                    <a:pt x="559" y="422"/>
                  </a:cubicBezTo>
                  <a:cubicBezTo>
                    <a:pt x="560" y="423"/>
                    <a:pt x="562" y="424"/>
                    <a:pt x="563" y="425"/>
                  </a:cubicBezTo>
                  <a:cubicBezTo>
                    <a:pt x="561" y="429"/>
                    <a:pt x="560" y="431"/>
                    <a:pt x="560" y="437"/>
                  </a:cubicBezTo>
                  <a:cubicBezTo>
                    <a:pt x="562" y="437"/>
                    <a:pt x="562" y="437"/>
                    <a:pt x="562" y="437"/>
                  </a:cubicBezTo>
                  <a:cubicBezTo>
                    <a:pt x="562" y="430"/>
                    <a:pt x="563" y="434"/>
                    <a:pt x="564" y="438"/>
                  </a:cubicBezTo>
                  <a:cubicBezTo>
                    <a:pt x="563" y="438"/>
                    <a:pt x="562" y="438"/>
                    <a:pt x="560" y="439"/>
                  </a:cubicBezTo>
                  <a:cubicBezTo>
                    <a:pt x="559" y="440"/>
                    <a:pt x="559" y="441"/>
                    <a:pt x="559" y="442"/>
                  </a:cubicBezTo>
                  <a:cubicBezTo>
                    <a:pt x="558" y="443"/>
                    <a:pt x="556" y="444"/>
                    <a:pt x="555" y="445"/>
                  </a:cubicBezTo>
                  <a:cubicBezTo>
                    <a:pt x="554" y="447"/>
                    <a:pt x="554" y="448"/>
                    <a:pt x="554" y="449"/>
                  </a:cubicBezTo>
                  <a:cubicBezTo>
                    <a:pt x="553" y="450"/>
                    <a:pt x="550" y="451"/>
                    <a:pt x="549" y="452"/>
                  </a:cubicBezTo>
                  <a:cubicBezTo>
                    <a:pt x="549" y="452"/>
                    <a:pt x="548" y="454"/>
                    <a:pt x="548" y="454"/>
                  </a:cubicBezTo>
                  <a:cubicBezTo>
                    <a:pt x="547" y="455"/>
                    <a:pt x="546" y="454"/>
                    <a:pt x="545" y="455"/>
                  </a:cubicBezTo>
                  <a:cubicBezTo>
                    <a:pt x="544" y="455"/>
                    <a:pt x="544" y="456"/>
                    <a:pt x="544" y="457"/>
                  </a:cubicBezTo>
                  <a:cubicBezTo>
                    <a:pt x="542" y="458"/>
                    <a:pt x="540" y="457"/>
                    <a:pt x="538" y="459"/>
                  </a:cubicBezTo>
                  <a:cubicBezTo>
                    <a:pt x="538" y="459"/>
                    <a:pt x="538" y="459"/>
                    <a:pt x="538" y="459"/>
                  </a:cubicBezTo>
                  <a:cubicBezTo>
                    <a:pt x="537" y="461"/>
                    <a:pt x="537" y="467"/>
                    <a:pt x="538" y="468"/>
                  </a:cubicBezTo>
                  <a:cubicBezTo>
                    <a:pt x="542" y="471"/>
                    <a:pt x="542" y="471"/>
                    <a:pt x="542" y="471"/>
                  </a:cubicBezTo>
                  <a:cubicBezTo>
                    <a:pt x="543" y="475"/>
                    <a:pt x="541" y="480"/>
                    <a:pt x="542" y="484"/>
                  </a:cubicBezTo>
                  <a:cubicBezTo>
                    <a:pt x="542" y="484"/>
                    <a:pt x="543" y="485"/>
                    <a:pt x="543" y="485"/>
                  </a:cubicBezTo>
                  <a:cubicBezTo>
                    <a:pt x="544" y="487"/>
                    <a:pt x="541" y="487"/>
                    <a:pt x="544" y="489"/>
                  </a:cubicBezTo>
                  <a:cubicBezTo>
                    <a:pt x="544" y="489"/>
                    <a:pt x="546" y="490"/>
                    <a:pt x="544" y="490"/>
                  </a:cubicBezTo>
                  <a:cubicBezTo>
                    <a:pt x="541" y="496"/>
                    <a:pt x="541" y="496"/>
                    <a:pt x="541" y="496"/>
                  </a:cubicBezTo>
                  <a:cubicBezTo>
                    <a:pt x="541" y="497"/>
                    <a:pt x="541" y="499"/>
                    <a:pt x="542" y="499"/>
                  </a:cubicBezTo>
                  <a:cubicBezTo>
                    <a:pt x="542" y="500"/>
                    <a:pt x="542" y="500"/>
                    <a:pt x="542" y="500"/>
                  </a:cubicBezTo>
                  <a:cubicBezTo>
                    <a:pt x="540" y="501"/>
                    <a:pt x="539" y="499"/>
                    <a:pt x="538" y="500"/>
                  </a:cubicBezTo>
                  <a:cubicBezTo>
                    <a:pt x="537" y="500"/>
                    <a:pt x="537" y="502"/>
                    <a:pt x="536" y="502"/>
                  </a:cubicBezTo>
                  <a:cubicBezTo>
                    <a:pt x="535" y="503"/>
                    <a:pt x="536" y="502"/>
                    <a:pt x="536" y="504"/>
                  </a:cubicBezTo>
                  <a:cubicBezTo>
                    <a:pt x="532" y="503"/>
                    <a:pt x="530" y="504"/>
                    <a:pt x="527" y="503"/>
                  </a:cubicBezTo>
                  <a:cubicBezTo>
                    <a:pt x="527" y="502"/>
                    <a:pt x="527" y="502"/>
                    <a:pt x="528" y="502"/>
                  </a:cubicBezTo>
                  <a:cubicBezTo>
                    <a:pt x="528" y="501"/>
                    <a:pt x="525" y="498"/>
                    <a:pt x="524" y="498"/>
                  </a:cubicBezTo>
                  <a:cubicBezTo>
                    <a:pt x="524" y="498"/>
                    <a:pt x="518" y="493"/>
                    <a:pt x="518" y="493"/>
                  </a:cubicBezTo>
                  <a:cubicBezTo>
                    <a:pt x="518" y="492"/>
                    <a:pt x="520" y="492"/>
                    <a:pt x="520" y="491"/>
                  </a:cubicBezTo>
                  <a:cubicBezTo>
                    <a:pt x="520" y="490"/>
                    <a:pt x="517" y="484"/>
                    <a:pt x="516" y="484"/>
                  </a:cubicBezTo>
                  <a:cubicBezTo>
                    <a:pt x="515" y="484"/>
                    <a:pt x="514" y="484"/>
                    <a:pt x="514" y="484"/>
                  </a:cubicBezTo>
                  <a:cubicBezTo>
                    <a:pt x="514" y="482"/>
                    <a:pt x="515" y="471"/>
                    <a:pt x="514" y="469"/>
                  </a:cubicBezTo>
                  <a:cubicBezTo>
                    <a:pt x="514" y="468"/>
                    <a:pt x="512" y="467"/>
                    <a:pt x="512" y="467"/>
                  </a:cubicBezTo>
                  <a:cubicBezTo>
                    <a:pt x="512" y="465"/>
                    <a:pt x="514" y="462"/>
                    <a:pt x="514" y="461"/>
                  </a:cubicBezTo>
                  <a:cubicBezTo>
                    <a:pt x="515" y="459"/>
                    <a:pt x="514" y="457"/>
                    <a:pt x="514" y="455"/>
                  </a:cubicBezTo>
                  <a:cubicBezTo>
                    <a:pt x="513" y="454"/>
                    <a:pt x="508" y="452"/>
                    <a:pt x="508" y="452"/>
                  </a:cubicBezTo>
                  <a:cubicBezTo>
                    <a:pt x="506" y="452"/>
                    <a:pt x="506" y="453"/>
                    <a:pt x="504" y="453"/>
                  </a:cubicBezTo>
                  <a:cubicBezTo>
                    <a:pt x="504" y="453"/>
                    <a:pt x="502" y="451"/>
                    <a:pt x="502" y="451"/>
                  </a:cubicBezTo>
                  <a:cubicBezTo>
                    <a:pt x="498" y="450"/>
                    <a:pt x="495" y="452"/>
                    <a:pt x="491" y="451"/>
                  </a:cubicBezTo>
                  <a:cubicBezTo>
                    <a:pt x="491" y="451"/>
                    <a:pt x="489" y="450"/>
                    <a:pt x="488" y="449"/>
                  </a:cubicBezTo>
                  <a:cubicBezTo>
                    <a:pt x="488" y="448"/>
                    <a:pt x="488" y="448"/>
                    <a:pt x="488" y="448"/>
                  </a:cubicBezTo>
                  <a:cubicBezTo>
                    <a:pt x="486" y="447"/>
                    <a:pt x="485" y="448"/>
                    <a:pt x="483" y="447"/>
                  </a:cubicBezTo>
                  <a:cubicBezTo>
                    <a:pt x="483" y="447"/>
                    <a:pt x="482" y="445"/>
                    <a:pt x="482" y="445"/>
                  </a:cubicBezTo>
                  <a:cubicBezTo>
                    <a:pt x="480" y="444"/>
                    <a:pt x="479" y="446"/>
                    <a:pt x="476" y="445"/>
                  </a:cubicBezTo>
                  <a:cubicBezTo>
                    <a:pt x="474" y="444"/>
                    <a:pt x="473" y="441"/>
                    <a:pt x="472" y="441"/>
                  </a:cubicBezTo>
                  <a:cubicBezTo>
                    <a:pt x="470" y="440"/>
                    <a:pt x="469" y="441"/>
                    <a:pt x="466" y="441"/>
                  </a:cubicBezTo>
                  <a:cubicBezTo>
                    <a:pt x="466" y="439"/>
                    <a:pt x="467" y="438"/>
                    <a:pt x="466" y="437"/>
                  </a:cubicBezTo>
                  <a:cubicBezTo>
                    <a:pt x="466" y="436"/>
                    <a:pt x="464" y="435"/>
                    <a:pt x="464" y="433"/>
                  </a:cubicBezTo>
                  <a:cubicBezTo>
                    <a:pt x="464" y="433"/>
                    <a:pt x="464" y="432"/>
                    <a:pt x="464" y="431"/>
                  </a:cubicBezTo>
                  <a:cubicBezTo>
                    <a:pt x="463" y="430"/>
                    <a:pt x="460" y="431"/>
                    <a:pt x="459" y="431"/>
                  </a:cubicBezTo>
                  <a:cubicBezTo>
                    <a:pt x="458" y="430"/>
                    <a:pt x="457" y="428"/>
                    <a:pt x="456" y="427"/>
                  </a:cubicBezTo>
                  <a:cubicBezTo>
                    <a:pt x="455" y="427"/>
                    <a:pt x="454" y="428"/>
                    <a:pt x="453" y="427"/>
                  </a:cubicBezTo>
                  <a:cubicBezTo>
                    <a:pt x="451" y="427"/>
                    <a:pt x="449" y="425"/>
                    <a:pt x="448" y="424"/>
                  </a:cubicBezTo>
                  <a:cubicBezTo>
                    <a:pt x="447" y="424"/>
                    <a:pt x="445" y="424"/>
                    <a:pt x="445" y="424"/>
                  </a:cubicBezTo>
                  <a:cubicBezTo>
                    <a:pt x="443" y="424"/>
                    <a:pt x="441" y="420"/>
                    <a:pt x="440" y="420"/>
                  </a:cubicBezTo>
                  <a:cubicBezTo>
                    <a:pt x="436" y="419"/>
                    <a:pt x="430" y="423"/>
                    <a:pt x="427" y="423"/>
                  </a:cubicBezTo>
                  <a:cubicBezTo>
                    <a:pt x="427" y="421"/>
                    <a:pt x="427" y="418"/>
                    <a:pt x="426" y="415"/>
                  </a:cubicBezTo>
                  <a:cubicBezTo>
                    <a:pt x="426" y="415"/>
                    <a:pt x="424" y="413"/>
                    <a:pt x="423" y="412"/>
                  </a:cubicBezTo>
                  <a:cubicBezTo>
                    <a:pt x="423" y="411"/>
                    <a:pt x="424" y="409"/>
                    <a:pt x="423" y="408"/>
                  </a:cubicBezTo>
                  <a:cubicBezTo>
                    <a:pt x="423" y="408"/>
                    <a:pt x="421" y="407"/>
                    <a:pt x="421" y="407"/>
                  </a:cubicBezTo>
                  <a:cubicBezTo>
                    <a:pt x="421" y="406"/>
                    <a:pt x="421" y="405"/>
                    <a:pt x="421" y="405"/>
                  </a:cubicBezTo>
                  <a:cubicBezTo>
                    <a:pt x="421" y="403"/>
                    <a:pt x="419" y="401"/>
                    <a:pt x="418" y="399"/>
                  </a:cubicBezTo>
                  <a:cubicBezTo>
                    <a:pt x="413" y="400"/>
                    <a:pt x="406" y="401"/>
                    <a:pt x="405" y="398"/>
                  </a:cubicBezTo>
                  <a:cubicBezTo>
                    <a:pt x="404" y="396"/>
                    <a:pt x="405" y="393"/>
                    <a:pt x="404" y="391"/>
                  </a:cubicBezTo>
                  <a:cubicBezTo>
                    <a:pt x="404" y="391"/>
                    <a:pt x="401" y="388"/>
                    <a:pt x="401" y="388"/>
                  </a:cubicBezTo>
                  <a:cubicBezTo>
                    <a:pt x="402" y="388"/>
                    <a:pt x="403" y="387"/>
                    <a:pt x="403" y="387"/>
                  </a:cubicBezTo>
                  <a:cubicBezTo>
                    <a:pt x="404" y="385"/>
                    <a:pt x="403" y="383"/>
                    <a:pt x="403" y="381"/>
                  </a:cubicBezTo>
                  <a:cubicBezTo>
                    <a:pt x="404" y="380"/>
                    <a:pt x="407" y="377"/>
                    <a:pt x="407" y="377"/>
                  </a:cubicBezTo>
                  <a:cubicBezTo>
                    <a:pt x="408" y="376"/>
                    <a:pt x="407" y="375"/>
                    <a:pt x="407" y="374"/>
                  </a:cubicBezTo>
                  <a:cubicBezTo>
                    <a:pt x="406" y="374"/>
                    <a:pt x="406" y="374"/>
                    <a:pt x="405" y="374"/>
                  </a:cubicBezTo>
                  <a:cubicBezTo>
                    <a:pt x="406" y="373"/>
                    <a:pt x="406" y="372"/>
                    <a:pt x="406" y="372"/>
                  </a:cubicBezTo>
                  <a:cubicBezTo>
                    <a:pt x="408" y="372"/>
                    <a:pt x="410" y="372"/>
                    <a:pt x="412" y="372"/>
                  </a:cubicBezTo>
                  <a:cubicBezTo>
                    <a:pt x="412" y="370"/>
                    <a:pt x="410" y="369"/>
                    <a:pt x="411" y="367"/>
                  </a:cubicBezTo>
                  <a:cubicBezTo>
                    <a:pt x="411" y="366"/>
                    <a:pt x="417" y="362"/>
                    <a:pt x="417" y="362"/>
                  </a:cubicBezTo>
                  <a:cubicBezTo>
                    <a:pt x="417" y="362"/>
                    <a:pt x="416" y="360"/>
                    <a:pt x="417" y="360"/>
                  </a:cubicBezTo>
                  <a:cubicBezTo>
                    <a:pt x="417" y="359"/>
                    <a:pt x="421" y="359"/>
                    <a:pt x="421" y="359"/>
                  </a:cubicBezTo>
                  <a:cubicBezTo>
                    <a:pt x="421" y="357"/>
                    <a:pt x="422" y="356"/>
                    <a:pt x="422" y="353"/>
                  </a:cubicBezTo>
                  <a:cubicBezTo>
                    <a:pt x="422" y="353"/>
                    <a:pt x="424" y="353"/>
                    <a:pt x="425" y="353"/>
                  </a:cubicBezTo>
                  <a:cubicBezTo>
                    <a:pt x="425" y="353"/>
                    <a:pt x="425" y="351"/>
                    <a:pt x="425" y="350"/>
                  </a:cubicBezTo>
                  <a:cubicBezTo>
                    <a:pt x="425" y="350"/>
                    <a:pt x="427" y="350"/>
                    <a:pt x="426" y="351"/>
                  </a:cubicBezTo>
                  <a:cubicBezTo>
                    <a:pt x="427" y="351"/>
                    <a:pt x="429" y="351"/>
                    <a:pt x="430" y="351"/>
                  </a:cubicBezTo>
                  <a:cubicBezTo>
                    <a:pt x="429" y="351"/>
                    <a:pt x="430" y="349"/>
                    <a:pt x="428" y="350"/>
                  </a:cubicBezTo>
                  <a:cubicBezTo>
                    <a:pt x="428" y="349"/>
                    <a:pt x="427" y="348"/>
                    <a:pt x="427" y="348"/>
                  </a:cubicBezTo>
                  <a:cubicBezTo>
                    <a:pt x="428" y="348"/>
                    <a:pt x="430" y="348"/>
                    <a:pt x="431" y="348"/>
                  </a:cubicBezTo>
                  <a:cubicBezTo>
                    <a:pt x="431" y="348"/>
                    <a:pt x="433" y="345"/>
                    <a:pt x="430" y="346"/>
                  </a:cubicBezTo>
                  <a:cubicBezTo>
                    <a:pt x="430" y="344"/>
                    <a:pt x="430" y="344"/>
                    <a:pt x="430" y="344"/>
                  </a:cubicBezTo>
                  <a:cubicBezTo>
                    <a:pt x="435" y="346"/>
                    <a:pt x="436" y="346"/>
                    <a:pt x="441" y="344"/>
                  </a:cubicBezTo>
                  <a:cubicBezTo>
                    <a:pt x="441" y="343"/>
                    <a:pt x="442" y="344"/>
                    <a:pt x="443" y="343"/>
                  </a:cubicBezTo>
                  <a:cubicBezTo>
                    <a:pt x="443" y="343"/>
                    <a:pt x="443" y="341"/>
                    <a:pt x="443" y="341"/>
                  </a:cubicBezTo>
                  <a:cubicBezTo>
                    <a:pt x="443" y="341"/>
                    <a:pt x="443" y="339"/>
                    <a:pt x="443" y="338"/>
                  </a:cubicBezTo>
                  <a:cubicBezTo>
                    <a:pt x="442" y="338"/>
                    <a:pt x="440" y="338"/>
                    <a:pt x="440" y="338"/>
                  </a:cubicBezTo>
                  <a:cubicBezTo>
                    <a:pt x="439" y="337"/>
                    <a:pt x="440" y="335"/>
                    <a:pt x="440" y="334"/>
                  </a:cubicBezTo>
                  <a:cubicBezTo>
                    <a:pt x="438" y="333"/>
                    <a:pt x="443" y="334"/>
                    <a:pt x="444" y="334"/>
                  </a:cubicBezTo>
                  <a:cubicBezTo>
                    <a:pt x="445" y="332"/>
                    <a:pt x="445" y="332"/>
                    <a:pt x="445" y="332"/>
                  </a:cubicBezTo>
                  <a:cubicBezTo>
                    <a:pt x="446" y="332"/>
                    <a:pt x="446" y="332"/>
                    <a:pt x="446" y="332"/>
                  </a:cubicBezTo>
                  <a:cubicBezTo>
                    <a:pt x="446" y="331"/>
                    <a:pt x="446" y="330"/>
                    <a:pt x="447" y="329"/>
                  </a:cubicBezTo>
                  <a:cubicBezTo>
                    <a:pt x="444" y="328"/>
                    <a:pt x="445" y="327"/>
                    <a:pt x="446" y="324"/>
                  </a:cubicBezTo>
                  <a:cubicBezTo>
                    <a:pt x="447" y="324"/>
                    <a:pt x="448" y="324"/>
                    <a:pt x="451" y="324"/>
                  </a:cubicBezTo>
                  <a:cubicBezTo>
                    <a:pt x="451" y="323"/>
                    <a:pt x="450" y="321"/>
                    <a:pt x="451" y="321"/>
                  </a:cubicBezTo>
                  <a:cubicBezTo>
                    <a:pt x="452" y="321"/>
                    <a:pt x="459" y="323"/>
                    <a:pt x="459" y="323"/>
                  </a:cubicBezTo>
                  <a:cubicBezTo>
                    <a:pt x="460" y="323"/>
                    <a:pt x="459" y="325"/>
                    <a:pt x="461" y="325"/>
                  </a:cubicBezTo>
                  <a:cubicBezTo>
                    <a:pt x="461" y="323"/>
                    <a:pt x="461" y="323"/>
                    <a:pt x="461" y="323"/>
                  </a:cubicBezTo>
                  <a:cubicBezTo>
                    <a:pt x="462" y="322"/>
                    <a:pt x="464" y="323"/>
                    <a:pt x="465" y="322"/>
                  </a:cubicBezTo>
                  <a:cubicBezTo>
                    <a:pt x="466" y="322"/>
                    <a:pt x="468" y="320"/>
                    <a:pt x="469" y="320"/>
                  </a:cubicBezTo>
                  <a:cubicBezTo>
                    <a:pt x="468" y="314"/>
                    <a:pt x="469" y="312"/>
                    <a:pt x="472" y="310"/>
                  </a:cubicBezTo>
                  <a:cubicBezTo>
                    <a:pt x="468" y="309"/>
                    <a:pt x="465" y="307"/>
                    <a:pt x="461" y="307"/>
                  </a:cubicBezTo>
                  <a:cubicBezTo>
                    <a:pt x="455" y="307"/>
                    <a:pt x="447" y="308"/>
                    <a:pt x="443" y="308"/>
                  </a:cubicBezTo>
                  <a:cubicBezTo>
                    <a:pt x="443" y="308"/>
                    <a:pt x="443" y="306"/>
                    <a:pt x="443" y="306"/>
                  </a:cubicBezTo>
                  <a:cubicBezTo>
                    <a:pt x="445" y="306"/>
                    <a:pt x="446" y="307"/>
                    <a:pt x="447" y="306"/>
                  </a:cubicBezTo>
                  <a:cubicBezTo>
                    <a:pt x="448" y="306"/>
                    <a:pt x="451" y="305"/>
                    <a:pt x="452" y="305"/>
                  </a:cubicBezTo>
                  <a:cubicBezTo>
                    <a:pt x="452" y="304"/>
                    <a:pt x="452" y="304"/>
                    <a:pt x="452" y="304"/>
                  </a:cubicBezTo>
                  <a:cubicBezTo>
                    <a:pt x="451" y="304"/>
                    <a:pt x="449" y="303"/>
                    <a:pt x="451" y="303"/>
                  </a:cubicBezTo>
                  <a:cubicBezTo>
                    <a:pt x="451" y="302"/>
                    <a:pt x="451" y="301"/>
                    <a:pt x="451" y="300"/>
                  </a:cubicBezTo>
                  <a:cubicBezTo>
                    <a:pt x="453" y="301"/>
                    <a:pt x="455" y="303"/>
                    <a:pt x="458" y="302"/>
                  </a:cubicBezTo>
                  <a:cubicBezTo>
                    <a:pt x="459" y="302"/>
                    <a:pt x="458" y="301"/>
                    <a:pt x="461" y="301"/>
                  </a:cubicBezTo>
                  <a:cubicBezTo>
                    <a:pt x="461" y="301"/>
                    <a:pt x="463" y="303"/>
                    <a:pt x="464" y="303"/>
                  </a:cubicBezTo>
                  <a:cubicBezTo>
                    <a:pt x="465" y="303"/>
                    <a:pt x="466" y="302"/>
                    <a:pt x="467" y="302"/>
                  </a:cubicBezTo>
                  <a:cubicBezTo>
                    <a:pt x="468" y="303"/>
                    <a:pt x="472" y="307"/>
                    <a:pt x="474" y="308"/>
                  </a:cubicBezTo>
                  <a:cubicBezTo>
                    <a:pt x="474" y="308"/>
                    <a:pt x="475" y="307"/>
                    <a:pt x="476" y="307"/>
                  </a:cubicBezTo>
                  <a:cubicBezTo>
                    <a:pt x="476" y="306"/>
                    <a:pt x="475" y="306"/>
                    <a:pt x="476" y="304"/>
                  </a:cubicBezTo>
                  <a:cubicBezTo>
                    <a:pt x="477" y="302"/>
                    <a:pt x="480" y="302"/>
                    <a:pt x="479" y="297"/>
                  </a:cubicBezTo>
                  <a:cubicBezTo>
                    <a:pt x="479" y="296"/>
                    <a:pt x="476" y="294"/>
                    <a:pt x="476" y="294"/>
                  </a:cubicBezTo>
                  <a:cubicBezTo>
                    <a:pt x="477" y="294"/>
                    <a:pt x="484" y="292"/>
                    <a:pt x="484" y="292"/>
                  </a:cubicBezTo>
                  <a:cubicBezTo>
                    <a:pt x="484" y="292"/>
                    <a:pt x="490" y="297"/>
                    <a:pt x="490" y="298"/>
                  </a:cubicBezTo>
                  <a:cubicBezTo>
                    <a:pt x="490" y="298"/>
                    <a:pt x="493" y="298"/>
                    <a:pt x="494" y="298"/>
                  </a:cubicBezTo>
                  <a:cubicBezTo>
                    <a:pt x="494" y="297"/>
                    <a:pt x="494" y="297"/>
                    <a:pt x="494" y="297"/>
                  </a:cubicBezTo>
                  <a:cubicBezTo>
                    <a:pt x="496" y="297"/>
                    <a:pt x="497" y="296"/>
                    <a:pt x="499" y="296"/>
                  </a:cubicBezTo>
                  <a:cubicBezTo>
                    <a:pt x="499" y="296"/>
                    <a:pt x="498" y="295"/>
                    <a:pt x="498" y="294"/>
                  </a:cubicBezTo>
                  <a:cubicBezTo>
                    <a:pt x="498" y="294"/>
                    <a:pt x="497" y="295"/>
                    <a:pt x="496" y="294"/>
                  </a:cubicBezTo>
                  <a:cubicBezTo>
                    <a:pt x="496" y="293"/>
                    <a:pt x="496" y="293"/>
                    <a:pt x="496" y="293"/>
                  </a:cubicBezTo>
                  <a:cubicBezTo>
                    <a:pt x="496" y="292"/>
                    <a:pt x="495" y="293"/>
                    <a:pt x="494" y="292"/>
                  </a:cubicBezTo>
                  <a:cubicBezTo>
                    <a:pt x="494" y="292"/>
                    <a:pt x="493" y="291"/>
                    <a:pt x="493" y="290"/>
                  </a:cubicBezTo>
                  <a:cubicBezTo>
                    <a:pt x="492" y="289"/>
                    <a:pt x="492" y="290"/>
                    <a:pt x="492" y="288"/>
                  </a:cubicBezTo>
                  <a:cubicBezTo>
                    <a:pt x="491" y="288"/>
                    <a:pt x="490" y="289"/>
                    <a:pt x="489" y="288"/>
                  </a:cubicBezTo>
                  <a:cubicBezTo>
                    <a:pt x="490" y="288"/>
                    <a:pt x="488" y="289"/>
                    <a:pt x="491" y="286"/>
                  </a:cubicBezTo>
                  <a:cubicBezTo>
                    <a:pt x="490" y="286"/>
                    <a:pt x="492" y="286"/>
                    <a:pt x="492" y="286"/>
                  </a:cubicBezTo>
                  <a:cubicBezTo>
                    <a:pt x="493" y="286"/>
                    <a:pt x="493" y="288"/>
                    <a:pt x="494" y="288"/>
                  </a:cubicBezTo>
                  <a:cubicBezTo>
                    <a:pt x="495" y="288"/>
                    <a:pt x="495" y="287"/>
                    <a:pt x="496" y="287"/>
                  </a:cubicBezTo>
                  <a:cubicBezTo>
                    <a:pt x="497" y="288"/>
                    <a:pt x="496" y="290"/>
                    <a:pt x="497" y="291"/>
                  </a:cubicBezTo>
                  <a:cubicBezTo>
                    <a:pt x="498" y="292"/>
                    <a:pt x="499" y="291"/>
                    <a:pt x="500" y="292"/>
                  </a:cubicBezTo>
                  <a:cubicBezTo>
                    <a:pt x="501" y="292"/>
                    <a:pt x="501" y="294"/>
                    <a:pt x="502" y="294"/>
                  </a:cubicBezTo>
                  <a:cubicBezTo>
                    <a:pt x="503" y="294"/>
                    <a:pt x="503" y="294"/>
                    <a:pt x="503" y="294"/>
                  </a:cubicBezTo>
                  <a:cubicBezTo>
                    <a:pt x="503" y="294"/>
                    <a:pt x="507" y="289"/>
                    <a:pt x="508" y="288"/>
                  </a:cubicBezTo>
                  <a:cubicBezTo>
                    <a:pt x="508" y="288"/>
                    <a:pt x="508" y="288"/>
                    <a:pt x="508" y="288"/>
                  </a:cubicBezTo>
                  <a:cubicBezTo>
                    <a:pt x="509" y="287"/>
                    <a:pt x="511" y="288"/>
                    <a:pt x="512" y="287"/>
                  </a:cubicBezTo>
                  <a:cubicBezTo>
                    <a:pt x="513" y="287"/>
                    <a:pt x="516" y="284"/>
                    <a:pt x="518" y="283"/>
                  </a:cubicBezTo>
                  <a:cubicBezTo>
                    <a:pt x="520" y="282"/>
                    <a:pt x="520" y="284"/>
                    <a:pt x="522" y="283"/>
                  </a:cubicBezTo>
                  <a:cubicBezTo>
                    <a:pt x="524" y="282"/>
                    <a:pt x="527" y="278"/>
                    <a:pt x="526" y="275"/>
                  </a:cubicBezTo>
                  <a:cubicBezTo>
                    <a:pt x="525" y="273"/>
                    <a:pt x="525" y="273"/>
                    <a:pt x="525" y="273"/>
                  </a:cubicBezTo>
                  <a:cubicBezTo>
                    <a:pt x="523" y="269"/>
                    <a:pt x="523" y="272"/>
                    <a:pt x="520" y="271"/>
                  </a:cubicBezTo>
                  <a:cubicBezTo>
                    <a:pt x="519" y="270"/>
                    <a:pt x="516" y="265"/>
                    <a:pt x="516" y="264"/>
                  </a:cubicBezTo>
                  <a:cubicBezTo>
                    <a:pt x="517" y="263"/>
                    <a:pt x="514" y="260"/>
                    <a:pt x="516" y="258"/>
                  </a:cubicBezTo>
                  <a:cubicBezTo>
                    <a:pt x="517" y="257"/>
                    <a:pt x="519" y="257"/>
                    <a:pt x="520" y="257"/>
                  </a:cubicBezTo>
                  <a:cubicBezTo>
                    <a:pt x="521" y="254"/>
                    <a:pt x="521" y="254"/>
                    <a:pt x="521" y="254"/>
                  </a:cubicBezTo>
                  <a:cubicBezTo>
                    <a:pt x="520" y="254"/>
                    <a:pt x="518" y="254"/>
                    <a:pt x="518" y="254"/>
                  </a:cubicBezTo>
                  <a:cubicBezTo>
                    <a:pt x="518" y="253"/>
                    <a:pt x="517" y="254"/>
                    <a:pt x="517" y="252"/>
                  </a:cubicBezTo>
                  <a:cubicBezTo>
                    <a:pt x="517" y="252"/>
                    <a:pt x="526" y="244"/>
                    <a:pt x="521" y="243"/>
                  </a:cubicBezTo>
                  <a:cubicBezTo>
                    <a:pt x="520" y="242"/>
                    <a:pt x="516" y="244"/>
                    <a:pt x="514" y="244"/>
                  </a:cubicBezTo>
                  <a:cubicBezTo>
                    <a:pt x="513" y="242"/>
                    <a:pt x="511" y="239"/>
                    <a:pt x="514" y="239"/>
                  </a:cubicBezTo>
                  <a:cubicBezTo>
                    <a:pt x="512" y="238"/>
                    <a:pt x="511" y="238"/>
                    <a:pt x="510" y="237"/>
                  </a:cubicBezTo>
                  <a:cubicBezTo>
                    <a:pt x="510" y="236"/>
                    <a:pt x="511" y="236"/>
                    <a:pt x="510" y="235"/>
                  </a:cubicBezTo>
                  <a:cubicBezTo>
                    <a:pt x="508" y="234"/>
                    <a:pt x="506" y="234"/>
                    <a:pt x="504" y="234"/>
                  </a:cubicBezTo>
                  <a:cubicBezTo>
                    <a:pt x="503" y="235"/>
                    <a:pt x="503" y="236"/>
                    <a:pt x="502" y="236"/>
                  </a:cubicBezTo>
                  <a:cubicBezTo>
                    <a:pt x="502" y="236"/>
                    <a:pt x="500" y="234"/>
                    <a:pt x="500" y="234"/>
                  </a:cubicBezTo>
                  <a:cubicBezTo>
                    <a:pt x="496" y="232"/>
                    <a:pt x="493" y="233"/>
                    <a:pt x="488" y="233"/>
                  </a:cubicBezTo>
                  <a:cubicBezTo>
                    <a:pt x="488" y="234"/>
                    <a:pt x="490" y="234"/>
                    <a:pt x="490" y="235"/>
                  </a:cubicBezTo>
                  <a:cubicBezTo>
                    <a:pt x="490" y="235"/>
                    <a:pt x="489" y="241"/>
                    <a:pt x="490" y="244"/>
                  </a:cubicBezTo>
                  <a:cubicBezTo>
                    <a:pt x="492" y="245"/>
                    <a:pt x="492" y="245"/>
                    <a:pt x="492" y="245"/>
                  </a:cubicBezTo>
                  <a:cubicBezTo>
                    <a:pt x="493" y="246"/>
                    <a:pt x="494" y="247"/>
                    <a:pt x="494" y="247"/>
                  </a:cubicBezTo>
                  <a:cubicBezTo>
                    <a:pt x="493" y="247"/>
                    <a:pt x="493" y="249"/>
                    <a:pt x="493" y="249"/>
                  </a:cubicBezTo>
                  <a:cubicBezTo>
                    <a:pt x="493" y="250"/>
                    <a:pt x="494" y="250"/>
                    <a:pt x="494" y="251"/>
                  </a:cubicBezTo>
                  <a:cubicBezTo>
                    <a:pt x="494" y="251"/>
                    <a:pt x="493" y="250"/>
                    <a:pt x="492" y="251"/>
                  </a:cubicBezTo>
                  <a:cubicBezTo>
                    <a:pt x="492" y="252"/>
                    <a:pt x="492" y="252"/>
                    <a:pt x="492" y="252"/>
                  </a:cubicBezTo>
                  <a:cubicBezTo>
                    <a:pt x="494" y="252"/>
                    <a:pt x="492" y="253"/>
                    <a:pt x="492" y="253"/>
                  </a:cubicBezTo>
                  <a:cubicBezTo>
                    <a:pt x="492" y="253"/>
                    <a:pt x="489" y="253"/>
                    <a:pt x="488" y="253"/>
                  </a:cubicBezTo>
                  <a:cubicBezTo>
                    <a:pt x="487" y="255"/>
                    <a:pt x="487" y="258"/>
                    <a:pt x="486" y="260"/>
                  </a:cubicBezTo>
                  <a:cubicBezTo>
                    <a:pt x="486" y="260"/>
                    <a:pt x="485" y="261"/>
                    <a:pt x="485" y="261"/>
                  </a:cubicBezTo>
                  <a:cubicBezTo>
                    <a:pt x="485" y="262"/>
                    <a:pt x="486" y="262"/>
                    <a:pt x="486" y="263"/>
                  </a:cubicBezTo>
                  <a:cubicBezTo>
                    <a:pt x="486" y="263"/>
                    <a:pt x="484" y="264"/>
                    <a:pt x="484" y="264"/>
                  </a:cubicBezTo>
                  <a:cubicBezTo>
                    <a:pt x="483" y="264"/>
                    <a:pt x="483" y="266"/>
                    <a:pt x="483" y="267"/>
                  </a:cubicBezTo>
                  <a:cubicBezTo>
                    <a:pt x="482" y="268"/>
                    <a:pt x="478" y="270"/>
                    <a:pt x="479" y="274"/>
                  </a:cubicBezTo>
                  <a:cubicBezTo>
                    <a:pt x="479" y="274"/>
                    <a:pt x="480" y="275"/>
                    <a:pt x="480" y="276"/>
                  </a:cubicBezTo>
                  <a:cubicBezTo>
                    <a:pt x="478" y="277"/>
                    <a:pt x="477" y="277"/>
                    <a:pt x="474" y="278"/>
                  </a:cubicBezTo>
                  <a:cubicBezTo>
                    <a:pt x="475" y="278"/>
                    <a:pt x="475" y="280"/>
                    <a:pt x="475" y="281"/>
                  </a:cubicBezTo>
                  <a:cubicBezTo>
                    <a:pt x="473" y="281"/>
                    <a:pt x="473" y="279"/>
                    <a:pt x="472" y="279"/>
                  </a:cubicBezTo>
                  <a:cubicBezTo>
                    <a:pt x="471" y="279"/>
                    <a:pt x="471" y="279"/>
                    <a:pt x="469" y="280"/>
                  </a:cubicBezTo>
                  <a:cubicBezTo>
                    <a:pt x="468" y="278"/>
                    <a:pt x="467" y="274"/>
                    <a:pt x="466" y="273"/>
                  </a:cubicBezTo>
                  <a:cubicBezTo>
                    <a:pt x="465" y="272"/>
                    <a:pt x="463" y="272"/>
                    <a:pt x="463" y="272"/>
                  </a:cubicBezTo>
                  <a:cubicBezTo>
                    <a:pt x="462" y="271"/>
                    <a:pt x="459" y="265"/>
                    <a:pt x="459" y="264"/>
                  </a:cubicBezTo>
                  <a:cubicBezTo>
                    <a:pt x="460" y="263"/>
                    <a:pt x="460" y="261"/>
                    <a:pt x="462" y="261"/>
                  </a:cubicBezTo>
                  <a:cubicBezTo>
                    <a:pt x="463" y="261"/>
                    <a:pt x="463" y="261"/>
                    <a:pt x="463" y="261"/>
                  </a:cubicBezTo>
                  <a:cubicBezTo>
                    <a:pt x="463" y="259"/>
                    <a:pt x="462" y="257"/>
                    <a:pt x="463" y="255"/>
                  </a:cubicBezTo>
                  <a:cubicBezTo>
                    <a:pt x="463" y="255"/>
                    <a:pt x="464" y="254"/>
                    <a:pt x="464" y="253"/>
                  </a:cubicBezTo>
                  <a:cubicBezTo>
                    <a:pt x="466" y="251"/>
                    <a:pt x="466" y="251"/>
                    <a:pt x="466" y="251"/>
                  </a:cubicBezTo>
                  <a:cubicBezTo>
                    <a:pt x="466" y="250"/>
                    <a:pt x="465" y="248"/>
                    <a:pt x="465" y="248"/>
                  </a:cubicBezTo>
                  <a:cubicBezTo>
                    <a:pt x="464" y="246"/>
                    <a:pt x="463" y="243"/>
                    <a:pt x="462" y="241"/>
                  </a:cubicBezTo>
                  <a:cubicBezTo>
                    <a:pt x="460" y="242"/>
                    <a:pt x="455" y="243"/>
                    <a:pt x="454" y="245"/>
                  </a:cubicBezTo>
                  <a:cubicBezTo>
                    <a:pt x="453" y="246"/>
                    <a:pt x="453" y="250"/>
                    <a:pt x="453" y="251"/>
                  </a:cubicBezTo>
                  <a:cubicBezTo>
                    <a:pt x="454" y="251"/>
                    <a:pt x="453" y="255"/>
                    <a:pt x="453" y="257"/>
                  </a:cubicBezTo>
                  <a:cubicBezTo>
                    <a:pt x="452" y="257"/>
                    <a:pt x="452" y="256"/>
                    <a:pt x="451" y="257"/>
                  </a:cubicBezTo>
                  <a:cubicBezTo>
                    <a:pt x="449" y="258"/>
                    <a:pt x="449" y="258"/>
                    <a:pt x="449" y="258"/>
                  </a:cubicBezTo>
                  <a:cubicBezTo>
                    <a:pt x="448" y="264"/>
                    <a:pt x="451" y="262"/>
                    <a:pt x="445" y="262"/>
                  </a:cubicBezTo>
                  <a:cubicBezTo>
                    <a:pt x="445" y="261"/>
                    <a:pt x="445" y="261"/>
                    <a:pt x="445" y="261"/>
                  </a:cubicBezTo>
                  <a:cubicBezTo>
                    <a:pt x="445" y="261"/>
                    <a:pt x="446" y="259"/>
                    <a:pt x="446" y="258"/>
                  </a:cubicBezTo>
                  <a:cubicBezTo>
                    <a:pt x="446" y="257"/>
                    <a:pt x="444" y="254"/>
                    <a:pt x="444" y="253"/>
                  </a:cubicBezTo>
                  <a:cubicBezTo>
                    <a:pt x="443" y="252"/>
                    <a:pt x="443" y="252"/>
                    <a:pt x="442" y="251"/>
                  </a:cubicBezTo>
                  <a:cubicBezTo>
                    <a:pt x="445" y="251"/>
                    <a:pt x="441" y="246"/>
                    <a:pt x="441" y="246"/>
                  </a:cubicBezTo>
                  <a:cubicBezTo>
                    <a:pt x="440" y="246"/>
                    <a:pt x="440" y="244"/>
                    <a:pt x="440" y="242"/>
                  </a:cubicBezTo>
                  <a:cubicBezTo>
                    <a:pt x="437" y="242"/>
                    <a:pt x="434" y="242"/>
                    <a:pt x="431" y="241"/>
                  </a:cubicBezTo>
                  <a:cubicBezTo>
                    <a:pt x="431" y="240"/>
                    <a:pt x="430" y="238"/>
                    <a:pt x="429" y="238"/>
                  </a:cubicBezTo>
                  <a:cubicBezTo>
                    <a:pt x="429" y="238"/>
                    <a:pt x="427" y="238"/>
                    <a:pt x="427" y="237"/>
                  </a:cubicBezTo>
                  <a:cubicBezTo>
                    <a:pt x="426" y="237"/>
                    <a:pt x="426" y="236"/>
                    <a:pt x="426" y="235"/>
                  </a:cubicBezTo>
                  <a:cubicBezTo>
                    <a:pt x="425" y="235"/>
                    <a:pt x="425" y="235"/>
                    <a:pt x="425" y="235"/>
                  </a:cubicBezTo>
                  <a:cubicBezTo>
                    <a:pt x="426" y="235"/>
                    <a:pt x="427" y="233"/>
                    <a:pt x="427" y="233"/>
                  </a:cubicBezTo>
                  <a:cubicBezTo>
                    <a:pt x="428" y="232"/>
                    <a:pt x="429" y="233"/>
                    <a:pt x="429" y="233"/>
                  </a:cubicBezTo>
                  <a:cubicBezTo>
                    <a:pt x="429" y="233"/>
                    <a:pt x="432" y="230"/>
                    <a:pt x="433" y="230"/>
                  </a:cubicBezTo>
                  <a:cubicBezTo>
                    <a:pt x="433" y="230"/>
                    <a:pt x="433" y="227"/>
                    <a:pt x="433" y="227"/>
                  </a:cubicBezTo>
                  <a:cubicBezTo>
                    <a:pt x="433" y="227"/>
                    <a:pt x="430" y="227"/>
                    <a:pt x="431" y="227"/>
                  </a:cubicBezTo>
                  <a:cubicBezTo>
                    <a:pt x="430" y="228"/>
                    <a:pt x="429" y="228"/>
                    <a:pt x="428" y="229"/>
                  </a:cubicBezTo>
                  <a:cubicBezTo>
                    <a:pt x="429" y="227"/>
                    <a:pt x="429" y="225"/>
                    <a:pt x="430" y="223"/>
                  </a:cubicBezTo>
                  <a:cubicBezTo>
                    <a:pt x="430" y="223"/>
                    <a:pt x="431" y="223"/>
                    <a:pt x="431" y="223"/>
                  </a:cubicBezTo>
                  <a:cubicBezTo>
                    <a:pt x="433" y="225"/>
                    <a:pt x="433" y="225"/>
                    <a:pt x="433" y="225"/>
                  </a:cubicBezTo>
                  <a:cubicBezTo>
                    <a:pt x="434" y="225"/>
                    <a:pt x="436" y="225"/>
                    <a:pt x="437" y="225"/>
                  </a:cubicBezTo>
                  <a:cubicBezTo>
                    <a:pt x="437" y="220"/>
                    <a:pt x="437" y="220"/>
                    <a:pt x="437" y="220"/>
                  </a:cubicBezTo>
                  <a:cubicBezTo>
                    <a:pt x="436" y="220"/>
                    <a:pt x="435" y="220"/>
                    <a:pt x="435" y="221"/>
                  </a:cubicBezTo>
                  <a:cubicBezTo>
                    <a:pt x="433" y="217"/>
                    <a:pt x="433" y="217"/>
                    <a:pt x="433" y="217"/>
                  </a:cubicBezTo>
                  <a:cubicBezTo>
                    <a:pt x="431" y="216"/>
                    <a:pt x="430" y="217"/>
                    <a:pt x="429" y="217"/>
                  </a:cubicBezTo>
                  <a:cubicBezTo>
                    <a:pt x="428" y="216"/>
                    <a:pt x="426" y="213"/>
                    <a:pt x="425" y="212"/>
                  </a:cubicBezTo>
                  <a:cubicBezTo>
                    <a:pt x="423" y="212"/>
                    <a:pt x="422" y="212"/>
                    <a:pt x="421" y="212"/>
                  </a:cubicBezTo>
                  <a:cubicBezTo>
                    <a:pt x="421" y="211"/>
                    <a:pt x="421" y="211"/>
                    <a:pt x="421" y="211"/>
                  </a:cubicBezTo>
                  <a:cubicBezTo>
                    <a:pt x="419" y="211"/>
                    <a:pt x="418" y="209"/>
                    <a:pt x="417" y="209"/>
                  </a:cubicBezTo>
                  <a:cubicBezTo>
                    <a:pt x="417" y="209"/>
                    <a:pt x="416" y="209"/>
                    <a:pt x="415" y="209"/>
                  </a:cubicBezTo>
                  <a:cubicBezTo>
                    <a:pt x="415" y="207"/>
                    <a:pt x="415" y="207"/>
                    <a:pt x="415" y="207"/>
                  </a:cubicBezTo>
                  <a:cubicBezTo>
                    <a:pt x="411" y="203"/>
                    <a:pt x="411" y="203"/>
                    <a:pt x="411" y="203"/>
                  </a:cubicBezTo>
                  <a:cubicBezTo>
                    <a:pt x="410" y="204"/>
                    <a:pt x="410" y="204"/>
                    <a:pt x="409" y="204"/>
                  </a:cubicBezTo>
                  <a:cubicBezTo>
                    <a:pt x="409" y="204"/>
                    <a:pt x="409" y="202"/>
                    <a:pt x="409" y="201"/>
                  </a:cubicBezTo>
                  <a:cubicBezTo>
                    <a:pt x="407" y="201"/>
                    <a:pt x="408" y="203"/>
                    <a:pt x="406" y="202"/>
                  </a:cubicBezTo>
                  <a:cubicBezTo>
                    <a:pt x="406" y="202"/>
                    <a:pt x="406" y="200"/>
                    <a:pt x="406" y="199"/>
                  </a:cubicBezTo>
                  <a:cubicBezTo>
                    <a:pt x="407" y="199"/>
                    <a:pt x="408" y="199"/>
                    <a:pt x="409" y="199"/>
                  </a:cubicBezTo>
                  <a:cubicBezTo>
                    <a:pt x="408" y="199"/>
                    <a:pt x="409" y="198"/>
                    <a:pt x="409" y="198"/>
                  </a:cubicBezTo>
                  <a:cubicBezTo>
                    <a:pt x="410" y="198"/>
                    <a:pt x="408" y="197"/>
                    <a:pt x="408" y="197"/>
                  </a:cubicBezTo>
                  <a:cubicBezTo>
                    <a:pt x="408" y="197"/>
                    <a:pt x="409" y="195"/>
                    <a:pt x="409" y="195"/>
                  </a:cubicBezTo>
                  <a:cubicBezTo>
                    <a:pt x="410" y="194"/>
                    <a:pt x="411" y="194"/>
                    <a:pt x="413" y="193"/>
                  </a:cubicBezTo>
                  <a:cubicBezTo>
                    <a:pt x="413" y="193"/>
                    <a:pt x="413" y="193"/>
                    <a:pt x="413" y="193"/>
                  </a:cubicBezTo>
                  <a:cubicBezTo>
                    <a:pt x="414" y="192"/>
                    <a:pt x="410" y="190"/>
                    <a:pt x="409" y="189"/>
                  </a:cubicBezTo>
                  <a:cubicBezTo>
                    <a:pt x="410" y="189"/>
                    <a:pt x="409" y="187"/>
                    <a:pt x="409" y="187"/>
                  </a:cubicBezTo>
                  <a:cubicBezTo>
                    <a:pt x="409" y="187"/>
                    <a:pt x="411" y="187"/>
                    <a:pt x="410" y="186"/>
                  </a:cubicBezTo>
                  <a:cubicBezTo>
                    <a:pt x="411" y="186"/>
                    <a:pt x="411" y="185"/>
                    <a:pt x="411" y="185"/>
                  </a:cubicBezTo>
                  <a:cubicBezTo>
                    <a:pt x="414" y="184"/>
                    <a:pt x="417" y="185"/>
                    <a:pt x="420" y="185"/>
                  </a:cubicBezTo>
                  <a:cubicBezTo>
                    <a:pt x="423" y="185"/>
                    <a:pt x="431" y="183"/>
                    <a:pt x="434" y="182"/>
                  </a:cubicBezTo>
                  <a:cubicBezTo>
                    <a:pt x="436" y="181"/>
                    <a:pt x="436" y="178"/>
                    <a:pt x="438" y="177"/>
                  </a:cubicBezTo>
                  <a:cubicBezTo>
                    <a:pt x="439" y="176"/>
                    <a:pt x="440" y="176"/>
                    <a:pt x="441" y="175"/>
                  </a:cubicBezTo>
                  <a:cubicBezTo>
                    <a:pt x="441" y="174"/>
                    <a:pt x="440" y="173"/>
                    <a:pt x="441" y="172"/>
                  </a:cubicBezTo>
                  <a:cubicBezTo>
                    <a:pt x="441" y="172"/>
                    <a:pt x="442" y="172"/>
                    <a:pt x="442" y="171"/>
                  </a:cubicBezTo>
                  <a:cubicBezTo>
                    <a:pt x="443" y="170"/>
                    <a:pt x="443" y="168"/>
                    <a:pt x="444" y="166"/>
                  </a:cubicBezTo>
                  <a:cubicBezTo>
                    <a:pt x="438" y="165"/>
                    <a:pt x="436" y="164"/>
                    <a:pt x="430" y="164"/>
                  </a:cubicBezTo>
                  <a:cubicBezTo>
                    <a:pt x="429" y="165"/>
                    <a:pt x="430" y="165"/>
                    <a:pt x="429" y="166"/>
                  </a:cubicBezTo>
                  <a:cubicBezTo>
                    <a:pt x="428" y="165"/>
                    <a:pt x="428" y="163"/>
                    <a:pt x="427" y="163"/>
                  </a:cubicBezTo>
                  <a:cubicBezTo>
                    <a:pt x="425" y="161"/>
                    <a:pt x="416" y="160"/>
                    <a:pt x="412" y="160"/>
                  </a:cubicBezTo>
                  <a:cubicBezTo>
                    <a:pt x="411" y="161"/>
                    <a:pt x="410" y="163"/>
                    <a:pt x="409" y="165"/>
                  </a:cubicBezTo>
                  <a:cubicBezTo>
                    <a:pt x="408" y="164"/>
                    <a:pt x="408" y="164"/>
                    <a:pt x="407" y="163"/>
                  </a:cubicBezTo>
                  <a:cubicBezTo>
                    <a:pt x="404" y="163"/>
                    <a:pt x="402" y="163"/>
                    <a:pt x="399" y="164"/>
                  </a:cubicBezTo>
                  <a:cubicBezTo>
                    <a:pt x="401" y="170"/>
                    <a:pt x="401" y="168"/>
                    <a:pt x="397" y="168"/>
                  </a:cubicBezTo>
                  <a:cubicBezTo>
                    <a:pt x="397" y="168"/>
                    <a:pt x="397" y="171"/>
                    <a:pt x="397" y="171"/>
                  </a:cubicBezTo>
                  <a:cubicBezTo>
                    <a:pt x="398" y="172"/>
                    <a:pt x="398" y="172"/>
                    <a:pt x="398" y="172"/>
                  </a:cubicBezTo>
                  <a:cubicBezTo>
                    <a:pt x="398" y="172"/>
                    <a:pt x="397" y="173"/>
                    <a:pt x="397" y="174"/>
                  </a:cubicBezTo>
                  <a:cubicBezTo>
                    <a:pt x="397" y="175"/>
                    <a:pt x="399" y="177"/>
                    <a:pt x="399" y="177"/>
                  </a:cubicBezTo>
                  <a:cubicBezTo>
                    <a:pt x="400" y="179"/>
                    <a:pt x="399" y="180"/>
                    <a:pt x="400" y="183"/>
                  </a:cubicBezTo>
                  <a:cubicBezTo>
                    <a:pt x="401" y="183"/>
                    <a:pt x="401" y="183"/>
                    <a:pt x="401" y="183"/>
                  </a:cubicBezTo>
                  <a:cubicBezTo>
                    <a:pt x="402" y="184"/>
                    <a:pt x="401" y="185"/>
                    <a:pt x="401" y="186"/>
                  </a:cubicBezTo>
                  <a:cubicBezTo>
                    <a:pt x="400" y="187"/>
                    <a:pt x="400" y="187"/>
                    <a:pt x="399" y="188"/>
                  </a:cubicBezTo>
                  <a:cubicBezTo>
                    <a:pt x="400" y="189"/>
                    <a:pt x="402" y="190"/>
                    <a:pt x="403" y="191"/>
                  </a:cubicBezTo>
                  <a:cubicBezTo>
                    <a:pt x="403" y="192"/>
                    <a:pt x="401" y="199"/>
                    <a:pt x="403" y="199"/>
                  </a:cubicBezTo>
                  <a:cubicBezTo>
                    <a:pt x="403" y="199"/>
                    <a:pt x="401" y="200"/>
                    <a:pt x="402" y="201"/>
                  </a:cubicBezTo>
                  <a:cubicBezTo>
                    <a:pt x="401" y="201"/>
                    <a:pt x="400" y="201"/>
                    <a:pt x="399" y="201"/>
                  </a:cubicBezTo>
                  <a:cubicBezTo>
                    <a:pt x="398" y="202"/>
                    <a:pt x="397" y="204"/>
                    <a:pt x="397" y="205"/>
                  </a:cubicBezTo>
                  <a:cubicBezTo>
                    <a:pt x="399" y="206"/>
                    <a:pt x="400" y="207"/>
                    <a:pt x="401" y="209"/>
                  </a:cubicBezTo>
                  <a:cubicBezTo>
                    <a:pt x="401" y="209"/>
                    <a:pt x="400" y="210"/>
                    <a:pt x="399" y="209"/>
                  </a:cubicBezTo>
                  <a:cubicBezTo>
                    <a:pt x="399" y="209"/>
                    <a:pt x="397" y="208"/>
                    <a:pt x="397" y="207"/>
                  </a:cubicBezTo>
                  <a:cubicBezTo>
                    <a:pt x="397" y="207"/>
                    <a:pt x="395" y="207"/>
                    <a:pt x="395" y="207"/>
                  </a:cubicBezTo>
                  <a:cubicBezTo>
                    <a:pt x="394" y="208"/>
                    <a:pt x="395" y="209"/>
                    <a:pt x="395" y="210"/>
                  </a:cubicBezTo>
                  <a:cubicBezTo>
                    <a:pt x="395" y="210"/>
                    <a:pt x="393" y="211"/>
                    <a:pt x="393" y="211"/>
                  </a:cubicBezTo>
                  <a:cubicBezTo>
                    <a:pt x="392" y="211"/>
                    <a:pt x="393" y="213"/>
                    <a:pt x="392" y="213"/>
                  </a:cubicBezTo>
                  <a:cubicBezTo>
                    <a:pt x="392" y="212"/>
                    <a:pt x="393" y="215"/>
                    <a:pt x="393" y="215"/>
                  </a:cubicBezTo>
                  <a:cubicBezTo>
                    <a:pt x="392" y="215"/>
                    <a:pt x="392" y="215"/>
                    <a:pt x="392" y="215"/>
                  </a:cubicBezTo>
                  <a:cubicBezTo>
                    <a:pt x="393" y="220"/>
                    <a:pt x="392" y="219"/>
                    <a:pt x="395" y="222"/>
                  </a:cubicBezTo>
                  <a:cubicBezTo>
                    <a:pt x="393" y="222"/>
                    <a:pt x="392" y="222"/>
                    <a:pt x="389" y="223"/>
                  </a:cubicBezTo>
                  <a:cubicBezTo>
                    <a:pt x="390" y="224"/>
                    <a:pt x="389" y="226"/>
                    <a:pt x="391" y="225"/>
                  </a:cubicBezTo>
                  <a:cubicBezTo>
                    <a:pt x="390" y="227"/>
                    <a:pt x="390" y="227"/>
                    <a:pt x="390" y="227"/>
                  </a:cubicBezTo>
                  <a:cubicBezTo>
                    <a:pt x="393" y="230"/>
                    <a:pt x="393" y="230"/>
                    <a:pt x="393" y="230"/>
                  </a:cubicBezTo>
                  <a:cubicBezTo>
                    <a:pt x="394" y="230"/>
                    <a:pt x="395" y="230"/>
                    <a:pt x="396" y="230"/>
                  </a:cubicBezTo>
                  <a:cubicBezTo>
                    <a:pt x="397" y="230"/>
                    <a:pt x="396" y="232"/>
                    <a:pt x="396" y="232"/>
                  </a:cubicBezTo>
                  <a:cubicBezTo>
                    <a:pt x="396" y="232"/>
                    <a:pt x="394" y="233"/>
                    <a:pt x="394" y="233"/>
                  </a:cubicBezTo>
                  <a:cubicBezTo>
                    <a:pt x="394" y="235"/>
                    <a:pt x="393" y="238"/>
                    <a:pt x="395" y="237"/>
                  </a:cubicBezTo>
                  <a:cubicBezTo>
                    <a:pt x="395" y="237"/>
                    <a:pt x="397" y="235"/>
                    <a:pt x="396" y="235"/>
                  </a:cubicBezTo>
                  <a:cubicBezTo>
                    <a:pt x="398" y="236"/>
                    <a:pt x="396" y="236"/>
                    <a:pt x="397" y="237"/>
                  </a:cubicBezTo>
                  <a:cubicBezTo>
                    <a:pt x="397" y="237"/>
                    <a:pt x="400" y="236"/>
                    <a:pt x="399" y="235"/>
                  </a:cubicBezTo>
                  <a:cubicBezTo>
                    <a:pt x="399" y="234"/>
                    <a:pt x="398" y="233"/>
                    <a:pt x="399" y="232"/>
                  </a:cubicBezTo>
                  <a:cubicBezTo>
                    <a:pt x="400" y="231"/>
                    <a:pt x="400" y="231"/>
                    <a:pt x="400" y="231"/>
                  </a:cubicBezTo>
                  <a:cubicBezTo>
                    <a:pt x="405" y="233"/>
                    <a:pt x="407" y="236"/>
                    <a:pt x="409" y="240"/>
                  </a:cubicBezTo>
                  <a:cubicBezTo>
                    <a:pt x="411" y="239"/>
                    <a:pt x="412" y="240"/>
                    <a:pt x="414" y="239"/>
                  </a:cubicBezTo>
                  <a:cubicBezTo>
                    <a:pt x="416" y="238"/>
                    <a:pt x="418" y="235"/>
                    <a:pt x="421" y="235"/>
                  </a:cubicBezTo>
                  <a:cubicBezTo>
                    <a:pt x="422" y="234"/>
                    <a:pt x="422" y="235"/>
                    <a:pt x="423" y="235"/>
                  </a:cubicBezTo>
                  <a:cubicBezTo>
                    <a:pt x="423" y="235"/>
                    <a:pt x="423" y="237"/>
                    <a:pt x="423" y="237"/>
                  </a:cubicBezTo>
                  <a:cubicBezTo>
                    <a:pt x="422" y="237"/>
                    <a:pt x="420" y="237"/>
                    <a:pt x="419" y="237"/>
                  </a:cubicBezTo>
                  <a:cubicBezTo>
                    <a:pt x="418" y="237"/>
                    <a:pt x="417" y="238"/>
                    <a:pt x="417" y="239"/>
                  </a:cubicBezTo>
                  <a:cubicBezTo>
                    <a:pt x="416" y="241"/>
                    <a:pt x="417" y="243"/>
                    <a:pt x="417" y="245"/>
                  </a:cubicBezTo>
                  <a:cubicBezTo>
                    <a:pt x="415" y="245"/>
                    <a:pt x="411" y="243"/>
                    <a:pt x="410" y="243"/>
                  </a:cubicBezTo>
                  <a:cubicBezTo>
                    <a:pt x="409" y="243"/>
                    <a:pt x="408" y="245"/>
                    <a:pt x="407" y="245"/>
                  </a:cubicBezTo>
                  <a:cubicBezTo>
                    <a:pt x="407" y="246"/>
                    <a:pt x="408" y="247"/>
                    <a:pt x="407" y="247"/>
                  </a:cubicBezTo>
                  <a:cubicBezTo>
                    <a:pt x="407" y="247"/>
                    <a:pt x="409" y="250"/>
                    <a:pt x="409" y="250"/>
                  </a:cubicBezTo>
                  <a:cubicBezTo>
                    <a:pt x="407" y="251"/>
                    <a:pt x="406" y="256"/>
                    <a:pt x="411" y="255"/>
                  </a:cubicBezTo>
                  <a:cubicBezTo>
                    <a:pt x="412" y="255"/>
                    <a:pt x="414" y="252"/>
                    <a:pt x="415" y="252"/>
                  </a:cubicBezTo>
                  <a:cubicBezTo>
                    <a:pt x="414" y="254"/>
                    <a:pt x="414" y="254"/>
                    <a:pt x="415" y="255"/>
                  </a:cubicBezTo>
                  <a:cubicBezTo>
                    <a:pt x="415" y="256"/>
                    <a:pt x="415" y="255"/>
                    <a:pt x="415" y="257"/>
                  </a:cubicBezTo>
                  <a:cubicBezTo>
                    <a:pt x="414" y="257"/>
                    <a:pt x="411" y="259"/>
                    <a:pt x="409" y="259"/>
                  </a:cubicBezTo>
                  <a:cubicBezTo>
                    <a:pt x="409" y="259"/>
                    <a:pt x="407" y="259"/>
                    <a:pt x="407" y="259"/>
                  </a:cubicBezTo>
                  <a:cubicBezTo>
                    <a:pt x="404" y="260"/>
                    <a:pt x="404" y="265"/>
                    <a:pt x="401" y="267"/>
                  </a:cubicBezTo>
                  <a:cubicBezTo>
                    <a:pt x="401" y="267"/>
                    <a:pt x="398" y="266"/>
                    <a:pt x="397" y="266"/>
                  </a:cubicBezTo>
                  <a:cubicBezTo>
                    <a:pt x="397" y="267"/>
                    <a:pt x="397" y="267"/>
                    <a:pt x="397" y="267"/>
                  </a:cubicBezTo>
                  <a:cubicBezTo>
                    <a:pt x="398" y="267"/>
                    <a:pt x="398" y="267"/>
                    <a:pt x="398" y="268"/>
                  </a:cubicBezTo>
                  <a:cubicBezTo>
                    <a:pt x="398" y="268"/>
                    <a:pt x="396" y="269"/>
                    <a:pt x="396" y="269"/>
                  </a:cubicBezTo>
                  <a:cubicBezTo>
                    <a:pt x="396" y="270"/>
                    <a:pt x="396" y="271"/>
                    <a:pt x="396" y="272"/>
                  </a:cubicBezTo>
                  <a:cubicBezTo>
                    <a:pt x="396" y="272"/>
                    <a:pt x="393" y="273"/>
                    <a:pt x="393" y="273"/>
                  </a:cubicBezTo>
                  <a:cubicBezTo>
                    <a:pt x="393" y="275"/>
                    <a:pt x="393" y="275"/>
                    <a:pt x="393" y="275"/>
                  </a:cubicBezTo>
                  <a:cubicBezTo>
                    <a:pt x="394" y="275"/>
                    <a:pt x="396" y="275"/>
                    <a:pt x="397" y="276"/>
                  </a:cubicBezTo>
                  <a:cubicBezTo>
                    <a:pt x="397" y="277"/>
                    <a:pt x="396" y="278"/>
                    <a:pt x="396" y="279"/>
                  </a:cubicBezTo>
                  <a:cubicBezTo>
                    <a:pt x="397" y="280"/>
                    <a:pt x="398" y="280"/>
                    <a:pt x="400" y="281"/>
                  </a:cubicBezTo>
                  <a:cubicBezTo>
                    <a:pt x="400" y="282"/>
                    <a:pt x="400" y="282"/>
                    <a:pt x="400" y="282"/>
                  </a:cubicBezTo>
                  <a:cubicBezTo>
                    <a:pt x="399" y="282"/>
                    <a:pt x="399" y="282"/>
                    <a:pt x="399" y="282"/>
                  </a:cubicBezTo>
                  <a:cubicBezTo>
                    <a:pt x="398" y="283"/>
                    <a:pt x="398" y="283"/>
                    <a:pt x="398" y="283"/>
                  </a:cubicBezTo>
                  <a:cubicBezTo>
                    <a:pt x="397" y="283"/>
                    <a:pt x="393" y="280"/>
                    <a:pt x="391" y="280"/>
                  </a:cubicBezTo>
                  <a:cubicBezTo>
                    <a:pt x="392" y="280"/>
                    <a:pt x="392" y="278"/>
                    <a:pt x="391" y="278"/>
                  </a:cubicBezTo>
                  <a:cubicBezTo>
                    <a:pt x="391" y="278"/>
                    <a:pt x="390" y="278"/>
                    <a:pt x="389" y="278"/>
                  </a:cubicBezTo>
                  <a:cubicBezTo>
                    <a:pt x="388" y="277"/>
                    <a:pt x="386" y="275"/>
                    <a:pt x="385" y="274"/>
                  </a:cubicBezTo>
                  <a:cubicBezTo>
                    <a:pt x="387" y="271"/>
                    <a:pt x="387" y="268"/>
                    <a:pt x="388" y="263"/>
                  </a:cubicBezTo>
                  <a:cubicBezTo>
                    <a:pt x="388" y="263"/>
                    <a:pt x="386" y="264"/>
                    <a:pt x="387" y="265"/>
                  </a:cubicBezTo>
                  <a:cubicBezTo>
                    <a:pt x="386" y="265"/>
                    <a:pt x="386" y="263"/>
                    <a:pt x="387" y="263"/>
                  </a:cubicBezTo>
                  <a:cubicBezTo>
                    <a:pt x="386" y="260"/>
                    <a:pt x="386" y="260"/>
                    <a:pt x="386" y="260"/>
                  </a:cubicBezTo>
                  <a:cubicBezTo>
                    <a:pt x="386" y="261"/>
                    <a:pt x="384" y="261"/>
                    <a:pt x="384" y="262"/>
                  </a:cubicBezTo>
                  <a:cubicBezTo>
                    <a:pt x="384" y="263"/>
                    <a:pt x="384" y="263"/>
                    <a:pt x="384" y="263"/>
                  </a:cubicBezTo>
                  <a:cubicBezTo>
                    <a:pt x="384" y="263"/>
                    <a:pt x="379" y="262"/>
                    <a:pt x="381" y="262"/>
                  </a:cubicBezTo>
                  <a:cubicBezTo>
                    <a:pt x="381" y="262"/>
                    <a:pt x="380" y="261"/>
                    <a:pt x="379" y="261"/>
                  </a:cubicBezTo>
                  <a:cubicBezTo>
                    <a:pt x="379" y="259"/>
                    <a:pt x="379" y="259"/>
                    <a:pt x="379" y="259"/>
                  </a:cubicBezTo>
                  <a:cubicBezTo>
                    <a:pt x="379" y="259"/>
                    <a:pt x="378" y="259"/>
                    <a:pt x="377" y="259"/>
                  </a:cubicBezTo>
                  <a:cubicBezTo>
                    <a:pt x="376" y="259"/>
                    <a:pt x="374" y="257"/>
                    <a:pt x="373" y="256"/>
                  </a:cubicBezTo>
                  <a:cubicBezTo>
                    <a:pt x="372" y="256"/>
                    <a:pt x="372" y="259"/>
                    <a:pt x="373" y="259"/>
                  </a:cubicBezTo>
                  <a:cubicBezTo>
                    <a:pt x="373" y="259"/>
                    <a:pt x="371" y="259"/>
                    <a:pt x="371" y="259"/>
                  </a:cubicBezTo>
                  <a:cubicBezTo>
                    <a:pt x="371" y="261"/>
                    <a:pt x="371" y="266"/>
                    <a:pt x="373" y="267"/>
                  </a:cubicBezTo>
                  <a:cubicBezTo>
                    <a:pt x="373" y="268"/>
                    <a:pt x="372" y="268"/>
                    <a:pt x="372" y="269"/>
                  </a:cubicBezTo>
                  <a:cubicBezTo>
                    <a:pt x="371" y="269"/>
                    <a:pt x="371" y="268"/>
                    <a:pt x="369" y="268"/>
                  </a:cubicBezTo>
                  <a:cubicBezTo>
                    <a:pt x="368" y="268"/>
                    <a:pt x="368" y="270"/>
                    <a:pt x="367" y="271"/>
                  </a:cubicBezTo>
                  <a:cubicBezTo>
                    <a:pt x="366" y="271"/>
                    <a:pt x="364" y="269"/>
                    <a:pt x="363" y="269"/>
                  </a:cubicBezTo>
                  <a:cubicBezTo>
                    <a:pt x="353" y="268"/>
                    <a:pt x="351" y="266"/>
                    <a:pt x="344" y="272"/>
                  </a:cubicBezTo>
                  <a:cubicBezTo>
                    <a:pt x="344" y="271"/>
                    <a:pt x="344" y="271"/>
                    <a:pt x="344" y="271"/>
                  </a:cubicBezTo>
                  <a:cubicBezTo>
                    <a:pt x="343" y="271"/>
                    <a:pt x="342" y="269"/>
                    <a:pt x="342" y="269"/>
                  </a:cubicBezTo>
                  <a:cubicBezTo>
                    <a:pt x="341" y="268"/>
                    <a:pt x="341" y="269"/>
                    <a:pt x="340" y="270"/>
                  </a:cubicBezTo>
                  <a:cubicBezTo>
                    <a:pt x="340" y="270"/>
                    <a:pt x="339" y="270"/>
                    <a:pt x="338" y="270"/>
                  </a:cubicBezTo>
                  <a:cubicBezTo>
                    <a:pt x="338" y="268"/>
                    <a:pt x="338" y="268"/>
                    <a:pt x="338" y="268"/>
                  </a:cubicBezTo>
                  <a:cubicBezTo>
                    <a:pt x="336" y="267"/>
                    <a:pt x="334" y="268"/>
                    <a:pt x="333" y="268"/>
                  </a:cubicBezTo>
                  <a:cubicBezTo>
                    <a:pt x="332" y="268"/>
                    <a:pt x="333" y="266"/>
                    <a:pt x="332" y="266"/>
                  </a:cubicBezTo>
                  <a:cubicBezTo>
                    <a:pt x="332" y="265"/>
                    <a:pt x="331" y="266"/>
                    <a:pt x="330" y="266"/>
                  </a:cubicBezTo>
                  <a:cubicBezTo>
                    <a:pt x="329" y="266"/>
                    <a:pt x="330" y="264"/>
                    <a:pt x="330" y="263"/>
                  </a:cubicBezTo>
                  <a:cubicBezTo>
                    <a:pt x="328" y="263"/>
                    <a:pt x="329" y="264"/>
                    <a:pt x="328" y="264"/>
                  </a:cubicBezTo>
                  <a:cubicBezTo>
                    <a:pt x="327" y="263"/>
                    <a:pt x="327" y="263"/>
                    <a:pt x="327" y="263"/>
                  </a:cubicBezTo>
                  <a:cubicBezTo>
                    <a:pt x="325" y="263"/>
                    <a:pt x="326" y="264"/>
                    <a:pt x="326" y="265"/>
                  </a:cubicBezTo>
                  <a:cubicBezTo>
                    <a:pt x="324" y="265"/>
                    <a:pt x="321" y="265"/>
                    <a:pt x="319" y="265"/>
                  </a:cubicBezTo>
                  <a:cubicBezTo>
                    <a:pt x="321" y="261"/>
                    <a:pt x="321" y="263"/>
                    <a:pt x="319" y="259"/>
                  </a:cubicBezTo>
                  <a:cubicBezTo>
                    <a:pt x="317" y="261"/>
                    <a:pt x="314" y="264"/>
                    <a:pt x="312" y="261"/>
                  </a:cubicBezTo>
                  <a:cubicBezTo>
                    <a:pt x="310" y="260"/>
                    <a:pt x="312" y="252"/>
                    <a:pt x="308" y="251"/>
                  </a:cubicBezTo>
                  <a:cubicBezTo>
                    <a:pt x="304" y="248"/>
                    <a:pt x="302" y="251"/>
                    <a:pt x="298" y="251"/>
                  </a:cubicBezTo>
                  <a:cubicBezTo>
                    <a:pt x="298" y="251"/>
                    <a:pt x="296" y="250"/>
                    <a:pt x="295" y="250"/>
                  </a:cubicBezTo>
                  <a:cubicBezTo>
                    <a:pt x="294" y="250"/>
                    <a:pt x="293" y="252"/>
                    <a:pt x="292" y="252"/>
                  </a:cubicBezTo>
                  <a:cubicBezTo>
                    <a:pt x="291" y="252"/>
                    <a:pt x="287" y="251"/>
                    <a:pt x="285" y="251"/>
                  </a:cubicBezTo>
                  <a:cubicBezTo>
                    <a:pt x="285" y="252"/>
                    <a:pt x="284" y="258"/>
                    <a:pt x="283" y="259"/>
                  </a:cubicBezTo>
                  <a:cubicBezTo>
                    <a:pt x="283" y="260"/>
                    <a:pt x="281" y="260"/>
                    <a:pt x="281" y="260"/>
                  </a:cubicBezTo>
                  <a:cubicBezTo>
                    <a:pt x="280" y="261"/>
                    <a:pt x="281" y="262"/>
                    <a:pt x="280" y="263"/>
                  </a:cubicBezTo>
                  <a:cubicBezTo>
                    <a:pt x="282" y="262"/>
                    <a:pt x="281" y="263"/>
                    <a:pt x="282" y="263"/>
                  </a:cubicBezTo>
                  <a:cubicBezTo>
                    <a:pt x="283" y="263"/>
                    <a:pt x="283" y="262"/>
                    <a:pt x="284" y="262"/>
                  </a:cubicBezTo>
                  <a:cubicBezTo>
                    <a:pt x="285" y="262"/>
                    <a:pt x="286" y="263"/>
                    <a:pt x="286" y="263"/>
                  </a:cubicBezTo>
                  <a:cubicBezTo>
                    <a:pt x="286" y="263"/>
                    <a:pt x="287" y="262"/>
                    <a:pt x="287" y="261"/>
                  </a:cubicBezTo>
                  <a:cubicBezTo>
                    <a:pt x="286" y="262"/>
                    <a:pt x="286" y="260"/>
                    <a:pt x="286" y="260"/>
                  </a:cubicBezTo>
                  <a:cubicBezTo>
                    <a:pt x="286" y="260"/>
                    <a:pt x="288" y="259"/>
                    <a:pt x="288" y="259"/>
                  </a:cubicBezTo>
                  <a:cubicBezTo>
                    <a:pt x="289" y="260"/>
                    <a:pt x="290" y="260"/>
                    <a:pt x="291" y="261"/>
                  </a:cubicBezTo>
                  <a:cubicBezTo>
                    <a:pt x="295" y="256"/>
                    <a:pt x="294" y="258"/>
                    <a:pt x="301" y="257"/>
                  </a:cubicBezTo>
                  <a:cubicBezTo>
                    <a:pt x="301" y="257"/>
                    <a:pt x="301" y="255"/>
                    <a:pt x="302" y="255"/>
                  </a:cubicBezTo>
                  <a:cubicBezTo>
                    <a:pt x="300" y="255"/>
                    <a:pt x="300" y="252"/>
                    <a:pt x="303" y="253"/>
                  </a:cubicBezTo>
                  <a:cubicBezTo>
                    <a:pt x="303" y="253"/>
                    <a:pt x="305" y="255"/>
                    <a:pt x="305" y="255"/>
                  </a:cubicBezTo>
                  <a:cubicBezTo>
                    <a:pt x="308" y="258"/>
                    <a:pt x="304" y="257"/>
                    <a:pt x="302" y="257"/>
                  </a:cubicBezTo>
                  <a:cubicBezTo>
                    <a:pt x="301" y="258"/>
                    <a:pt x="301" y="259"/>
                    <a:pt x="301" y="259"/>
                  </a:cubicBezTo>
                  <a:cubicBezTo>
                    <a:pt x="300" y="260"/>
                    <a:pt x="299" y="259"/>
                    <a:pt x="298" y="259"/>
                  </a:cubicBezTo>
                  <a:cubicBezTo>
                    <a:pt x="297" y="259"/>
                    <a:pt x="296" y="261"/>
                    <a:pt x="295" y="262"/>
                  </a:cubicBezTo>
                  <a:cubicBezTo>
                    <a:pt x="295" y="263"/>
                    <a:pt x="295" y="263"/>
                    <a:pt x="295" y="263"/>
                  </a:cubicBezTo>
                  <a:cubicBezTo>
                    <a:pt x="294" y="264"/>
                    <a:pt x="292" y="263"/>
                    <a:pt x="291" y="264"/>
                  </a:cubicBezTo>
                  <a:cubicBezTo>
                    <a:pt x="290" y="264"/>
                    <a:pt x="290" y="266"/>
                    <a:pt x="289" y="267"/>
                  </a:cubicBezTo>
                  <a:cubicBezTo>
                    <a:pt x="288" y="267"/>
                    <a:pt x="287" y="266"/>
                    <a:pt x="286" y="267"/>
                  </a:cubicBezTo>
                  <a:cubicBezTo>
                    <a:pt x="286" y="267"/>
                    <a:pt x="286" y="268"/>
                    <a:pt x="286" y="269"/>
                  </a:cubicBezTo>
                  <a:cubicBezTo>
                    <a:pt x="286" y="269"/>
                    <a:pt x="284" y="269"/>
                    <a:pt x="284" y="270"/>
                  </a:cubicBezTo>
                  <a:cubicBezTo>
                    <a:pt x="284" y="272"/>
                    <a:pt x="285" y="274"/>
                    <a:pt x="286" y="275"/>
                  </a:cubicBezTo>
                  <a:cubicBezTo>
                    <a:pt x="286" y="275"/>
                    <a:pt x="286" y="275"/>
                    <a:pt x="286" y="275"/>
                  </a:cubicBezTo>
                  <a:cubicBezTo>
                    <a:pt x="287" y="277"/>
                    <a:pt x="285" y="278"/>
                    <a:pt x="285" y="279"/>
                  </a:cubicBezTo>
                  <a:cubicBezTo>
                    <a:pt x="286" y="280"/>
                    <a:pt x="288" y="280"/>
                    <a:pt x="288" y="281"/>
                  </a:cubicBezTo>
                  <a:cubicBezTo>
                    <a:pt x="289" y="282"/>
                    <a:pt x="288" y="283"/>
                    <a:pt x="288" y="283"/>
                  </a:cubicBezTo>
                  <a:cubicBezTo>
                    <a:pt x="288" y="283"/>
                    <a:pt x="286" y="283"/>
                    <a:pt x="286" y="283"/>
                  </a:cubicBezTo>
                  <a:cubicBezTo>
                    <a:pt x="286" y="284"/>
                    <a:pt x="285" y="286"/>
                    <a:pt x="285" y="287"/>
                  </a:cubicBezTo>
                  <a:cubicBezTo>
                    <a:pt x="280" y="283"/>
                    <a:pt x="280" y="279"/>
                    <a:pt x="279" y="271"/>
                  </a:cubicBezTo>
                  <a:cubicBezTo>
                    <a:pt x="279" y="273"/>
                    <a:pt x="278" y="275"/>
                    <a:pt x="278" y="278"/>
                  </a:cubicBezTo>
                  <a:cubicBezTo>
                    <a:pt x="276" y="279"/>
                    <a:pt x="276" y="279"/>
                    <a:pt x="276" y="279"/>
                  </a:cubicBezTo>
                  <a:cubicBezTo>
                    <a:pt x="276" y="279"/>
                    <a:pt x="275" y="275"/>
                    <a:pt x="275" y="275"/>
                  </a:cubicBezTo>
                  <a:cubicBezTo>
                    <a:pt x="276" y="275"/>
                    <a:pt x="276" y="273"/>
                    <a:pt x="276" y="273"/>
                  </a:cubicBezTo>
                  <a:cubicBezTo>
                    <a:pt x="276" y="273"/>
                    <a:pt x="275" y="271"/>
                    <a:pt x="274" y="269"/>
                  </a:cubicBezTo>
                  <a:cubicBezTo>
                    <a:pt x="274" y="269"/>
                    <a:pt x="272" y="269"/>
                    <a:pt x="272" y="269"/>
                  </a:cubicBezTo>
                  <a:cubicBezTo>
                    <a:pt x="269" y="268"/>
                    <a:pt x="268" y="267"/>
                    <a:pt x="266" y="264"/>
                  </a:cubicBezTo>
                  <a:cubicBezTo>
                    <a:pt x="265" y="265"/>
                    <a:pt x="264" y="264"/>
                    <a:pt x="262" y="265"/>
                  </a:cubicBezTo>
                  <a:cubicBezTo>
                    <a:pt x="262" y="266"/>
                    <a:pt x="261" y="268"/>
                    <a:pt x="260" y="268"/>
                  </a:cubicBezTo>
                  <a:cubicBezTo>
                    <a:pt x="259" y="268"/>
                    <a:pt x="257" y="268"/>
                    <a:pt x="256" y="268"/>
                  </a:cubicBezTo>
                  <a:cubicBezTo>
                    <a:pt x="255" y="268"/>
                    <a:pt x="252" y="270"/>
                    <a:pt x="251" y="270"/>
                  </a:cubicBezTo>
                  <a:cubicBezTo>
                    <a:pt x="250" y="270"/>
                    <a:pt x="250" y="269"/>
                    <a:pt x="249" y="269"/>
                  </a:cubicBezTo>
                  <a:cubicBezTo>
                    <a:pt x="247" y="271"/>
                    <a:pt x="247" y="271"/>
                    <a:pt x="247" y="271"/>
                  </a:cubicBezTo>
                  <a:cubicBezTo>
                    <a:pt x="241" y="272"/>
                    <a:pt x="234" y="272"/>
                    <a:pt x="229" y="270"/>
                  </a:cubicBezTo>
                  <a:cubicBezTo>
                    <a:pt x="229" y="265"/>
                    <a:pt x="228" y="265"/>
                    <a:pt x="231" y="263"/>
                  </a:cubicBezTo>
                  <a:cubicBezTo>
                    <a:pt x="231" y="263"/>
                    <a:pt x="231" y="261"/>
                    <a:pt x="231" y="261"/>
                  </a:cubicBezTo>
                  <a:cubicBezTo>
                    <a:pt x="233" y="261"/>
                    <a:pt x="235" y="261"/>
                    <a:pt x="237" y="261"/>
                  </a:cubicBezTo>
                  <a:cubicBezTo>
                    <a:pt x="238" y="259"/>
                    <a:pt x="238" y="259"/>
                    <a:pt x="238" y="259"/>
                  </a:cubicBezTo>
                  <a:cubicBezTo>
                    <a:pt x="237" y="259"/>
                    <a:pt x="237" y="259"/>
                    <a:pt x="237" y="259"/>
                  </a:cubicBezTo>
                  <a:cubicBezTo>
                    <a:pt x="235" y="258"/>
                    <a:pt x="236" y="257"/>
                    <a:pt x="235" y="255"/>
                  </a:cubicBezTo>
                  <a:cubicBezTo>
                    <a:pt x="231" y="252"/>
                    <a:pt x="231" y="252"/>
                    <a:pt x="231" y="252"/>
                  </a:cubicBezTo>
                  <a:cubicBezTo>
                    <a:pt x="230" y="252"/>
                    <a:pt x="230" y="253"/>
                    <a:pt x="229" y="253"/>
                  </a:cubicBezTo>
                  <a:cubicBezTo>
                    <a:pt x="228" y="252"/>
                    <a:pt x="227" y="250"/>
                    <a:pt x="227" y="250"/>
                  </a:cubicBezTo>
                  <a:cubicBezTo>
                    <a:pt x="225" y="250"/>
                    <a:pt x="224" y="250"/>
                    <a:pt x="224" y="251"/>
                  </a:cubicBezTo>
                  <a:cubicBezTo>
                    <a:pt x="222" y="251"/>
                    <a:pt x="222" y="251"/>
                    <a:pt x="220" y="251"/>
                  </a:cubicBezTo>
                  <a:cubicBezTo>
                    <a:pt x="220" y="251"/>
                    <a:pt x="221" y="253"/>
                    <a:pt x="222" y="253"/>
                  </a:cubicBezTo>
                  <a:cubicBezTo>
                    <a:pt x="222" y="253"/>
                    <a:pt x="224" y="254"/>
                    <a:pt x="221" y="255"/>
                  </a:cubicBezTo>
                  <a:cubicBezTo>
                    <a:pt x="221" y="255"/>
                    <a:pt x="218" y="254"/>
                    <a:pt x="217" y="254"/>
                  </a:cubicBezTo>
                  <a:cubicBezTo>
                    <a:pt x="217" y="253"/>
                    <a:pt x="217" y="253"/>
                    <a:pt x="217" y="253"/>
                  </a:cubicBezTo>
                  <a:cubicBezTo>
                    <a:pt x="215" y="252"/>
                    <a:pt x="213" y="253"/>
                    <a:pt x="211" y="252"/>
                  </a:cubicBezTo>
                  <a:cubicBezTo>
                    <a:pt x="210" y="252"/>
                    <a:pt x="208" y="249"/>
                    <a:pt x="207" y="249"/>
                  </a:cubicBezTo>
                  <a:cubicBezTo>
                    <a:pt x="207" y="248"/>
                    <a:pt x="202" y="249"/>
                    <a:pt x="200" y="248"/>
                  </a:cubicBezTo>
                  <a:cubicBezTo>
                    <a:pt x="199" y="245"/>
                    <a:pt x="199" y="245"/>
                    <a:pt x="199" y="245"/>
                  </a:cubicBezTo>
                  <a:cubicBezTo>
                    <a:pt x="194" y="245"/>
                    <a:pt x="188" y="243"/>
                    <a:pt x="185" y="241"/>
                  </a:cubicBezTo>
                  <a:cubicBezTo>
                    <a:pt x="184" y="240"/>
                    <a:pt x="184" y="238"/>
                    <a:pt x="183" y="238"/>
                  </a:cubicBezTo>
                  <a:cubicBezTo>
                    <a:pt x="182" y="238"/>
                    <a:pt x="181" y="238"/>
                    <a:pt x="180" y="238"/>
                  </a:cubicBezTo>
                  <a:cubicBezTo>
                    <a:pt x="178" y="238"/>
                    <a:pt x="175" y="235"/>
                    <a:pt x="173" y="235"/>
                  </a:cubicBezTo>
                  <a:cubicBezTo>
                    <a:pt x="169" y="234"/>
                    <a:pt x="167" y="235"/>
                    <a:pt x="163" y="235"/>
                  </a:cubicBezTo>
                  <a:cubicBezTo>
                    <a:pt x="163" y="235"/>
                    <a:pt x="163" y="237"/>
                    <a:pt x="163" y="237"/>
                  </a:cubicBezTo>
                  <a:cubicBezTo>
                    <a:pt x="161" y="239"/>
                    <a:pt x="159" y="240"/>
                    <a:pt x="157" y="241"/>
                  </a:cubicBezTo>
                  <a:cubicBezTo>
                    <a:pt x="155" y="237"/>
                    <a:pt x="154" y="236"/>
                    <a:pt x="153" y="231"/>
                  </a:cubicBezTo>
                  <a:cubicBezTo>
                    <a:pt x="155" y="230"/>
                    <a:pt x="154" y="231"/>
                    <a:pt x="155" y="229"/>
                  </a:cubicBezTo>
                  <a:cubicBezTo>
                    <a:pt x="155" y="229"/>
                    <a:pt x="153" y="229"/>
                    <a:pt x="153" y="229"/>
                  </a:cubicBezTo>
                  <a:cubicBezTo>
                    <a:pt x="152" y="231"/>
                    <a:pt x="150" y="232"/>
                    <a:pt x="152" y="234"/>
                  </a:cubicBezTo>
                  <a:cubicBezTo>
                    <a:pt x="149" y="234"/>
                    <a:pt x="151" y="236"/>
                    <a:pt x="151" y="239"/>
                  </a:cubicBezTo>
                  <a:cubicBezTo>
                    <a:pt x="151" y="239"/>
                    <a:pt x="149" y="240"/>
                    <a:pt x="149" y="240"/>
                  </a:cubicBezTo>
                  <a:cubicBezTo>
                    <a:pt x="149" y="241"/>
                    <a:pt x="151" y="241"/>
                    <a:pt x="150" y="243"/>
                  </a:cubicBezTo>
                  <a:cubicBezTo>
                    <a:pt x="150" y="243"/>
                    <a:pt x="148" y="243"/>
                    <a:pt x="147" y="243"/>
                  </a:cubicBezTo>
                  <a:cubicBezTo>
                    <a:pt x="144" y="239"/>
                    <a:pt x="141" y="237"/>
                    <a:pt x="137" y="233"/>
                  </a:cubicBezTo>
                  <a:cubicBezTo>
                    <a:pt x="136" y="233"/>
                    <a:pt x="136" y="231"/>
                    <a:pt x="135" y="231"/>
                  </a:cubicBezTo>
                  <a:cubicBezTo>
                    <a:pt x="135" y="231"/>
                    <a:pt x="134" y="232"/>
                    <a:pt x="134" y="231"/>
                  </a:cubicBezTo>
                  <a:cubicBezTo>
                    <a:pt x="133" y="230"/>
                    <a:pt x="133" y="228"/>
                    <a:pt x="132" y="227"/>
                  </a:cubicBezTo>
                  <a:cubicBezTo>
                    <a:pt x="131" y="227"/>
                    <a:pt x="130" y="227"/>
                    <a:pt x="129" y="227"/>
                  </a:cubicBezTo>
                  <a:cubicBezTo>
                    <a:pt x="122" y="221"/>
                    <a:pt x="122" y="221"/>
                    <a:pt x="122" y="221"/>
                  </a:cubicBezTo>
                  <a:cubicBezTo>
                    <a:pt x="121" y="220"/>
                    <a:pt x="121" y="218"/>
                    <a:pt x="120" y="217"/>
                  </a:cubicBezTo>
                  <a:cubicBezTo>
                    <a:pt x="119" y="215"/>
                    <a:pt x="116" y="214"/>
                    <a:pt x="114" y="213"/>
                  </a:cubicBezTo>
                  <a:cubicBezTo>
                    <a:pt x="112" y="215"/>
                    <a:pt x="111" y="215"/>
                    <a:pt x="112" y="219"/>
                  </a:cubicBezTo>
                  <a:cubicBezTo>
                    <a:pt x="112" y="220"/>
                    <a:pt x="114" y="219"/>
                    <a:pt x="114" y="221"/>
                  </a:cubicBezTo>
                  <a:cubicBezTo>
                    <a:pt x="113" y="223"/>
                    <a:pt x="109" y="229"/>
                    <a:pt x="108" y="231"/>
                  </a:cubicBezTo>
                  <a:cubicBezTo>
                    <a:pt x="106" y="231"/>
                    <a:pt x="98" y="232"/>
                    <a:pt x="96" y="234"/>
                  </a:cubicBezTo>
                  <a:cubicBezTo>
                    <a:pt x="95" y="236"/>
                    <a:pt x="96" y="238"/>
                    <a:pt x="95" y="239"/>
                  </a:cubicBezTo>
                  <a:cubicBezTo>
                    <a:pt x="95" y="240"/>
                    <a:pt x="89" y="242"/>
                    <a:pt x="88" y="242"/>
                  </a:cubicBezTo>
                  <a:cubicBezTo>
                    <a:pt x="88" y="241"/>
                    <a:pt x="88" y="239"/>
                    <a:pt x="88" y="239"/>
                  </a:cubicBezTo>
                  <a:cubicBezTo>
                    <a:pt x="87" y="239"/>
                    <a:pt x="86" y="240"/>
                    <a:pt x="86" y="239"/>
                  </a:cubicBezTo>
                  <a:cubicBezTo>
                    <a:pt x="85" y="241"/>
                    <a:pt x="85" y="239"/>
                    <a:pt x="84" y="240"/>
                  </a:cubicBezTo>
                  <a:cubicBezTo>
                    <a:pt x="84" y="241"/>
                    <a:pt x="84" y="241"/>
                    <a:pt x="84" y="241"/>
                  </a:cubicBezTo>
                  <a:cubicBezTo>
                    <a:pt x="85" y="241"/>
                    <a:pt x="85" y="242"/>
                    <a:pt x="85" y="243"/>
                  </a:cubicBezTo>
                  <a:cubicBezTo>
                    <a:pt x="84" y="243"/>
                    <a:pt x="83" y="243"/>
                    <a:pt x="82" y="243"/>
                  </a:cubicBezTo>
                  <a:cubicBezTo>
                    <a:pt x="82" y="243"/>
                    <a:pt x="82" y="244"/>
                    <a:pt x="82" y="245"/>
                  </a:cubicBezTo>
                  <a:cubicBezTo>
                    <a:pt x="82" y="245"/>
                    <a:pt x="80" y="245"/>
                    <a:pt x="81" y="244"/>
                  </a:cubicBezTo>
                  <a:cubicBezTo>
                    <a:pt x="80" y="244"/>
                    <a:pt x="80" y="244"/>
                    <a:pt x="80" y="244"/>
                  </a:cubicBezTo>
                  <a:cubicBezTo>
                    <a:pt x="79" y="244"/>
                    <a:pt x="79" y="247"/>
                    <a:pt x="79" y="247"/>
                  </a:cubicBezTo>
                  <a:cubicBezTo>
                    <a:pt x="79" y="248"/>
                    <a:pt x="77" y="248"/>
                    <a:pt x="77" y="249"/>
                  </a:cubicBezTo>
                  <a:cubicBezTo>
                    <a:pt x="76" y="250"/>
                    <a:pt x="77" y="251"/>
                    <a:pt x="78" y="252"/>
                  </a:cubicBezTo>
                  <a:cubicBezTo>
                    <a:pt x="75" y="253"/>
                    <a:pt x="74" y="253"/>
                    <a:pt x="72" y="253"/>
                  </a:cubicBezTo>
                  <a:cubicBezTo>
                    <a:pt x="73" y="248"/>
                    <a:pt x="71" y="250"/>
                    <a:pt x="76" y="247"/>
                  </a:cubicBezTo>
                  <a:cubicBezTo>
                    <a:pt x="75" y="246"/>
                    <a:pt x="75" y="244"/>
                    <a:pt x="75" y="243"/>
                  </a:cubicBezTo>
                  <a:cubicBezTo>
                    <a:pt x="76" y="242"/>
                    <a:pt x="78" y="242"/>
                    <a:pt x="79" y="241"/>
                  </a:cubicBezTo>
                  <a:cubicBezTo>
                    <a:pt x="79" y="240"/>
                    <a:pt x="80" y="237"/>
                    <a:pt x="80" y="237"/>
                  </a:cubicBezTo>
                  <a:cubicBezTo>
                    <a:pt x="84" y="236"/>
                    <a:pt x="88" y="234"/>
                    <a:pt x="91" y="234"/>
                  </a:cubicBezTo>
                  <a:cubicBezTo>
                    <a:pt x="93" y="234"/>
                    <a:pt x="93" y="235"/>
                    <a:pt x="95" y="234"/>
                  </a:cubicBezTo>
                  <a:cubicBezTo>
                    <a:pt x="95" y="234"/>
                    <a:pt x="98" y="230"/>
                    <a:pt x="98" y="229"/>
                  </a:cubicBezTo>
                  <a:cubicBezTo>
                    <a:pt x="102" y="227"/>
                    <a:pt x="102" y="227"/>
                    <a:pt x="102" y="227"/>
                  </a:cubicBezTo>
                  <a:cubicBezTo>
                    <a:pt x="102" y="226"/>
                    <a:pt x="101" y="225"/>
                    <a:pt x="102" y="224"/>
                  </a:cubicBezTo>
                  <a:cubicBezTo>
                    <a:pt x="97" y="224"/>
                    <a:pt x="95" y="224"/>
                    <a:pt x="91" y="223"/>
                  </a:cubicBezTo>
                  <a:cubicBezTo>
                    <a:pt x="90" y="226"/>
                    <a:pt x="89" y="228"/>
                    <a:pt x="88" y="231"/>
                  </a:cubicBezTo>
                  <a:cubicBezTo>
                    <a:pt x="85" y="230"/>
                    <a:pt x="84" y="230"/>
                    <a:pt x="82" y="230"/>
                  </a:cubicBezTo>
                  <a:cubicBezTo>
                    <a:pt x="82" y="230"/>
                    <a:pt x="81" y="231"/>
                    <a:pt x="81" y="231"/>
                  </a:cubicBezTo>
                  <a:cubicBezTo>
                    <a:pt x="80" y="232"/>
                    <a:pt x="78" y="231"/>
                    <a:pt x="77" y="231"/>
                  </a:cubicBezTo>
                  <a:cubicBezTo>
                    <a:pt x="76" y="233"/>
                    <a:pt x="76" y="233"/>
                    <a:pt x="76" y="233"/>
                  </a:cubicBezTo>
                  <a:cubicBezTo>
                    <a:pt x="75" y="233"/>
                    <a:pt x="74" y="232"/>
                    <a:pt x="73" y="233"/>
                  </a:cubicBezTo>
                  <a:cubicBezTo>
                    <a:pt x="72" y="234"/>
                    <a:pt x="72" y="237"/>
                    <a:pt x="72" y="238"/>
                  </a:cubicBezTo>
                  <a:cubicBezTo>
                    <a:pt x="70" y="239"/>
                    <a:pt x="68" y="239"/>
                    <a:pt x="66" y="239"/>
                  </a:cubicBezTo>
                  <a:cubicBezTo>
                    <a:pt x="65" y="239"/>
                    <a:pt x="66" y="237"/>
                    <a:pt x="66" y="237"/>
                  </a:cubicBezTo>
                  <a:cubicBezTo>
                    <a:pt x="65" y="236"/>
                    <a:pt x="61" y="235"/>
                    <a:pt x="61" y="235"/>
                  </a:cubicBezTo>
                  <a:cubicBezTo>
                    <a:pt x="60" y="233"/>
                    <a:pt x="61" y="233"/>
                    <a:pt x="60" y="233"/>
                  </a:cubicBezTo>
                  <a:cubicBezTo>
                    <a:pt x="60" y="234"/>
                    <a:pt x="61" y="237"/>
                    <a:pt x="60" y="237"/>
                  </a:cubicBezTo>
                  <a:cubicBezTo>
                    <a:pt x="60" y="238"/>
                    <a:pt x="59" y="238"/>
                    <a:pt x="58" y="239"/>
                  </a:cubicBezTo>
                  <a:cubicBezTo>
                    <a:pt x="58" y="239"/>
                    <a:pt x="59" y="240"/>
                    <a:pt x="58" y="241"/>
                  </a:cubicBezTo>
                  <a:cubicBezTo>
                    <a:pt x="57" y="240"/>
                    <a:pt x="57" y="240"/>
                    <a:pt x="55" y="240"/>
                  </a:cubicBezTo>
                  <a:cubicBezTo>
                    <a:pt x="55" y="241"/>
                    <a:pt x="55" y="244"/>
                    <a:pt x="55" y="244"/>
                  </a:cubicBezTo>
                  <a:cubicBezTo>
                    <a:pt x="54" y="244"/>
                    <a:pt x="54" y="244"/>
                    <a:pt x="53" y="244"/>
                  </a:cubicBezTo>
                  <a:cubicBezTo>
                    <a:pt x="52" y="244"/>
                    <a:pt x="53" y="243"/>
                    <a:pt x="52" y="242"/>
                  </a:cubicBezTo>
                  <a:cubicBezTo>
                    <a:pt x="47" y="242"/>
                    <a:pt x="47" y="242"/>
                    <a:pt x="47" y="242"/>
                  </a:cubicBezTo>
                  <a:cubicBezTo>
                    <a:pt x="47" y="243"/>
                    <a:pt x="47" y="244"/>
                    <a:pt x="47" y="245"/>
                  </a:cubicBezTo>
                  <a:cubicBezTo>
                    <a:pt x="52" y="247"/>
                    <a:pt x="53" y="248"/>
                    <a:pt x="53" y="253"/>
                  </a:cubicBezTo>
                  <a:cubicBezTo>
                    <a:pt x="52" y="253"/>
                    <a:pt x="52" y="253"/>
                    <a:pt x="52" y="253"/>
                  </a:cubicBezTo>
                  <a:cubicBezTo>
                    <a:pt x="50" y="251"/>
                    <a:pt x="50" y="249"/>
                    <a:pt x="48" y="247"/>
                  </a:cubicBezTo>
                  <a:cubicBezTo>
                    <a:pt x="47" y="247"/>
                    <a:pt x="38" y="243"/>
                    <a:pt x="38" y="243"/>
                  </a:cubicBezTo>
                  <a:cubicBezTo>
                    <a:pt x="37" y="242"/>
                    <a:pt x="36" y="243"/>
                    <a:pt x="35" y="243"/>
                  </a:cubicBezTo>
                  <a:cubicBezTo>
                    <a:pt x="34" y="242"/>
                    <a:pt x="33" y="240"/>
                    <a:pt x="32" y="239"/>
                  </a:cubicBezTo>
                  <a:cubicBezTo>
                    <a:pt x="31" y="239"/>
                    <a:pt x="30" y="240"/>
                    <a:pt x="28" y="239"/>
                  </a:cubicBezTo>
                  <a:cubicBezTo>
                    <a:pt x="28" y="239"/>
                    <a:pt x="26" y="236"/>
                    <a:pt x="25" y="236"/>
                  </a:cubicBezTo>
                  <a:cubicBezTo>
                    <a:pt x="24" y="236"/>
                    <a:pt x="23" y="236"/>
                    <a:pt x="22" y="236"/>
                  </a:cubicBezTo>
                  <a:cubicBezTo>
                    <a:pt x="21" y="235"/>
                    <a:pt x="20" y="232"/>
                    <a:pt x="18" y="232"/>
                  </a:cubicBezTo>
                  <a:cubicBezTo>
                    <a:pt x="14" y="231"/>
                    <a:pt x="10" y="234"/>
                    <a:pt x="7" y="233"/>
                  </a:cubicBezTo>
                  <a:cubicBezTo>
                    <a:pt x="7" y="232"/>
                    <a:pt x="7" y="232"/>
                    <a:pt x="7" y="232"/>
                  </a:cubicBezTo>
                  <a:cubicBezTo>
                    <a:pt x="4" y="231"/>
                    <a:pt x="2" y="232"/>
                    <a:pt x="0" y="231"/>
                  </a:cubicBezTo>
                  <a:cubicBezTo>
                    <a:pt x="3" y="370"/>
                    <a:pt x="3" y="370"/>
                    <a:pt x="3" y="370"/>
                  </a:cubicBezTo>
                  <a:cubicBezTo>
                    <a:pt x="3" y="370"/>
                    <a:pt x="9" y="367"/>
                    <a:pt x="11" y="368"/>
                  </a:cubicBezTo>
                  <a:cubicBezTo>
                    <a:pt x="12" y="369"/>
                    <a:pt x="15" y="371"/>
                    <a:pt x="16" y="370"/>
                  </a:cubicBezTo>
                  <a:cubicBezTo>
                    <a:pt x="22" y="364"/>
                    <a:pt x="19" y="370"/>
                    <a:pt x="20" y="373"/>
                  </a:cubicBezTo>
                  <a:cubicBezTo>
                    <a:pt x="21" y="376"/>
                    <a:pt x="21" y="376"/>
                    <a:pt x="23" y="379"/>
                  </a:cubicBezTo>
                  <a:cubicBezTo>
                    <a:pt x="25" y="382"/>
                    <a:pt x="31" y="385"/>
                    <a:pt x="33" y="388"/>
                  </a:cubicBezTo>
                  <a:cubicBezTo>
                    <a:pt x="35" y="391"/>
                    <a:pt x="32" y="395"/>
                    <a:pt x="37" y="390"/>
                  </a:cubicBezTo>
                  <a:cubicBezTo>
                    <a:pt x="40" y="388"/>
                    <a:pt x="43" y="389"/>
                    <a:pt x="44" y="386"/>
                  </a:cubicBezTo>
                  <a:cubicBezTo>
                    <a:pt x="45" y="383"/>
                    <a:pt x="42" y="381"/>
                    <a:pt x="44" y="381"/>
                  </a:cubicBezTo>
                  <a:cubicBezTo>
                    <a:pt x="47" y="381"/>
                    <a:pt x="50" y="378"/>
                    <a:pt x="52" y="381"/>
                  </a:cubicBezTo>
                  <a:cubicBezTo>
                    <a:pt x="53" y="384"/>
                    <a:pt x="58" y="383"/>
                    <a:pt x="58" y="386"/>
                  </a:cubicBezTo>
                  <a:cubicBezTo>
                    <a:pt x="58" y="388"/>
                    <a:pt x="58" y="390"/>
                    <a:pt x="61" y="390"/>
                  </a:cubicBezTo>
                  <a:cubicBezTo>
                    <a:pt x="65" y="391"/>
                    <a:pt x="67" y="395"/>
                    <a:pt x="69" y="397"/>
                  </a:cubicBezTo>
                  <a:cubicBezTo>
                    <a:pt x="70" y="400"/>
                    <a:pt x="77" y="406"/>
                    <a:pt x="79" y="409"/>
                  </a:cubicBezTo>
                  <a:cubicBezTo>
                    <a:pt x="81" y="412"/>
                    <a:pt x="81" y="416"/>
                    <a:pt x="85" y="418"/>
                  </a:cubicBezTo>
                  <a:cubicBezTo>
                    <a:pt x="88" y="420"/>
                    <a:pt x="87" y="423"/>
                    <a:pt x="91" y="425"/>
                  </a:cubicBezTo>
                  <a:cubicBezTo>
                    <a:pt x="94" y="427"/>
                    <a:pt x="97" y="422"/>
                    <a:pt x="97" y="425"/>
                  </a:cubicBezTo>
                  <a:cubicBezTo>
                    <a:pt x="97" y="428"/>
                    <a:pt x="98" y="430"/>
                    <a:pt x="99" y="433"/>
                  </a:cubicBezTo>
                  <a:cubicBezTo>
                    <a:pt x="100" y="436"/>
                    <a:pt x="100" y="434"/>
                    <a:pt x="102" y="435"/>
                  </a:cubicBezTo>
                  <a:cubicBezTo>
                    <a:pt x="104" y="437"/>
                    <a:pt x="103" y="441"/>
                    <a:pt x="105" y="441"/>
                  </a:cubicBezTo>
                  <a:cubicBezTo>
                    <a:pt x="107" y="441"/>
                    <a:pt x="103" y="443"/>
                    <a:pt x="104" y="445"/>
                  </a:cubicBezTo>
                  <a:cubicBezTo>
                    <a:pt x="104" y="447"/>
                    <a:pt x="104" y="448"/>
                    <a:pt x="104" y="449"/>
                  </a:cubicBezTo>
                  <a:cubicBezTo>
                    <a:pt x="103" y="450"/>
                    <a:pt x="101" y="453"/>
                    <a:pt x="101" y="453"/>
                  </a:cubicBezTo>
                  <a:close/>
                  <a:moveTo>
                    <a:pt x="506" y="620"/>
                  </a:moveTo>
                  <a:cubicBezTo>
                    <a:pt x="506" y="620"/>
                    <a:pt x="506" y="620"/>
                    <a:pt x="506" y="619"/>
                  </a:cubicBezTo>
                  <a:cubicBezTo>
                    <a:pt x="505" y="620"/>
                    <a:pt x="505" y="621"/>
                    <a:pt x="505" y="621"/>
                  </a:cubicBezTo>
                  <a:lnTo>
                    <a:pt x="506" y="620"/>
                  </a:lnTo>
                  <a:close/>
                  <a:moveTo>
                    <a:pt x="656" y="29"/>
                  </a:moveTo>
                  <a:cubicBezTo>
                    <a:pt x="657" y="29"/>
                    <a:pt x="657" y="30"/>
                    <a:pt x="657" y="31"/>
                  </a:cubicBezTo>
                  <a:cubicBezTo>
                    <a:pt x="653" y="30"/>
                    <a:pt x="653" y="29"/>
                    <a:pt x="656" y="29"/>
                  </a:cubicBezTo>
                  <a:close/>
                  <a:moveTo>
                    <a:pt x="386" y="265"/>
                  </a:moveTo>
                  <a:cubicBezTo>
                    <a:pt x="386" y="266"/>
                    <a:pt x="386" y="266"/>
                    <a:pt x="386" y="266"/>
                  </a:cubicBezTo>
                  <a:cubicBezTo>
                    <a:pt x="384" y="266"/>
                    <a:pt x="385" y="265"/>
                    <a:pt x="386" y="265"/>
                  </a:cubicBezTo>
                  <a:close/>
                  <a:moveTo>
                    <a:pt x="94" y="241"/>
                  </a:moveTo>
                  <a:cubicBezTo>
                    <a:pt x="95" y="241"/>
                    <a:pt x="94" y="242"/>
                    <a:pt x="94" y="242"/>
                  </a:cubicBezTo>
                  <a:cubicBezTo>
                    <a:pt x="94" y="241"/>
                    <a:pt x="93" y="240"/>
                    <a:pt x="94" y="241"/>
                  </a:cubicBezTo>
                  <a:close/>
                  <a:moveTo>
                    <a:pt x="147" y="518"/>
                  </a:moveTo>
                  <a:cubicBezTo>
                    <a:pt x="147" y="520"/>
                    <a:pt x="147" y="521"/>
                    <a:pt x="147" y="522"/>
                  </a:cubicBezTo>
                  <a:cubicBezTo>
                    <a:pt x="148" y="522"/>
                    <a:pt x="148" y="523"/>
                    <a:pt x="149" y="523"/>
                  </a:cubicBezTo>
                  <a:cubicBezTo>
                    <a:pt x="155" y="525"/>
                    <a:pt x="147" y="518"/>
                    <a:pt x="147" y="518"/>
                  </a:cubicBezTo>
                  <a:close/>
                  <a:moveTo>
                    <a:pt x="113" y="492"/>
                  </a:moveTo>
                  <a:cubicBezTo>
                    <a:pt x="112" y="492"/>
                    <a:pt x="114" y="494"/>
                    <a:pt x="114" y="494"/>
                  </a:cubicBezTo>
                  <a:cubicBezTo>
                    <a:pt x="114" y="494"/>
                    <a:pt x="115" y="491"/>
                    <a:pt x="113" y="492"/>
                  </a:cubicBezTo>
                  <a:close/>
                  <a:moveTo>
                    <a:pt x="111" y="472"/>
                  </a:moveTo>
                  <a:cubicBezTo>
                    <a:pt x="112" y="472"/>
                    <a:pt x="110" y="473"/>
                    <a:pt x="110" y="473"/>
                  </a:cubicBezTo>
                  <a:cubicBezTo>
                    <a:pt x="110" y="473"/>
                    <a:pt x="110" y="471"/>
                    <a:pt x="111" y="472"/>
                  </a:cubicBezTo>
                  <a:close/>
                  <a:moveTo>
                    <a:pt x="453" y="542"/>
                  </a:moveTo>
                  <a:cubicBezTo>
                    <a:pt x="452" y="543"/>
                    <a:pt x="454" y="544"/>
                    <a:pt x="454" y="544"/>
                  </a:cubicBezTo>
                  <a:cubicBezTo>
                    <a:pt x="454" y="544"/>
                    <a:pt x="456" y="542"/>
                    <a:pt x="453" y="542"/>
                  </a:cubicBezTo>
                  <a:close/>
                  <a:moveTo>
                    <a:pt x="464" y="536"/>
                  </a:moveTo>
                  <a:cubicBezTo>
                    <a:pt x="464" y="536"/>
                    <a:pt x="463" y="537"/>
                    <a:pt x="463" y="537"/>
                  </a:cubicBezTo>
                  <a:cubicBezTo>
                    <a:pt x="465" y="537"/>
                    <a:pt x="466" y="536"/>
                    <a:pt x="464" y="536"/>
                  </a:cubicBezTo>
                  <a:close/>
                  <a:moveTo>
                    <a:pt x="638" y="573"/>
                  </a:moveTo>
                  <a:cubicBezTo>
                    <a:pt x="639" y="573"/>
                    <a:pt x="637" y="574"/>
                    <a:pt x="637" y="574"/>
                  </a:cubicBezTo>
                  <a:cubicBezTo>
                    <a:pt x="637" y="574"/>
                    <a:pt x="637" y="572"/>
                    <a:pt x="638" y="573"/>
                  </a:cubicBezTo>
                  <a:close/>
                  <a:moveTo>
                    <a:pt x="693" y="583"/>
                  </a:moveTo>
                  <a:cubicBezTo>
                    <a:pt x="693" y="584"/>
                    <a:pt x="693" y="584"/>
                    <a:pt x="693" y="584"/>
                  </a:cubicBezTo>
                  <a:cubicBezTo>
                    <a:pt x="694" y="584"/>
                    <a:pt x="694" y="584"/>
                    <a:pt x="694" y="584"/>
                  </a:cubicBezTo>
                  <a:cubicBezTo>
                    <a:pt x="694" y="584"/>
                    <a:pt x="695" y="583"/>
                    <a:pt x="693" y="583"/>
                  </a:cubicBezTo>
                  <a:close/>
                  <a:moveTo>
                    <a:pt x="613" y="559"/>
                  </a:moveTo>
                  <a:cubicBezTo>
                    <a:pt x="617" y="558"/>
                    <a:pt x="612" y="562"/>
                    <a:pt x="611" y="562"/>
                  </a:cubicBezTo>
                  <a:cubicBezTo>
                    <a:pt x="607" y="564"/>
                    <a:pt x="612" y="559"/>
                    <a:pt x="613" y="559"/>
                  </a:cubicBezTo>
                  <a:close/>
                  <a:moveTo>
                    <a:pt x="667" y="520"/>
                  </a:moveTo>
                  <a:cubicBezTo>
                    <a:pt x="667" y="521"/>
                    <a:pt x="667" y="523"/>
                    <a:pt x="667" y="524"/>
                  </a:cubicBezTo>
                  <a:cubicBezTo>
                    <a:pt x="668" y="524"/>
                    <a:pt x="669" y="524"/>
                    <a:pt x="671" y="524"/>
                  </a:cubicBezTo>
                  <a:cubicBezTo>
                    <a:pt x="674" y="527"/>
                    <a:pt x="674" y="527"/>
                    <a:pt x="674" y="527"/>
                  </a:cubicBezTo>
                  <a:cubicBezTo>
                    <a:pt x="674" y="528"/>
                    <a:pt x="674" y="529"/>
                    <a:pt x="674" y="529"/>
                  </a:cubicBezTo>
                  <a:cubicBezTo>
                    <a:pt x="675" y="530"/>
                    <a:pt x="677" y="530"/>
                    <a:pt x="679" y="530"/>
                  </a:cubicBezTo>
                  <a:cubicBezTo>
                    <a:pt x="681" y="531"/>
                    <a:pt x="683" y="533"/>
                    <a:pt x="685" y="534"/>
                  </a:cubicBezTo>
                  <a:cubicBezTo>
                    <a:pt x="686" y="534"/>
                    <a:pt x="687" y="534"/>
                    <a:pt x="689" y="534"/>
                  </a:cubicBezTo>
                  <a:cubicBezTo>
                    <a:pt x="689" y="533"/>
                    <a:pt x="690" y="533"/>
                    <a:pt x="690" y="532"/>
                  </a:cubicBezTo>
                  <a:cubicBezTo>
                    <a:pt x="686" y="529"/>
                    <a:pt x="686" y="529"/>
                    <a:pt x="686" y="529"/>
                  </a:cubicBezTo>
                  <a:cubicBezTo>
                    <a:pt x="686" y="529"/>
                    <a:pt x="685" y="529"/>
                    <a:pt x="685" y="529"/>
                  </a:cubicBezTo>
                  <a:cubicBezTo>
                    <a:pt x="683" y="528"/>
                    <a:pt x="682" y="525"/>
                    <a:pt x="681" y="524"/>
                  </a:cubicBezTo>
                  <a:cubicBezTo>
                    <a:pt x="681" y="524"/>
                    <a:pt x="679" y="525"/>
                    <a:pt x="679" y="524"/>
                  </a:cubicBezTo>
                  <a:cubicBezTo>
                    <a:pt x="676" y="524"/>
                    <a:pt x="674" y="522"/>
                    <a:pt x="672" y="521"/>
                  </a:cubicBezTo>
                  <a:cubicBezTo>
                    <a:pt x="670" y="521"/>
                    <a:pt x="669" y="521"/>
                    <a:pt x="667" y="520"/>
                  </a:cubicBezTo>
                  <a:close/>
                  <a:moveTo>
                    <a:pt x="538" y="591"/>
                  </a:moveTo>
                  <a:cubicBezTo>
                    <a:pt x="538" y="592"/>
                    <a:pt x="539" y="593"/>
                    <a:pt x="539" y="593"/>
                  </a:cubicBezTo>
                  <a:cubicBezTo>
                    <a:pt x="538" y="596"/>
                    <a:pt x="538" y="596"/>
                    <a:pt x="538" y="596"/>
                  </a:cubicBezTo>
                  <a:cubicBezTo>
                    <a:pt x="534" y="594"/>
                    <a:pt x="537" y="593"/>
                    <a:pt x="538" y="591"/>
                  </a:cubicBezTo>
                  <a:close/>
                  <a:moveTo>
                    <a:pt x="518" y="583"/>
                  </a:moveTo>
                  <a:cubicBezTo>
                    <a:pt x="518" y="583"/>
                    <a:pt x="519" y="586"/>
                    <a:pt x="519" y="586"/>
                  </a:cubicBezTo>
                  <a:cubicBezTo>
                    <a:pt x="522" y="587"/>
                    <a:pt x="520" y="584"/>
                    <a:pt x="518" y="583"/>
                  </a:cubicBezTo>
                  <a:close/>
                  <a:moveTo>
                    <a:pt x="583" y="578"/>
                  </a:moveTo>
                  <a:cubicBezTo>
                    <a:pt x="584" y="579"/>
                    <a:pt x="586" y="580"/>
                    <a:pt x="587" y="580"/>
                  </a:cubicBezTo>
                  <a:cubicBezTo>
                    <a:pt x="586" y="581"/>
                    <a:pt x="585" y="583"/>
                    <a:pt x="583" y="582"/>
                  </a:cubicBezTo>
                  <a:cubicBezTo>
                    <a:pt x="583" y="582"/>
                    <a:pt x="584" y="581"/>
                    <a:pt x="584" y="580"/>
                  </a:cubicBezTo>
                  <a:cubicBezTo>
                    <a:pt x="583" y="580"/>
                    <a:pt x="580" y="580"/>
                    <a:pt x="582" y="579"/>
                  </a:cubicBezTo>
                  <a:cubicBezTo>
                    <a:pt x="584" y="578"/>
                    <a:pt x="581" y="578"/>
                    <a:pt x="583" y="578"/>
                  </a:cubicBezTo>
                  <a:close/>
                  <a:moveTo>
                    <a:pt x="506" y="575"/>
                  </a:moveTo>
                  <a:cubicBezTo>
                    <a:pt x="507" y="575"/>
                    <a:pt x="506" y="576"/>
                    <a:pt x="506" y="576"/>
                  </a:cubicBezTo>
                  <a:cubicBezTo>
                    <a:pt x="507" y="577"/>
                    <a:pt x="509" y="578"/>
                    <a:pt x="510" y="578"/>
                  </a:cubicBezTo>
                  <a:cubicBezTo>
                    <a:pt x="512" y="579"/>
                    <a:pt x="516" y="579"/>
                    <a:pt x="516" y="579"/>
                  </a:cubicBezTo>
                  <a:cubicBezTo>
                    <a:pt x="518" y="580"/>
                    <a:pt x="515" y="578"/>
                    <a:pt x="515" y="578"/>
                  </a:cubicBezTo>
                  <a:cubicBezTo>
                    <a:pt x="512" y="576"/>
                    <a:pt x="510" y="576"/>
                    <a:pt x="506" y="575"/>
                  </a:cubicBezTo>
                  <a:close/>
                  <a:moveTo>
                    <a:pt x="708" y="568"/>
                  </a:moveTo>
                  <a:cubicBezTo>
                    <a:pt x="707" y="569"/>
                    <a:pt x="707" y="570"/>
                    <a:pt x="707" y="570"/>
                  </a:cubicBezTo>
                  <a:cubicBezTo>
                    <a:pt x="706" y="571"/>
                    <a:pt x="705" y="570"/>
                    <a:pt x="704" y="570"/>
                  </a:cubicBezTo>
                  <a:cubicBezTo>
                    <a:pt x="703" y="571"/>
                    <a:pt x="702" y="572"/>
                    <a:pt x="702" y="573"/>
                  </a:cubicBezTo>
                  <a:cubicBezTo>
                    <a:pt x="703" y="574"/>
                    <a:pt x="703" y="574"/>
                    <a:pt x="702" y="574"/>
                  </a:cubicBezTo>
                  <a:cubicBezTo>
                    <a:pt x="702" y="576"/>
                    <a:pt x="701" y="578"/>
                    <a:pt x="701" y="579"/>
                  </a:cubicBezTo>
                  <a:cubicBezTo>
                    <a:pt x="703" y="578"/>
                    <a:pt x="705" y="579"/>
                    <a:pt x="706" y="578"/>
                  </a:cubicBezTo>
                  <a:cubicBezTo>
                    <a:pt x="707" y="577"/>
                    <a:pt x="706" y="576"/>
                    <a:pt x="706" y="576"/>
                  </a:cubicBezTo>
                  <a:cubicBezTo>
                    <a:pt x="706" y="576"/>
                    <a:pt x="713" y="571"/>
                    <a:pt x="708" y="574"/>
                  </a:cubicBezTo>
                  <a:cubicBezTo>
                    <a:pt x="708" y="573"/>
                    <a:pt x="708" y="572"/>
                    <a:pt x="708" y="572"/>
                  </a:cubicBezTo>
                  <a:cubicBezTo>
                    <a:pt x="711" y="571"/>
                    <a:pt x="709" y="570"/>
                    <a:pt x="708" y="568"/>
                  </a:cubicBezTo>
                  <a:close/>
                  <a:moveTo>
                    <a:pt x="532" y="566"/>
                  </a:moveTo>
                  <a:cubicBezTo>
                    <a:pt x="535" y="567"/>
                    <a:pt x="536" y="570"/>
                    <a:pt x="532" y="570"/>
                  </a:cubicBezTo>
                  <a:cubicBezTo>
                    <a:pt x="532" y="569"/>
                    <a:pt x="532" y="569"/>
                    <a:pt x="532" y="569"/>
                  </a:cubicBezTo>
                  <a:cubicBezTo>
                    <a:pt x="530" y="569"/>
                    <a:pt x="528" y="569"/>
                    <a:pt x="527" y="568"/>
                  </a:cubicBezTo>
                  <a:cubicBezTo>
                    <a:pt x="527" y="567"/>
                    <a:pt x="527" y="567"/>
                    <a:pt x="527" y="567"/>
                  </a:cubicBezTo>
                  <a:cubicBezTo>
                    <a:pt x="528" y="567"/>
                    <a:pt x="531" y="566"/>
                    <a:pt x="532" y="566"/>
                  </a:cubicBezTo>
                  <a:close/>
                  <a:moveTo>
                    <a:pt x="671" y="560"/>
                  </a:moveTo>
                  <a:cubicBezTo>
                    <a:pt x="670" y="560"/>
                    <a:pt x="670" y="561"/>
                    <a:pt x="670" y="562"/>
                  </a:cubicBezTo>
                  <a:cubicBezTo>
                    <a:pt x="670" y="563"/>
                    <a:pt x="668" y="564"/>
                    <a:pt x="668" y="564"/>
                  </a:cubicBezTo>
                  <a:cubicBezTo>
                    <a:pt x="669" y="566"/>
                    <a:pt x="669" y="566"/>
                    <a:pt x="669" y="566"/>
                  </a:cubicBezTo>
                  <a:cubicBezTo>
                    <a:pt x="669" y="566"/>
                    <a:pt x="671" y="566"/>
                    <a:pt x="671" y="566"/>
                  </a:cubicBezTo>
                  <a:cubicBezTo>
                    <a:pt x="672" y="567"/>
                    <a:pt x="671" y="569"/>
                    <a:pt x="672" y="569"/>
                  </a:cubicBezTo>
                  <a:cubicBezTo>
                    <a:pt x="672" y="569"/>
                    <a:pt x="674" y="569"/>
                    <a:pt x="674" y="569"/>
                  </a:cubicBezTo>
                  <a:cubicBezTo>
                    <a:pt x="679" y="570"/>
                    <a:pt x="678" y="570"/>
                    <a:pt x="683" y="568"/>
                  </a:cubicBezTo>
                  <a:cubicBezTo>
                    <a:pt x="683" y="569"/>
                    <a:pt x="683" y="570"/>
                    <a:pt x="682" y="570"/>
                  </a:cubicBezTo>
                  <a:cubicBezTo>
                    <a:pt x="682" y="572"/>
                    <a:pt x="682" y="572"/>
                    <a:pt x="682" y="572"/>
                  </a:cubicBezTo>
                  <a:cubicBezTo>
                    <a:pt x="683" y="572"/>
                    <a:pt x="683" y="573"/>
                    <a:pt x="683" y="573"/>
                  </a:cubicBezTo>
                  <a:cubicBezTo>
                    <a:pt x="684" y="573"/>
                    <a:pt x="685" y="573"/>
                    <a:pt x="686" y="573"/>
                  </a:cubicBezTo>
                  <a:cubicBezTo>
                    <a:pt x="685" y="572"/>
                    <a:pt x="686" y="572"/>
                    <a:pt x="686" y="572"/>
                  </a:cubicBezTo>
                  <a:cubicBezTo>
                    <a:pt x="686" y="572"/>
                    <a:pt x="687" y="571"/>
                    <a:pt x="687" y="571"/>
                  </a:cubicBezTo>
                  <a:cubicBezTo>
                    <a:pt x="686" y="571"/>
                    <a:pt x="685" y="570"/>
                    <a:pt x="685" y="570"/>
                  </a:cubicBezTo>
                  <a:cubicBezTo>
                    <a:pt x="685" y="569"/>
                    <a:pt x="685" y="568"/>
                    <a:pt x="685" y="568"/>
                  </a:cubicBezTo>
                  <a:cubicBezTo>
                    <a:pt x="685" y="568"/>
                    <a:pt x="687" y="567"/>
                    <a:pt x="686" y="567"/>
                  </a:cubicBezTo>
                  <a:cubicBezTo>
                    <a:pt x="684" y="567"/>
                    <a:pt x="680" y="568"/>
                    <a:pt x="677" y="568"/>
                  </a:cubicBezTo>
                  <a:cubicBezTo>
                    <a:pt x="677" y="566"/>
                    <a:pt x="677" y="566"/>
                    <a:pt x="677" y="566"/>
                  </a:cubicBezTo>
                  <a:cubicBezTo>
                    <a:pt x="676" y="566"/>
                    <a:pt x="676" y="567"/>
                    <a:pt x="676" y="567"/>
                  </a:cubicBezTo>
                  <a:cubicBezTo>
                    <a:pt x="674" y="568"/>
                    <a:pt x="672" y="566"/>
                    <a:pt x="671" y="565"/>
                  </a:cubicBezTo>
                  <a:cubicBezTo>
                    <a:pt x="671" y="565"/>
                    <a:pt x="672" y="562"/>
                    <a:pt x="671" y="562"/>
                  </a:cubicBezTo>
                  <a:cubicBezTo>
                    <a:pt x="672" y="562"/>
                    <a:pt x="673" y="559"/>
                    <a:pt x="671" y="560"/>
                  </a:cubicBezTo>
                  <a:close/>
                  <a:moveTo>
                    <a:pt x="707" y="558"/>
                  </a:moveTo>
                  <a:cubicBezTo>
                    <a:pt x="706" y="560"/>
                    <a:pt x="706" y="560"/>
                    <a:pt x="706" y="560"/>
                  </a:cubicBezTo>
                  <a:cubicBezTo>
                    <a:pt x="703" y="561"/>
                    <a:pt x="702" y="559"/>
                    <a:pt x="700" y="559"/>
                  </a:cubicBezTo>
                  <a:cubicBezTo>
                    <a:pt x="699" y="560"/>
                    <a:pt x="698" y="561"/>
                    <a:pt x="697" y="562"/>
                  </a:cubicBezTo>
                  <a:cubicBezTo>
                    <a:pt x="698" y="562"/>
                    <a:pt x="698" y="565"/>
                    <a:pt x="697" y="566"/>
                  </a:cubicBezTo>
                  <a:cubicBezTo>
                    <a:pt x="695" y="566"/>
                    <a:pt x="695" y="566"/>
                    <a:pt x="695" y="566"/>
                  </a:cubicBezTo>
                  <a:cubicBezTo>
                    <a:pt x="695" y="567"/>
                    <a:pt x="694" y="568"/>
                    <a:pt x="694" y="568"/>
                  </a:cubicBezTo>
                  <a:cubicBezTo>
                    <a:pt x="693" y="570"/>
                    <a:pt x="695" y="570"/>
                    <a:pt x="694" y="571"/>
                  </a:cubicBezTo>
                  <a:cubicBezTo>
                    <a:pt x="692" y="572"/>
                    <a:pt x="692" y="572"/>
                    <a:pt x="692" y="572"/>
                  </a:cubicBezTo>
                  <a:cubicBezTo>
                    <a:pt x="693" y="575"/>
                    <a:pt x="692" y="578"/>
                    <a:pt x="694" y="579"/>
                  </a:cubicBezTo>
                  <a:cubicBezTo>
                    <a:pt x="696" y="580"/>
                    <a:pt x="696" y="579"/>
                    <a:pt x="698" y="580"/>
                  </a:cubicBezTo>
                  <a:cubicBezTo>
                    <a:pt x="698" y="579"/>
                    <a:pt x="699" y="579"/>
                    <a:pt x="698" y="578"/>
                  </a:cubicBezTo>
                  <a:cubicBezTo>
                    <a:pt x="694" y="576"/>
                    <a:pt x="700" y="571"/>
                    <a:pt x="701" y="570"/>
                  </a:cubicBezTo>
                  <a:cubicBezTo>
                    <a:pt x="701" y="569"/>
                    <a:pt x="701" y="569"/>
                    <a:pt x="701" y="569"/>
                  </a:cubicBezTo>
                  <a:cubicBezTo>
                    <a:pt x="701" y="569"/>
                    <a:pt x="700" y="569"/>
                    <a:pt x="699" y="569"/>
                  </a:cubicBezTo>
                  <a:cubicBezTo>
                    <a:pt x="700" y="568"/>
                    <a:pt x="702" y="562"/>
                    <a:pt x="703" y="562"/>
                  </a:cubicBezTo>
                  <a:cubicBezTo>
                    <a:pt x="704" y="561"/>
                    <a:pt x="706" y="562"/>
                    <a:pt x="707" y="562"/>
                  </a:cubicBezTo>
                  <a:cubicBezTo>
                    <a:pt x="708" y="559"/>
                    <a:pt x="707" y="561"/>
                    <a:pt x="709" y="559"/>
                  </a:cubicBezTo>
                  <a:cubicBezTo>
                    <a:pt x="709" y="559"/>
                    <a:pt x="708" y="558"/>
                    <a:pt x="707" y="558"/>
                  </a:cubicBezTo>
                  <a:close/>
                  <a:moveTo>
                    <a:pt x="747" y="554"/>
                  </a:moveTo>
                  <a:cubicBezTo>
                    <a:pt x="747" y="555"/>
                    <a:pt x="746" y="560"/>
                    <a:pt x="748" y="558"/>
                  </a:cubicBezTo>
                  <a:cubicBezTo>
                    <a:pt x="750" y="558"/>
                    <a:pt x="749" y="556"/>
                    <a:pt x="749" y="554"/>
                  </a:cubicBezTo>
                  <a:cubicBezTo>
                    <a:pt x="748" y="554"/>
                    <a:pt x="747" y="554"/>
                    <a:pt x="747" y="554"/>
                  </a:cubicBezTo>
                  <a:close/>
                  <a:moveTo>
                    <a:pt x="692" y="549"/>
                  </a:moveTo>
                  <a:cubicBezTo>
                    <a:pt x="692" y="549"/>
                    <a:pt x="686" y="555"/>
                    <a:pt x="690" y="552"/>
                  </a:cubicBezTo>
                  <a:cubicBezTo>
                    <a:pt x="691" y="552"/>
                    <a:pt x="696" y="547"/>
                    <a:pt x="692" y="549"/>
                  </a:cubicBezTo>
                  <a:close/>
                  <a:moveTo>
                    <a:pt x="461" y="517"/>
                  </a:moveTo>
                  <a:cubicBezTo>
                    <a:pt x="464" y="520"/>
                    <a:pt x="464" y="521"/>
                    <a:pt x="465" y="526"/>
                  </a:cubicBezTo>
                  <a:cubicBezTo>
                    <a:pt x="464" y="526"/>
                    <a:pt x="462" y="526"/>
                    <a:pt x="463" y="526"/>
                  </a:cubicBezTo>
                  <a:cubicBezTo>
                    <a:pt x="463" y="526"/>
                    <a:pt x="460" y="526"/>
                    <a:pt x="462" y="526"/>
                  </a:cubicBezTo>
                  <a:cubicBezTo>
                    <a:pt x="461" y="526"/>
                    <a:pt x="459" y="526"/>
                    <a:pt x="459" y="526"/>
                  </a:cubicBezTo>
                  <a:cubicBezTo>
                    <a:pt x="459" y="523"/>
                    <a:pt x="459" y="523"/>
                    <a:pt x="459" y="523"/>
                  </a:cubicBezTo>
                  <a:cubicBezTo>
                    <a:pt x="457" y="522"/>
                    <a:pt x="459" y="525"/>
                    <a:pt x="458" y="525"/>
                  </a:cubicBezTo>
                  <a:cubicBezTo>
                    <a:pt x="457" y="525"/>
                    <a:pt x="457" y="525"/>
                    <a:pt x="457" y="525"/>
                  </a:cubicBezTo>
                  <a:cubicBezTo>
                    <a:pt x="457" y="525"/>
                    <a:pt x="457" y="519"/>
                    <a:pt x="457" y="518"/>
                  </a:cubicBezTo>
                  <a:cubicBezTo>
                    <a:pt x="458" y="517"/>
                    <a:pt x="460" y="517"/>
                    <a:pt x="461" y="517"/>
                  </a:cubicBezTo>
                  <a:close/>
                  <a:moveTo>
                    <a:pt x="603" y="505"/>
                  </a:moveTo>
                  <a:cubicBezTo>
                    <a:pt x="607" y="504"/>
                    <a:pt x="601" y="509"/>
                    <a:pt x="601" y="509"/>
                  </a:cubicBezTo>
                  <a:cubicBezTo>
                    <a:pt x="599" y="509"/>
                    <a:pt x="601" y="506"/>
                    <a:pt x="601" y="506"/>
                  </a:cubicBezTo>
                  <a:cubicBezTo>
                    <a:pt x="602" y="505"/>
                    <a:pt x="602" y="506"/>
                    <a:pt x="603" y="505"/>
                  </a:cubicBezTo>
                  <a:close/>
                  <a:moveTo>
                    <a:pt x="598" y="502"/>
                  </a:moveTo>
                  <a:cubicBezTo>
                    <a:pt x="598" y="502"/>
                    <a:pt x="597" y="502"/>
                    <a:pt x="599" y="503"/>
                  </a:cubicBezTo>
                  <a:cubicBezTo>
                    <a:pt x="600" y="503"/>
                    <a:pt x="599" y="504"/>
                    <a:pt x="599" y="505"/>
                  </a:cubicBezTo>
                  <a:cubicBezTo>
                    <a:pt x="599" y="506"/>
                    <a:pt x="592" y="512"/>
                    <a:pt x="591" y="512"/>
                  </a:cubicBezTo>
                  <a:cubicBezTo>
                    <a:pt x="590" y="512"/>
                    <a:pt x="590" y="511"/>
                    <a:pt x="589" y="511"/>
                  </a:cubicBezTo>
                  <a:cubicBezTo>
                    <a:pt x="589" y="511"/>
                    <a:pt x="588" y="511"/>
                    <a:pt x="587" y="511"/>
                  </a:cubicBezTo>
                  <a:cubicBezTo>
                    <a:pt x="589" y="509"/>
                    <a:pt x="591" y="506"/>
                    <a:pt x="593" y="505"/>
                  </a:cubicBezTo>
                  <a:cubicBezTo>
                    <a:pt x="594" y="504"/>
                    <a:pt x="596" y="505"/>
                    <a:pt x="596" y="504"/>
                  </a:cubicBezTo>
                  <a:cubicBezTo>
                    <a:pt x="597" y="503"/>
                    <a:pt x="597" y="502"/>
                    <a:pt x="598" y="502"/>
                  </a:cubicBezTo>
                  <a:close/>
                  <a:moveTo>
                    <a:pt x="738" y="499"/>
                  </a:moveTo>
                  <a:cubicBezTo>
                    <a:pt x="736" y="499"/>
                    <a:pt x="732" y="502"/>
                    <a:pt x="732" y="503"/>
                  </a:cubicBezTo>
                  <a:cubicBezTo>
                    <a:pt x="731" y="504"/>
                    <a:pt x="732" y="506"/>
                    <a:pt x="732" y="506"/>
                  </a:cubicBezTo>
                  <a:cubicBezTo>
                    <a:pt x="732" y="507"/>
                    <a:pt x="730" y="507"/>
                    <a:pt x="728" y="507"/>
                  </a:cubicBezTo>
                  <a:cubicBezTo>
                    <a:pt x="728" y="509"/>
                    <a:pt x="729" y="511"/>
                    <a:pt x="728" y="513"/>
                  </a:cubicBezTo>
                  <a:cubicBezTo>
                    <a:pt x="727" y="515"/>
                    <a:pt x="727" y="515"/>
                    <a:pt x="727" y="515"/>
                  </a:cubicBezTo>
                  <a:cubicBezTo>
                    <a:pt x="727" y="517"/>
                    <a:pt x="729" y="520"/>
                    <a:pt x="727" y="523"/>
                  </a:cubicBezTo>
                  <a:cubicBezTo>
                    <a:pt x="724" y="525"/>
                    <a:pt x="724" y="525"/>
                    <a:pt x="724" y="525"/>
                  </a:cubicBezTo>
                  <a:cubicBezTo>
                    <a:pt x="726" y="526"/>
                    <a:pt x="725" y="525"/>
                    <a:pt x="725" y="526"/>
                  </a:cubicBezTo>
                  <a:cubicBezTo>
                    <a:pt x="727" y="527"/>
                    <a:pt x="728" y="527"/>
                    <a:pt x="729" y="527"/>
                  </a:cubicBezTo>
                  <a:cubicBezTo>
                    <a:pt x="728" y="528"/>
                    <a:pt x="728" y="528"/>
                    <a:pt x="727" y="529"/>
                  </a:cubicBezTo>
                  <a:cubicBezTo>
                    <a:pt x="728" y="529"/>
                    <a:pt x="726" y="531"/>
                    <a:pt x="726" y="531"/>
                  </a:cubicBezTo>
                  <a:cubicBezTo>
                    <a:pt x="725" y="531"/>
                    <a:pt x="725" y="529"/>
                    <a:pt x="722" y="529"/>
                  </a:cubicBezTo>
                  <a:cubicBezTo>
                    <a:pt x="722" y="530"/>
                    <a:pt x="722" y="530"/>
                    <a:pt x="722" y="530"/>
                  </a:cubicBezTo>
                  <a:cubicBezTo>
                    <a:pt x="722" y="530"/>
                    <a:pt x="721" y="532"/>
                    <a:pt x="721" y="532"/>
                  </a:cubicBezTo>
                  <a:cubicBezTo>
                    <a:pt x="722" y="532"/>
                    <a:pt x="724" y="534"/>
                    <a:pt x="720" y="533"/>
                  </a:cubicBezTo>
                  <a:cubicBezTo>
                    <a:pt x="721" y="533"/>
                    <a:pt x="719" y="533"/>
                    <a:pt x="718" y="533"/>
                  </a:cubicBezTo>
                  <a:cubicBezTo>
                    <a:pt x="718" y="533"/>
                    <a:pt x="717" y="535"/>
                    <a:pt x="717" y="536"/>
                  </a:cubicBezTo>
                  <a:cubicBezTo>
                    <a:pt x="717" y="536"/>
                    <a:pt x="720" y="536"/>
                    <a:pt x="718" y="535"/>
                  </a:cubicBezTo>
                  <a:cubicBezTo>
                    <a:pt x="720" y="536"/>
                    <a:pt x="722" y="536"/>
                    <a:pt x="723" y="536"/>
                  </a:cubicBezTo>
                  <a:cubicBezTo>
                    <a:pt x="723" y="536"/>
                    <a:pt x="723" y="538"/>
                    <a:pt x="722" y="538"/>
                  </a:cubicBezTo>
                  <a:cubicBezTo>
                    <a:pt x="722" y="536"/>
                    <a:pt x="722" y="536"/>
                    <a:pt x="722" y="536"/>
                  </a:cubicBezTo>
                  <a:cubicBezTo>
                    <a:pt x="722" y="537"/>
                    <a:pt x="720" y="537"/>
                    <a:pt x="720" y="537"/>
                  </a:cubicBezTo>
                  <a:cubicBezTo>
                    <a:pt x="719" y="538"/>
                    <a:pt x="720" y="539"/>
                    <a:pt x="720" y="540"/>
                  </a:cubicBezTo>
                  <a:cubicBezTo>
                    <a:pt x="716" y="542"/>
                    <a:pt x="716" y="542"/>
                    <a:pt x="716" y="542"/>
                  </a:cubicBezTo>
                  <a:cubicBezTo>
                    <a:pt x="716" y="543"/>
                    <a:pt x="715" y="543"/>
                    <a:pt x="714" y="544"/>
                  </a:cubicBezTo>
                  <a:cubicBezTo>
                    <a:pt x="717" y="548"/>
                    <a:pt x="715" y="548"/>
                    <a:pt x="720" y="547"/>
                  </a:cubicBezTo>
                  <a:cubicBezTo>
                    <a:pt x="722" y="547"/>
                    <a:pt x="721" y="547"/>
                    <a:pt x="721" y="546"/>
                  </a:cubicBezTo>
                  <a:cubicBezTo>
                    <a:pt x="723" y="546"/>
                    <a:pt x="726" y="546"/>
                    <a:pt x="730" y="546"/>
                  </a:cubicBezTo>
                  <a:cubicBezTo>
                    <a:pt x="732" y="546"/>
                    <a:pt x="733" y="546"/>
                    <a:pt x="736" y="546"/>
                  </a:cubicBezTo>
                  <a:cubicBezTo>
                    <a:pt x="736" y="547"/>
                    <a:pt x="735" y="548"/>
                    <a:pt x="736" y="548"/>
                  </a:cubicBezTo>
                  <a:cubicBezTo>
                    <a:pt x="738" y="548"/>
                    <a:pt x="739" y="545"/>
                    <a:pt x="740" y="545"/>
                  </a:cubicBezTo>
                  <a:cubicBezTo>
                    <a:pt x="741" y="545"/>
                    <a:pt x="741" y="547"/>
                    <a:pt x="741" y="547"/>
                  </a:cubicBezTo>
                  <a:cubicBezTo>
                    <a:pt x="745" y="547"/>
                    <a:pt x="748" y="546"/>
                    <a:pt x="754" y="545"/>
                  </a:cubicBezTo>
                  <a:cubicBezTo>
                    <a:pt x="752" y="550"/>
                    <a:pt x="751" y="548"/>
                    <a:pt x="756" y="549"/>
                  </a:cubicBezTo>
                  <a:cubicBezTo>
                    <a:pt x="756" y="548"/>
                    <a:pt x="757" y="546"/>
                    <a:pt x="758" y="545"/>
                  </a:cubicBezTo>
                  <a:cubicBezTo>
                    <a:pt x="758" y="545"/>
                    <a:pt x="759" y="545"/>
                    <a:pt x="760" y="545"/>
                  </a:cubicBezTo>
                  <a:cubicBezTo>
                    <a:pt x="759" y="546"/>
                    <a:pt x="760" y="547"/>
                    <a:pt x="759" y="548"/>
                  </a:cubicBezTo>
                  <a:cubicBezTo>
                    <a:pt x="758" y="549"/>
                    <a:pt x="756" y="549"/>
                    <a:pt x="756" y="550"/>
                  </a:cubicBezTo>
                  <a:cubicBezTo>
                    <a:pt x="755" y="551"/>
                    <a:pt x="756" y="552"/>
                    <a:pt x="755" y="553"/>
                  </a:cubicBezTo>
                  <a:cubicBezTo>
                    <a:pt x="755" y="553"/>
                    <a:pt x="753" y="554"/>
                    <a:pt x="752" y="554"/>
                  </a:cubicBezTo>
                  <a:cubicBezTo>
                    <a:pt x="752" y="554"/>
                    <a:pt x="752" y="556"/>
                    <a:pt x="752" y="556"/>
                  </a:cubicBezTo>
                  <a:cubicBezTo>
                    <a:pt x="753" y="556"/>
                    <a:pt x="754" y="557"/>
                    <a:pt x="754" y="556"/>
                  </a:cubicBezTo>
                  <a:cubicBezTo>
                    <a:pt x="756" y="556"/>
                    <a:pt x="758" y="553"/>
                    <a:pt x="759" y="551"/>
                  </a:cubicBezTo>
                  <a:cubicBezTo>
                    <a:pt x="758" y="552"/>
                    <a:pt x="759" y="549"/>
                    <a:pt x="760" y="549"/>
                  </a:cubicBezTo>
                  <a:cubicBezTo>
                    <a:pt x="761" y="548"/>
                    <a:pt x="762" y="549"/>
                    <a:pt x="763" y="548"/>
                  </a:cubicBezTo>
                  <a:cubicBezTo>
                    <a:pt x="763" y="548"/>
                    <a:pt x="764" y="545"/>
                    <a:pt x="764" y="545"/>
                  </a:cubicBezTo>
                  <a:cubicBezTo>
                    <a:pt x="766" y="545"/>
                    <a:pt x="766" y="545"/>
                    <a:pt x="766" y="545"/>
                  </a:cubicBezTo>
                  <a:cubicBezTo>
                    <a:pt x="766" y="545"/>
                    <a:pt x="766" y="547"/>
                    <a:pt x="766" y="547"/>
                  </a:cubicBezTo>
                  <a:cubicBezTo>
                    <a:pt x="768" y="548"/>
                    <a:pt x="768" y="548"/>
                    <a:pt x="768" y="548"/>
                  </a:cubicBezTo>
                  <a:cubicBezTo>
                    <a:pt x="769" y="549"/>
                    <a:pt x="768" y="550"/>
                    <a:pt x="768" y="551"/>
                  </a:cubicBezTo>
                  <a:cubicBezTo>
                    <a:pt x="768" y="552"/>
                    <a:pt x="767" y="551"/>
                    <a:pt x="766" y="552"/>
                  </a:cubicBezTo>
                  <a:cubicBezTo>
                    <a:pt x="766" y="554"/>
                    <a:pt x="766" y="556"/>
                    <a:pt x="766" y="557"/>
                  </a:cubicBezTo>
                  <a:cubicBezTo>
                    <a:pt x="767" y="557"/>
                    <a:pt x="768" y="556"/>
                    <a:pt x="768" y="556"/>
                  </a:cubicBezTo>
                  <a:cubicBezTo>
                    <a:pt x="769" y="555"/>
                    <a:pt x="769" y="553"/>
                    <a:pt x="769" y="552"/>
                  </a:cubicBezTo>
                  <a:cubicBezTo>
                    <a:pt x="772" y="555"/>
                    <a:pt x="772" y="553"/>
                    <a:pt x="771" y="558"/>
                  </a:cubicBezTo>
                  <a:cubicBezTo>
                    <a:pt x="773" y="558"/>
                    <a:pt x="773" y="558"/>
                    <a:pt x="776" y="558"/>
                  </a:cubicBezTo>
                  <a:cubicBezTo>
                    <a:pt x="776" y="556"/>
                    <a:pt x="776" y="556"/>
                    <a:pt x="777" y="554"/>
                  </a:cubicBezTo>
                  <a:cubicBezTo>
                    <a:pt x="777" y="553"/>
                    <a:pt x="779" y="550"/>
                    <a:pt x="779" y="549"/>
                  </a:cubicBezTo>
                  <a:cubicBezTo>
                    <a:pt x="780" y="546"/>
                    <a:pt x="780" y="546"/>
                    <a:pt x="780" y="546"/>
                  </a:cubicBezTo>
                  <a:cubicBezTo>
                    <a:pt x="779" y="547"/>
                    <a:pt x="778" y="547"/>
                    <a:pt x="778" y="547"/>
                  </a:cubicBezTo>
                  <a:cubicBezTo>
                    <a:pt x="777" y="548"/>
                    <a:pt x="778" y="549"/>
                    <a:pt x="778" y="550"/>
                  </a:cubicBezTo>
                  <a:cubicBezTo>
                    <a:pt x="777" y="550"/>
                    <a:pt x="773" y="551"/>
                    <a:pt x="774" y="546"/>
                  </a:cubicBezTo>
                  <a:cubicBezTo>
                    <a:pt x="774" y="545"/>
                    <a:pt x="777" y="543"/>
                    <a:pt x="778" y="542"/>
                  </a:cubicBezTo>
                  <a:cubicBezTo>
                    <a:pt x="778" y="542"/>
                    <a:pt x="777" y="541"/>
                    <a:pt x="778" y="540"/>
                  </a:cubicBezTo>
                  <a:cubicBezTo>
                    <a:pt x="777" y="541"/>
                    <a:pt x="776" y="541"/>
                    <a:pt x="776" y="541"/>
                  </a:cubicBezTo>
                  <a:cubicBezTo>
                    <a:pt x="776" y="542"/>
                    <a:pt x="776" y="542"/>
                    <a:pt x="776" y="542"/>
                  </a:cubicBezTo>
                  <a:cubicBezTo>
                    <a:pt x="775" y="543"/>
                    <a:pt x="774" y="543"/>
                    <a:pt x="774" y="544"/>
                  </a:cubicBezTo>
                  <a:cubicBezTo>
                    <a:pt x="773" y="545"/>
                    <a:pt x="773" y="547"/>
                    <a:pt x="773" y="549"/>
                  </a:cubicBezTo>
                  <a:cubicBezTo>
                    <a:pt x="772" y="549"/>
                    <a:pt x="771" y="548"/>
                    <a:pt x="769" y="548"/>
                  </a:cubicBezTo>
                  <a:cubicBezTo>
                    <a:pt x="768" y="546"/>
                    <a:pt x="768" y="546"/>
                    <a:pt x="768" y="546"/>
                  </a:cubicBezTo>
                  <a:cubicBezTo>
                    <a:pt x="769" y="546"/>
                    <a:pt x="770" y="546"/>
                    <a:pt x="771" y="546"/>
                  </a:cubicBezTo>
                  <a:cubicBezTo>
                    <a:pt x="771" y="546"/>
                    <a:pt x="771" y="544"/>
                    <a:pt x="772" y="544"/>
                  </a:cubicBezTo>
                  <a:cubicBezTo>
                    <a:pt x="770" y="543"/>
                    <a:pt x="770" y="543"/>
                    <a:pt x="769" y="542"/>
                  </a:cubicBezTo>
                  <a:cubicBezTo>
                    <a:pt x="769" y="542"/>
                    <a:pt x="769" y="541"/>
                    <a:pt x="769" y="540"/>
                  </a:cubicBezTo>
                  <a:cubicBezTo>
                    <a:pt x="769" y="540"/>
                    <a:pt x="771" y="540"/>
                    <a:pt x="771" y="540"/>
                  </a:cubicBezTo>
                  <a:cubicBezTo>
                    <a:pt x="772" y="538"/>
                    <a:pt x="772" y="537"/>
                    <a:pt x="773" y="535"/>
                  </a:cubicBezTo>
                  <a:cubicBezTo>
                    <a:pt x="771" y="536"/>
                    <a:pt x="771" y="536"/>
                    <a:pt x="770" y="536"/>
                  </a:cubicBezTo>
                  <a:cubicBezTo>
                    <a:pt x="770" y="538"/>
                    <a:pt x="770" y="538"/>
                    <a:pt x="770" y="538"/>
                  </a:cubicBezTo>
                  <a:cubicBezTo>
                    <a:pt x="769" y="538"/>
                    <a:pt x="769" y="537"/>
                    <a:pt x="768" y="537"/>
                  </a:cubicBezTo>
                  <a:cubicBezTo>
                    <a:pt x="767" y="537"/>
                    <a:pt x="765" y="539"/>
                    <a:pt x="765" y="539"/>
                  </a:cubicBezTo>
                  <a:cubicBezTo>
                    <a:pt x="764" y="539"/>
                    <a:pt x="764" y="538"/>
                    <a:pt x="763" y="538"/>
                  </a:cubicBezTo>
                  <a:cubicBezTo>
                    <a:pt x="764" y="537"/>
                    <a:pt x="764" y="535"/>
                    <a:pt x="765" y="534"/>
                  </a:cubicBezTo>
                  <a:cubicBezTo>
                    <a:pt x="764" y="534"/>
                    <a:pt x="764" y="535"/>
                    <a:pt x="764" y="535"/>
                  </a:cubicBezTo>
                  <a:cubicBezTo>
                    <a:pt x="763" y="535"/>
                    <a:pt x="762" y="535"/>
                    <a:pt x="762" y="535"/>
                  </a:cubicBezTo>
                  <a:cubicBezTo>
                    <a:pt x="762" y="535"/>
                    <a:pt x="762" y="534"/>
                    <a:pt x="762" y="533"/>
                  </a:cubicBezTo>
                  <a:cubicBezTo>
                    <a:pt x="761" y="532"/>
                    <a:pt x="761" y="532"/>
                    <a:pt x="760" y="532"/>
                  </a:cubicBezTo>
                  <a:cubicBezTo>
                    <a:pt x="762" y="531"/>
                    <a:pt x="762" y="531"/>
                    <a:pt x="762" y="531"/>
                  </a:cubicBezTo>
                  <a:cubicBezTo>
                    <a:pt x="762" y="531"/>
                    <a:pt x="763" y="527"/>
                    <a:pt x="764" y="526"/>
                  </a:cubicBezTo>
                  <a:cubicBezTo>
                    <a:pt x="762" y="525"/>
                    <a:pt x="762" y="525"/>
                    <a:pt x="761" y="524"/>
                  </a:cubicBezTo>
                  <a:cubicBezTo>
                    <a:pt x="760" y="524"/>
                    <a:pt x="760" y="524"/>
                    <a:pt x="760" y="524"/>
                  </a:cubicBezTo>
                  <a:cubicBezTo>
                    <a:pt x="759" y="526"/>
                    <a:pt x="759" y="526"/>
                    <a:pt x="759" y="526"/>
                  </a:cubicBezTo>
                  <a:cubicBezTo>
                    <a:pt x="754" y="528"/>
                    <a:pt x="756" y="524"/>
                    <a:pt x="755" y="523"/>
                  </a:cubicBezTo>
                  <a:cubicBezTo>
                    <a:pt x="751" y="526"/>
                    <a:pt x="756" y="525"/>
                    <a:pt x="750" y="525"/>
                  </a:cubicBezTo>
                  <a:cubicBezTo>
                    <a:pt x="750" y="525"/>
                    <a:pt x="750" y="528"/>
                    <a:pt x="750" y="528"/>
                  </a:cubicBezTo>
                  <a:cubicBezTo>
                    <a:pt x="749" y="528"/>
                    <a:pt x="749" y="527"/>
                    <a:pt x="748" y="526"/>
                  </a:cubicBezTo>
                  <a:cubicBezTo>
                    <a:pt x="747" y="526"/>
                    <a:pt x="745" y="527"/>
                    <a:pt x="744" y="527"/>
                  </a:cubicBezTo>
                  <a:cubicBezTo>
                    <a:pt x="743" y="527"/>
                    <a:pt x="745" y="526"/>
                    <a:pt x="745" y="526"/>
                  </a:cubicBezTo>
                  <a:cubicBezTo>
                    <a:pt x="745" y="524"/>
                    <a:pt x="745" y="524"/>
                    <a:pt x="745" y="524"/>
                  </a:cubicBezTo>
                  <a:cubicBezTo>
                    <a:pt x="743" y="525"/>
                    <a:pt x="743" y="525"/>
                    <a:pt x="741" y="525"/>
                  </a:cubicBezTo>
                  <a:cubicBezTo>
                    <a:pt x="746" y="521"/>
                    <a:pt x="745" y="521"/>
                    <a:pt x="740" y="518"/>
                  </a:cubicBezTo>
                  <a:cubicBezTo>
                    <a:pt x="739" y="518"/>
                    <a:pt x="740" y="520"/>
                    <a:pt x="740" y="520"/>
                  </a:cubicBezTo>
                  <a:cubicBezTo>
                    <a:pt x="739" y="520"/>
                    <a:pt x="739" y="519"/>
                    <a:pt x="738" y="519"/>
                  </a:cubicBezTo>
                  <a:cubicBezTo>
                    <a:pt x="737" y="522"/>
                    <a:pt x="736" y="523"/>
                    <a:pt x="734" y="525"/>
                  </a:cubicBezTo>
                  <a:cubicBezTo>
                    <a:pt x="734" y="525"/>
                    <a:pt x="735" y="522"/>
                    <a:pt x="735" y="522"/>
                  </a:cubicBezTo>
                  <a:cubicBezTo>
                    <a:pt x="734" y="523"/>
                    <a:pt x="734" y="520"/>
                    <a:pt x="734" y="520"/>
                  </a:cubicBezTo>
                  <a:cubicBezTo>
                    <a:pt x="734" y="520"/>
                    <a:pt x="733" y="519"/>
                    <a:pt x="734" y="518"/>
                  </a:cubicBezTo>
                  <a:cubicBezTo>
                    <a:pt x="734" y="516"/>
                    <a:pt x="737" y="515"/>
                    <a:pt x="737" y="514"/>
                  </a:cubicBezTo>
                  <a:cubicBezTo>
                    <a:pt x="738" y="512"/>
                    <a:pt x="737" y="510"/>
                    <a:pt x="737" y="508"/>
                  </a:cubicBezTo>
                  <a:cubicBezTo>
                    <a:pt x="738" y="508"/>
                    <a:pt x="738" y="508"/>
                    <a:pt x="738" y="508"/>
                  </a:cubicBezTo>
                  <a:cubicBezTo>
                    <a:pt x="738" y="508"/>
                    <a:pt x="740" y="508"/>
                    <a:pt x="740" y="507"/>
                  </a:cubicBezTo>
                  <a:cubicBezTo>
                    <a:pt x="742" y="506"/>
                    <a:pt x="743" y="504"/>
                    <a:pt x="740" y="504"/>
                  </a:cubicBezTo>
                  <a:cubicBezTo>
                    <a:pt x="740" y="503"/>
                    <a:pt x="740" y="503"/>
                    <a:pt x="740" y="503"/>
                  </a:cubicBezTo>
                  <a:cubicBezTo>
                    <a:pt x="740" y="502"/>
                    <a:pt x="741" y="503"/>
                    <a:pt x="742" y="503"/>
                  </a:cubicBezTo>
                  <a:cubicBezTo>
                    <a:pt x="742" y="501"/>
                    <a:pt x="742" y="501"/>
                    <a:pt x="742" y="501"/>
                  </a:cubicBezTo>
                  <a:cubicBezTo>
                    <a:pt x="744" y="501"/>
                    <a:pt x="744" y="501"/>
                    <a:pt x="744" y="501"/>
                  </a:cubicBezTo>
                  <a:cubicBezTo>
                    <a:pt x="744" y="500"/>
                    <a:pt x="743" y="499"/>
                    <a:pt x="744" y="499"/>
                  </a:cubicBezTo>
                  <a:cubicBezTo>
                    <a:pt x="743" y="499"/>
                    <a:pt x="740" y="500"/>
                    <a:pt x="741" y="500"/>
                  </a:cubicBezTo>
                  <a:cubicBezTo>
                    <a:pt x="740" y="500"/>
                    <a:pt x="738" y="499"/>
                    <a:pt x="738" y="499"/>
                  </a:cubicBezTo>
                  <a:close/>
                  <a:moveTo>
                    <a:pt x="363" y="494"/>
                  </a:moveTo>
                  <a:cubicBezTo>
                    <a:pt x="366" y="494"/>
                    <a:pt x="366" y="496"/>
                    <a:pt x="367" y="498"/>
                  </a:cubicBezTo>
                  <a:cubicBezTo>
                    <a:pt x="368" y="498"/>
                    <a:pt x="369" y="497"/>
                    <a:pt x="369" y="497"/>
                  </a:cubicBezTo>
                  <a:cubicBezTo>
                    <a:pt x="370" y="498"/>
                    <a:pt x="369" y="501"/>
                    <a:pt x="369" y="502"/>
                  </a:cubicBezTo>
                  <a:cubicBezTo>
                    <a:pt x="370" y="503"/>
                    <a:pt x="372" y="504"/>
                    <a:pt x="373" y="505"/>
                  </a:cubicBezTo>
                  <a:cubicBezTo>
                    <a:pt x="374" y="506"/>
                    <a:pt x="373" y="507"/>
                    <a:pt x="373" y="509"/>
                  </a:cubicBezTo>
                  <a:cubicBezTo>
                    <a:pt x="374" y="510"/>
                    <a:pt x="375" y="511"/>
                    <a:pt x="376" y="513"/>
                  </a:cubicBezTo>
                  <a:cubicBezTo>
                    <a:pt x="375" y="514"/>
                    <a:pt x="376" y="514"/>
                    <a:pt x="375" y="515"/>
                  </a:cubicBezTo>
                  <a:cubicBezTo>
                    <a:pt x="374" y="515"/>
                    <a:pt x="372" y="515"/>
                    <a:pt x="371" y="515"/>
                  </a:cubicBezTo>
                  <a:cubicBezTo>
                    <a:pt x="371" y="512"/>
                    <a:pt x="371" y="508"/>
                    <a:pt x="369" y="505"/>
                  </a:cubicBezTo>
                  <a:cubicBezTo>
                    <a:pt x="369" y="505"/>
                    <a:pt x="368" y="505"/>
                    <a:pt x="367" y="505"/>
                  </a:cubicBezTo>
                  <a:cubicBezTo>
                    <a:pt x="367" y="504"/>
                    <a:pt x="368" y="503"/>
                    <a:pt x="367" y="503"/>
                  </a:cubicBezTo>
                  <a:cubicBezTo>
                    <a:pt x="367" y="500"/>
                    <a:pt x="362" y="499"/>
                    <a:pt x="362" y="497"/>
                  </a:cubicBezTo>
                  <a:cubicBezTo>
                    <a:pt x="362" y="495"/>
                    <a:pt x="362" y="494"/>
                    <a:pt x="363" y="494"/>
                  </a:cubicBezTo>
                  <a:close/>
                  <a:moveTo>
                    <a:pt x="625" y="481"/>
                  </a:moveTo>
                  <a:cubicBezTo>
                    <a:pt x="626" y="481"/>
                    <a:pt x="626" y="481"/>
                    <a:pt x="627" y="482"/>
                  </a:cubicBezTo>
                  <a:cubicBezTo>
                    <a:pt x="626" y="484"/>
                    <a:pt x="626" y="485"/>
                    <a:pt x="626" y="487"/>
                  </a:cubicBezTo>
                  <a:cubicBezTo>
                    <a:pt x="625" y="488"/>
                    <a:pt x="625" y="487"/>
                    <a:pt x="623" y="487"/>
                  </a:cubicBezTo>
                  <a:cubicBezTo>
                    <a:pt x="623" y="487"/>
                    <a:pt x="622" y="489"/>
                    <a:pt x="621" y="489"/>
                  </a:cubicBezTo>
                  <a:cubicBezTo>
                    <a:pt x="621" y="488"/>
                    <a:pt x="620" y="488"/>
                    <a:pt x="621" y="486"/>
                  </a:cubicBezTo>
                  <a:cubicBezTo>
                    <a:pt x="621" y="484"/>
                    <a:pt x="624" y="482"/>
                    <a:pt x="625" y="481"/>
                  </a:cubicBezTo>
                  <a:close/>
                  <a:moveTo>
                    <a:pt x="519" y="480"/>
                  </a:moveTo>
                  <a:cubicBezTo>
                    <a:pt x="519" y="480"/>
                    <a:pt x="517" y="483"/>
                    <a:pt x="517" y="483"/>
                  </a:cubicBezTo>
                  <a:cubicBezTo>
                    <a:pt x="520" y="484"/>
                    <a:pt x="522" y="485"/>
                    <a:pt x="526" y="486"/>
                  </a:cubicBezTo>
                  <a:cubicBezTo>
                    <a:pt x="526" y="486"/>
                    <a:pt x="526" y="483"/>
                    <a:pt x="526" y="483"/>
                  </a:cubicBezTo>
                  <a:cubicBezTo>
                    <a:pt x="525" y="483"/>
                    <a:pt x="524" y="483"/>
                    <a:pt x="524" y="483"/>
                  </a:cubicBezTo>
                  <a:cubicBezTo>
                    <a:pt x="522" y="481"/>
                    <a:pt x="522" y="481"/>
                    <a:pt x="519" y="480"/>
                  </a:cubicBezTo>
                  <a:close/>
                  <a:moveTo>
                    <a:pt x="357" y="474"/>
                  </a:moveTo>
                  <a:cubicBezTo>
                    <a:pt x="360" y="474"/>
                    <a:pt x="359" y="477"/>
                    <a:pt x="357" y="478"/>
                  </a:cubicBezTo>
                  <a:cubicBezTo>
                    <a:pt x="359" y="479"/>
                    <a:pt x="360" y="479"/>
                    <a:pt x="361" y="480"/>
                  </a:cubicBezTo>
                  <a:cubicBezTo>
                    <a:pt x="361" y="485"/>
                    <a:pt x="361" y="489"/>
                    <a:pt x="361" y="494"/>
                  </a:cubicBezTo>
                  <a:cubicBezTo>
                    <a:pt x="360" y="494"/>
                    <a:pt x="359" y="494"/>
                    <a:pt x="357" y="494"/>
                  </a:cubicBezTo>
                  <a:cubicBezTo>
                    <a:pt x="357" y="493"/>
                    <a:pt x="356" y="492"/>
                    <a:pt x="356" y="492"/>
                  </a:cubicBezTo>
                  <a:cubicBezTo>
                    <a:pt x="356" y="490"/>
                    <a:pt x="357" y="490"/>
                    <a:pt x="357" y="489"/>
                  </a:cubicBezTo>
                  <a:cubicBezTo>
                    <a:pt x="359" y="483"/>
                    <a:pt x="354" y="480"/>
                    <a:pt x="351" y="478"/>
                  </a:cubicBezTo>
                  <a:cubicBezTo>
                    <a:pt x="352" y="478"/>
                    <a:pt x="355" y="477"/>
                    <a:pt x="357" y="477"/>
                  </a:cubicBezTo>
                  <a:cubicBezTo>
                    <a:pt x="356" y="477"/>
                    <a:pt x="355" y="474"/>
                    <a:pt x="357" y="474"/>
                  </a:cubicBezTo>
                  <a:close/>
                  <a:moveTo>
                    <a:pt x="667" y="473"/>
                  </a:moveTo>
                  <a:cubicBezTo>
                    <a:pt x="667" y="473"/>
                    <a:pt x="672" y="476"/>
                    <a:pt x="672" y="476"/>
                  </a:cubicBezTo>
                  <a:cubicBezTo>
                    <a:pt x="672" y="476"/>
                    <a:pt x="672" y="478"/>
                    <a:pt x="672" y="478"/>
                  </a:cubicBezTo>
                  <a:cubicBezTo>
                    <a:pt x="671" y="478"/>
                    <a:pt x="669" y="479"/>
                    <a:pt x="669" y="479"/>
                  </a:cubicBezTo>
                  <a:cubicBezTo>
                    <a:pt x="668" y="479"/>
                    <a:pt x="666" y="473"/>
                    <a:pt x="667" y="473"/>
                  </a:cubicBezTo>
                  <a:close/>
                  <a:moveTo>
                    <a:pt x="634" y="463"/>
                  </a:moveTo>
                  <a:cubicBezTo>
                    <a:pt x="634" y="465"/>
                    <a:pt x="634" y="467"/>
                    <a:pt x="634" y="469"/>
                  </a:cubicBezTo>
                  <a:cubicBezTo>
                    <a:pt x="633" y="469"/>
                    <a:pt x="633" y="469"/>
                    <a:pt x="633" y="469"/>
                  </a:cubicBezTo>
                  <a:cubicBezTo>
                    <a:pt x="633" y="470"/>
                    <a:pt x="634" y="470"/>
                    <a:pt x="633" y="472"/>
                  </a:cubicBezTo>
                  <a:cubicBezTo>
                    <a:pt x="631" y="471"/>
                    <a:pt x="628" y="474"/>
                    <a:pt x="630" y="468"/>
                  </a:cubicBezTo>
                  <a:cubicBezTo>
                    <a:pt x="630" y="467"/>
                    <a:pt x="632" y="467"/>
                    <a:pt x="633" y="467"/>
                  </a:cubicBezTo>
                  <a:cubicBezTo>
                    <a:pt x="633" y="466"/>
                    <a:pt x="633" y="465"/>
                    <a:pt x="633" y="464"/>
                  </a:cubicBezTo>
                  <a:cubicBezTo>
                    <a:pt x="633" y="464"/>
                    <a:pt x="634" y="463"/>
                    <a:pt x="634" y="463"/>
                  </a:cubicBezTo>
                  <a:close/>
                  <a:moveTo>
                    <a:pt x="374" y="461"/>
                  </a:moveTo>
                  <a:cubicBezTo>
                    <a:pt x="374" y="461"/>
                    <a:pt x="374" y="463"/>
                    <a:pt x="374" y="463"/>
                  </a:cubicBezTo>
                  <a:cubicBezTo>
                    <a:pt x="375" y="464"/>
                    <a:pt x="376" y="463"/>
                    <a:pt x="376" y="463"/>
                  </a:cubicBezTo>
                  <a:cubicBezTo>
                    <a:pt x="376" y="467"/>
                    <a:pt x="375" y="470"/>
                    <a:pt x="377" y="474"/>
                  </a:cubicBezTo>
                  <a:cubicBezTo>
                    <a:pt x="377" y="474"/>
                    <a:pt x="379" y="476"/>
                    <a:pt x="379" y="476"/>
                  </a:cubicBezTo>
                  <a:cubicBezTo>
                    <a:pt x="379" y="477"/>
                    <a:pt x="378" y="478"/>
                    <a:pt x="379" y="479"/>
                  </a:cubicBezTo>
                  <a:cubicBezTo>
                    <a:pt x="379" y="479"/>
                    <a:pt x="379" y="479"/>
                    <a:pt x="379" y="479"/>
                  </a:cubicBezTo>
                  <a:cubicBezTo>
                    <a:pt x="380" y="481"/>
                    <a:pt x="381" y="483"/>
                    <a:pt x="383" y="485"/>
                  </a:cubicBezTo>
                  <a:cubicBezTo>
                    <a:pt x="384" y="486"/>
                    <a:pt x="384" y="486"/>
                    <a:pt x="384" y="486"/>
                  </a:cubicBezTo>
                  <a:cubicBezTo>
                    <a:pt x="385" y="488"/>
                    <a:pt x="383" y="488"/>
                    <a:pt x="383" y="489"/>
                  </a:cubicBezTo>
                  <a:cubicBezTo>
                    <a:pt x="384" y="490"/>
                    <a:pt x="387" y="497"/>
                    <a:pt x="389" y="497"/>
                  </a:cubicBezTo>
                  <a:cubicBezTo>
                    <a:pt x="389" y="498"/>
                    <a:pt x="389" y="498"/>
                    <a:pt x="389" y="498"/>
                  </a:cubicBezTo>
                  <a:cubicBezTo>
                    <a:pt x="390" y="499"/>
                    <a:pt x="392" y="498"/>
                    <a:pt x="393" y="499"/>
                  </a:cubicBezTo>
                  <a:cubicBezTo>
                    <a:pt x="391" y="503"/>
                    <a:pt x="392" y="505"/>
                    <a:pt x="393" y="510"/>
                  </a:cubicBezTo>
                  <a:cubicBezTo>
                    <a:pt x="392" y="510"/>
                    <a:pt x="390" y="510"/>
                    <a:pt x="389" y="511"/>
                  </a:cubicBezTo>
                  <a:cubicBezTo>
                    <a:pt x="389" y="511"/>
                    <a:pt x="389" y="512"/>
                    <a:pt x="389" y="513"/>
                  </a:cubicBezTo>
                  <a:cubicBezTo>
                    <a:pt x="389" y="513"/>
                    <a:pt x="387" y="512"/>
                    <a:pt x="387" y="513"/>
                  </a:cubicBezTo>
                  <a:cubicBezTo>
                    <a:pt x="386" y="508"/>
                    <a:pt x="387" y="503"/>
                    <a:pt x="385" y="499"/>
                  </a:cubicBezTo>
                  <a:cubicBezTo>
                    <a:pt x="385" y="498"/>
                    <a:pt x="383" y="499"/>
                    <a:pt x="383" y="499"/>
                  </a:cubicBezTo>
                  <a:cubicBezTo>
                    <a:pt x="383" y="498"/>
                    <a:pt x="383" y="497"/>
                    <a:pt x="383" y="496"/>
                  </a:cubicBezTo>
                  <a:cubicBezTo>
                    <a:pt x="383" y="495"/>
                    <a:pt x="383" y="495"/>
                    <a:pt x="383" y="495"/>
                  </a:cubicBezTo>
                  <a:cubicBezTo>
                    <a:pt x="382" y="495"/>
                    <a:pt x="380" y="495"/>
                    <a:pt x="379" y="495"/>
                  </a:cubicBezTo>
                  <a:cubicBezTo>
                    <a:pt x="379" y="491"/>
                    <a:pt x="378" y="492"/>
                    <a:pt x="380" y="489"/>
                  </a:cubicBezTo>
                  <a:cubicBezTo>
                    <a:pt x="378" y="488"/>
                    <a:pt x="378" y="486"/>
                    <a:pt x="376" y="487"/>
                  </a:cubicBezTo>
                  <a:cubicBezTo>
                    <a:pt x="376" y="488"/>
                    <a:pt x="377" y="488"/>
                    <a:pt x="375" y="488"/>
                  </a:cubicBezTo>
                  <a:cubicBezTo>
                    <a:pt x="374" y="488"/>
                    <a:pt x="374" y="485"/>
                    <a:pt x="373" y="485"/>
                  </a:cubicBezTo>
                  <a:cubicBezTo>
                    <a:pt x="372" y="484"/>
                    <a:pt x="369" y="483"/>
                    <a:pt x="368" y="482"/>
                  </a:cubicBezTo>
                  <a:cubicBezTo>
                    <a:pt x="367" y="481"/>
                    <a:pt x="368" y="480"/>
                    <a:pt x="367" y="478"/>
                  </a:cubicBezTo>
                  <a:cubicBezTo>
                    <a:pt x="368" y="478"/>
                    <a:pt x="369" y="478"/>
                    <a:pt x="369" y="477"/>
                  </a:cubicBezTo>
                  <a:cubicBezTo>
                    <a:pt x="364" y="475"/>
                    <a:pt x="366" y="477"/>
                    <a:pt x="363" y="473"/>
                  </a:cubicBezTo>
                  <a:cubicBezTo>
                    <a:pt x="365" y="471"/>
                    <a:pt x="367" y="468"/>
                    <a:pt x="368" y="465"/>
                  </a:cubicBezTo>
                  <a:cubicBezTo>
                    <a:pt x="369" y="465"/>
                    <a:pt x="371" y="465"/>
                    <a:pt x="373" y="465"/>
                  </a:cubicBezTo>
                  <a:cubicBezTo>
                    <a:pt x="373" y="465"/>
                    <a:pt x="373" y="463"/>
                    <a:pt x="373" y="463"/>
                  </a:cubicBezTo>
                  <a:cubicBezTo>
                    <a:pt x="373" y="463"/>
                    <a:pt x="372" y="463"/>
                    <a:pt x="372" y="462"/>
                  </a:cubicBezTo>
                  <a:lnTo>
                    <a:pt x="374" y="461"/>
                  </a:lnTo>
                  <a:close/>
                  <a:moveTo>
                    <a:pt x="592" y="457"/>
                  </a:moveTo>
                  <a:cubicBezTo>
                    <a:pt x="594" y="457"/>
                    <a:pt x="592" y="459"/>
                    <a:pt x="592" y="459"/>
                  </a:cubicBezTo>
                  <a:cubicBezTo>
                    <a:pt x="590" y="459"/>
                    <a:pt x="591" y="458"/>
                    <a:pt x="592" y="457"/>
                  </a:cubicBezTo>
                  <a:close/>
                  <a:moveTo>
                    <a:pt x="651" y="453"/>
                  </a:moveTo>
                  <a:cubicBezTo>
                    <a:pt x="652" y="453"/>
                    <a:pt x="654" y="456"/>
                    <a:pt x="652" y="455"/>
                  </a:cubicBezTo>
                  <a:cubicBezTo>
                    <a:pt x="652" y="455"/>
                    <a:pt x="650" y="452"/>
                    <a:pt x="651" y="453"/>
                  </a:cubicBezTo>
                  <a:close/>
                  <a:moveTo>
                    <a:pt x="591" y="442"/>
                  </a:moveTo>
                  <a:cubicBezTo>
                    <a:pt x="591" y="442"/>
                    <a:pt x="591" y="442"/>
                    <a:pt x="591" y="442"/>
                  </a:cubicBezTo>
                  <a:cubicBezTo>
                    <a:pt x="590" y="444"/>
                    <a:pt x="592" y="445"/>
                    <a:pt x="589" y="446"/>
                  </a:cubicBezTo>
                  <a:cubicBezTo>
                    <a:pt x="588" y="447"/>
                    <a:pt x="589" y="443"/>
                    <a:pt x="591" y="442"/>
                  </a:cubicBezTo>
                  <a:close/>
                  <a:moveTo>
                    <a:pt x="535" y="439"/>
                  </a:moveTo>
                  <a:cubicBezTo>
                    <a:pt x="534" y="439"/>
                    <a:pt x="534" y="440"/>
                    <a:pt x="536" y="441"/>
                  </a:cubicBezTo>
                  <a:cubicBezTo>
                    <a:pt x="536" y="441"/>
                    <a:pt x="537" y="438"/>
                    <a:pt x="535" y="439"/>
                  </a:cubicBezTo>
                  <a:close/>
                  <a:moveTo>
                    <a:pt x="579" y="435"/>
                  </a:moveTo>
                  <a:cubicBezTo>
                    <a:pt x="581" y="435"/>
                    <a:pt x="582" y="437"/>
                    <a:pt x="583" y="437"/>
                  </a:cubicBezTo>
                  <a:cubicBezTo>
                    <a:pt x="583" y="438"/>
                    <a:pt x="583" y="439"/>
                    <a:pt x="583" y="439"/>
                  </a:cubicBezTo>
                  <a:cubicBezTo>
                    <a:pt x="582" y="439"/>
                    <a:pt x="580" y="439"/>
                    <a:pt x="578" y="439"/>
                  </a:cubicBezTo>
                  <a:cubicBezTo>
                    <a:pt x="578" y="438"/>
                    <a:pt x="576" y="436"/>
                    <a:pt x="579" y="435"/>
                  </a:cubicBezTo>
                  <a:close/>
                  <a:moveTo>
                    <a:pt x="534" y="434"/>
                  </a:moveTo>
                  <a:cubicBezTo>
                    <a:pt x="532" y="434"/>
                    <a:pt x="533" y="436"/>
                    <a:pt x="534" y="436"/>
                  </a:cubicBezTo>
                  <a:cubicBezTo>
                    <a:pt x="534" y="436"/>
                    <a:pt x="536" y="433"/>
                    <a:pt x="534" y="434"/>
                  </a:cubicBezTo>
                  <a:close/>
                  <a:moveTo>
                    <a:pt x="330" y="432"/>
                  </a:moveTo>
                  <a:cubicBezTo>
                    <a:pt x="330" y="433"/>
                    <a:pt x="330" y="433"/>
                    <a:pt x="330" y="433"/>
                  </a:cubicBezTo>
                  <a:cubicBezTo>
                    <a:pt x="334" y="432"/>
                    <a:pt x="331" y="435"/>
                    <a:pt x="331" y="435"/>
                  </a:cubicBezTo>
                  <a:cubicBezTo>
                    <a:pt x="328" y="435"/>
                    <a:pt x="329" y="432"/>
                    <a:pt x="330" y="432"/>
                  </a:cubicBezTo>
                  <a:close/>
                  <a:moveTo>
                    <a:pt x="538" y="430"/>
                  </a:moveTo>
                  <a:cubicBezTo>
                    <a:pt x="538" y="434"/>
                    <a:pt x="537" y="437"/>
                    <a:pt x="537" y="440"/>
                  </a:cubicBezTo>
                  <a:cubicBezTo>
                    <a:pt x="537" y="440"/>
                    <a:pt x="539" y="440"/>
                    <a:pt x="539" y="440"/>
                  </a:cubicBezTo>
                  <a:cubicBezTo>
                    <a:pt x="540" y="437"/>
                    <a:pt x="541" y="434"/>
                    <a:pt x="541" y="431"/>
                  </a:cubicBezTo>
                  <a:cubicBezTo>
                    <a:pt x="540" y="430"/>
                    <a:pt x="539" y="431"/>
                    <a:pt x="538" y="430"/>
                  </a:cubicBezTo>
                  <a:close/>
                  <a:moveTo>
                    <a:pt x="535" y="429"/>
                  </a:moveTo>
                  <a:cubicBezTo>
                    <a:pt x="533" y="430"/>
                    <a:pt x="531" y="433"/>
                    <a:pt x="535" y="432"/>
                  </a:cubicBezTo>
                  <a:cubicBezTo>
                    <a:pt x="535" y="432"/>
                    <a:pt x="538" y="429"/>
                    <a:pt x="535" y="429"/>
                  </a:cubicBezTo>
                  <a:close/>
                  <a:moveTo>
                    <a:pt x="341" y="409"/>
                  </a:moveTo>
                  <a:cubicBezTo>
                    <a:pt x="342" y="410"/>
                    <a:pt x="342" y="411"/>
                    <a:pt x="342" y="411"/>
                  </a:cubicBezTo>
                  <a:cubicBezTo>
                    <a:pt x="343" y="411"/>
                    <a:pt x="344" y="411"/>
                    <a:pt x="345" y="411"/>
                  </a:cubicBezTo>
                  <a:cubicBezTo>
                    <a:pt x="344" y="413"/>
                    <a:pt x="344" y="414"/>
                    <a:pt x="344" y="415"/>
                  </a:cubicBezTo>
                  <a:cubicBezTo>
                    <a:pt x="343" y="416"/>
                    <a:pt x="342" y="416"/>
                    <a:pt x="342" y="417"/>
                  </a:cubicBezTo>
                  <a:cubicBezTo>
                    <a:pt x="341" y="419"/>
                    <a:pt x="343" y="419"/>
                    <a:pt x="343" y="421"/>
                  </a:cubicBezTo>
                  <a:cubicBezTo>
                    <a:pt x="343" y="421"/>
                    <a:pt x="341" y="422"/>
                    <a:pt x="341" y="422"/>
                  </a:cubicBezTo>
                  <a:cubicBezTo>
                    <a:pt x="338" y="428"/>
                    <a:pt x="342" y="429"/>
                    <a:pt x="335" y="431"/>
                  </a:cubicBezTo>
                  <a:cubicBezTo>
                    <a:pt x="335" y="429"/>
                    <a:pt x="335" y="429"/>
                    <a:pt x="335" y="426"/>
                  </a:cubicBezTo>
                  <a:cubicBezTo>
                    <a:pt x="334" y="421"/>
                    <a:pt x="332" y="423"/>
                    <a:pt x="335" y="418"/>
                  </a:cubicBezTo>
                  <a:cubicBezTo>
                    <a:pt x="337" y="415"/>
                    <a:pt x="339" y="412"/>
                    <a:pt x="341" y="409"/>
                  </a:cubicBezTo>
                  <a:close/>
                  <a:moveTo>
                    <a:pt x="334" y="402"/>
                  </a:moveTo>
                  <a:cubicBezTo>
                    <a:pt x="334" y="404"/>
                    <a:pt x="337" y="408"/>
                    <a:pt x="332" y="409"/>
                  </a:cubicBezTo>
                  <a:cubicBezTo>
                    <a:pt x="331" y="409"/>
                    <a:pt x="331" y="407"/>
                    <a:pt x="330" y="405"/>
                  </a:cubicBezTo>
                  <a:cubicBezTo>
                    <a:pt x="331" y="404"/>
                    <a:pt x="332" y="403"/>
                    <a:pt x="334" y="402"/>
                  </a:cubicBezTo>
                  <a:close/>
                  <a:moveTo>
                    <a:pt x="626" y="391"/>
                  </a:moveTo>
                  <a:cubicBezTo>
                    <a:pt x="627" y="392"/>
                    <a:pt x="627" y="392"/>
                    <a:pt x="627" y="392"/>
                  </a:cubicBezTo>
                  <a:cubicBezTo>
                    <a:pt x="626" y="391"/>
                    <a:pt x="627" y="391"/>
                    <a:pt x="626" y="391"/>
                  </a:cubicBezTo>
                  <a:close/>
                  <a:moveTo>
                    <a:pt x="635" y="374"/>
                  </a:moveTo>
                  <a:cubicBezTo>
                    <a:pt x="635" y="376"/>
                    <a:pt x="635" y="376"/>
                    <a:pt x="635" y="376"/>
                  </a:cubicBezTo>
                  <a:cubicBezTo>
                    <a:pt x="638" y="375"/>
                    <a:pt x="638" y="374"/>
                    <a:pt x="635" y="374"/>
                  </a:cubicBezTo>
                  <a:close/>
                  <a:moveTo>
                    <a:pt x="611" y="353"/>
                  </a:moveTo>
                  <a:cubicBezTo>
                    <a:pt x="611" y="353"/>
                    <a:pt x="613" y="355"/>
                    <a:pt x="613" y="356"/>
                  </a:cubicBezTo>
                  <a:cubicBezTo>
                    <a:pt x="620" y="354"/>
                    <a:pt x="613" y="354"/>
                    <a:pt x="611" y="353"/>
                  </a:cubicBezTo>
                  <a:close/>
                  <a:moveTo>
                    <a:pt x="586" y="328"/>
                  </a:moveTo>
                  <a:cubicBezTo>
                    <a:pt x="585" y="328"/>
                    <a:pt x="587" y="330"/>
                    <a:pt x="587" y="330"/>
                  </a:cubicBezTo>
                  <a:cubicBezTo>
                    <a:pt x="587" y="330"/>
                    <a:pt x="589" y="326"/>
                    <a:pt x="586" y="328"/>
                  </a:cubicBezTo>
                  <a:close/>
                  <a:moveTo>
                    <a:pt x="657" y="320"/>
                  </a:moveTo>
                  <a:cubicBezTo>
                    <a:pt x="657" y="321"/>
                    <a:pt x="659" y="324"/>
                    <a:pt x="657" y="322"/>
                  </a:cubicBezTo>
                  <a:cubicBezTo>
                    <a:pt x="657" y="322"/>
                    <a:pt x="655" y="320"/>
                    <a:pt x="657" y="320"/>
                  </a:cubicBezTo>
                  <a:close/>
                  <a:moveTo>
                    <a:pt x="485" y="299"/>
                  </a:moveTo>
                  <a:cubicBezTo>
                    <a:pt x="486" y="300"/>
                    <a:pt x="487" y="303"/>
                    <a:pt x="488" y="303"/>
                  </a:cubicBezTo>
                  <a:cubicBezTo>
                    <a:pt x="490" y="303"/>
                    <a:pt x="490" y="302"/>
                    <a:pt x="489" y="302"/>
                  </a:cubicBezTo>
                  <a:cubicBezTo>
                    <a:pt x="489" y="302"/>
                    <a:pt x="489" y="300"/>
                    <a:pt x="489" y="300"/>
                  </a:cubicBezTo>
                  <a:cubicBezTo>
                    <a:pt x="488" y="300"/>
                    <a:pt x="486" y="300"/>
                    <a:pt x="485" y="299"/>
                  </a:cubicBezTo>
                  <a:close/>
                  <a:moveTo>
                    <a:pt x="494" y="289"/>
                  </a:moveTo>
                  <a:cubicBezTo>
                    <a:pt x="494" y="290"/>
                    <a:pt x="494" y="290"/>
                    <a:pt x="494" y="290"/>
                  </a:cubicBezTo>
                  <a:cubicBezTo>
                    <a:pt x="496" y="290"/>
                    <a:pt x="496" y="289"/>
                    <a:pt x="494" y="289"/>
                  </a:cubicBezTo>
                  <a:close/>
                  <a:moveTo>
                    <a:pt x="530" y="236"/>
                  </a:moveTo>
                  <a:cubicBezTo>
                    <a:pt x="531" y="237"/>
                    <a:pt x="531" y="237"/>
                    <a:pt x="531" y="237"/>
                  </a:cubicBezTo>
                  <a:cubicBezTo>
                    <a:pt x="531" y="236"/>
                    <a:pt x="532" y="236"/>
                    <a:pt x="530" y="236"/>
                  </a:cubicBezTo>
                  <a:close/>
                  <a:moveTo>
                    <a:pt x="434" y="231"/>
                  </a:moveTo>
                  <a:cubicBezTo>
                    <a:pt x="435" y="233"/>
                    <a:pt x="435" y="233"/>
                    <a:pt x="435" y="233"/>
                  </a:cubicBezTo>
                  <a:cubicBezTo>
                    <a:pt x="434" y="232"/>
                    <a:pt x="435" y="231"/>
                    <a:pt x="434" y="231"/>
                  </a:cubicBezTo>
                  <a:close/>
                  <a:moveTo>
                    <a:pt x="476" y="226"/>
                  </a:moveTo>
                  <a:cubicBezTo>
                    <a:pt x="477" y="226"/>
                    <a:pt x="478" y="228"/>
                    <a:pt x="478" y="228"/>
                  </a:cubicBezTo>
                  <a:cubicBezTo>
                    <a:pt x="478" y="228"/>
                    <a:pt x="482" y="227"/>
                    <a:pt x="480" y="227"/>
                  </a:cubicBezTo>
                  <a:cubicBezTo>
                    <a:pt x="479" y="226"/>
                    <a:pt x="478" y="227"/>
                    <a:pt x="476" y="226"/>
                  </a:cubicBezTo>
                  <a:close/>
                  <a:moveTo>
                    <a:pt x="597" y="205"/>
                  </a:moveTo>
                  <a:cubicBezTo>
                    <a:pt x="596" y="207"/>
                    <a:pt x="596" y="207"/>
                    <a:pt x="596" y="207"/>
                  </a:cubicBezTo>
                  <a:cubicBezTo>
                    <a:pt x="597" y="207"/>
                    <a:pt x="597" y="207"/>
                    <a:pt x="597" y="207"/>
                  </a:cubicBezTo>
                  <a:cubicBezTo>
                    <a:pt x="597" y="207"/>
                    <a:pt x="599" y="204"/>
                    <a:pt x="597" y="205"/>
                  </a:cubicBezTo>
                  <a:close/>
                  <a:moveTo>
                    <a:pt x="546" y="198"/>
                  </a:moveTo>
                  <a:cubicBezTo>
                    <a:pt x="547" y="199"/>
                    <a:pt x="545" y="199"/>
                    <a:pt x="545" y="199"/>
                  </a:cubicBezTo>
                  <a:cubicBezTo>
                    <a:pt x="545" y="199"/>
                    <a:pt x="545" y="198"/>
                    <a:pt x="546" y="198"/>
                  </a:cubicBezTo>
                  <a:close/>
                  <a:moveTo>
                    <a:pt x="545" y="195"/>
                  </a:moveTo>
                  <a:cubicBezTo>
                    <a:pt x="546" y="196"/>
                    <a:pt x="544" y="197"/>
                    <a:pt x="544" y="197"/>
                  </a:cubicBezTo>
                  <a:cubicBezTo>
                    <a:pt x="544" y="196"/>
                    <a:pt x="544" y="195"/>
                    <a:pt x="545" y="195"/>
                  </a:cubicBezTo>
                  <a:close/>
                  <a:moveTo>
                    <a:pt x="533" y="149"/>
                  </a:moveTo>
                  <a:cubicBezTo>
                    <a:pt x="534" y="152"/>
                    <a:pt x="534" y="152"/>
                    <a:pt x="534" y="152"/>
                  </a:cubicBezTo>
                  <a:cubicBezTo>
                    <a:pt x="537" y="149"/>
                    <a:pt x="537" y="150"/>
                    <a:pt x="533" y="149"/>
                  </a:cubicBezTo>
                  <a:close/>
                  <a:moveTo>
                    <a:pt x="448" y="132"/>
                  </a:moveTo>
                  <a:cubicBezTo>
                    <a:pt x="449" y="132"/>
                    <a:pt x="447" y="133"/>
                    <a:pt x="447" y="133"/>
                  </a:cubicBezTo>
                  <a:cubicBezTo>
                    <a:pt x="447" y="132"/>
                    <a:pt x="447" y="131"/>
                    <a:pt x="448" y="132"/>
                  </a:cubicBezTo>
                  <a:close/>
                  <a:moveTo>
                    <a:pt x="504" y="114"/>
                  </a:moveTo>
                  <a:cubicBezTo>
                    <a:pt x="506" y="115"/>
                    <a:pt x="511" y="121"/>
                    <a:pt x="506" y="120"/>
                  </a:cubicBezTo>
                  <a:cubicBezTo>
                    <a:pt x="506" y="120"/>
                    <a:pt x="501" y="113"/>
                    <a:pt x="504" y="114"/>
                  </a:cubicBezTo>
                  <a:close/>
                  <a:moveTo>
                    <a:pt x="449" y="92"/>
                  </a:moveTo>
                  <a:cubicBezTo>
                    <a:pt x="449" y="92"/>
                    <a:pt x="449" y="93"/>
                    <a:pt x="448" y="93"/>
                  </a:cubicBezTo>
                  <a:cubicBezTo>
                    <a:pt x="448" y="92"/>
                    <a:pt x="447" y="91"/>
                    <a:pt x="449" y="92"/>
                  </a:cubicBezTo>
                  <a:close/>
                  <a:moveTo>
                    <a:pt x="447" y="88"/>
                  </a:moveTo>
                  <a:cubicBezTo>
                    <a:pt x="447" y="89"/>
                    <a:pt x="446" y="90"/>
                    <a:pt x="446" y="90"/>
                  </a:cubicBezTo>
                  <a:cubicBezTo>
                    <a:pt x="446" y="90"/>
                    <a:pt x="445" y="88"/>
                    <a:pt x="447" y="88"/>
                  </a:cubicBezTo>
                  <a:close/>
                  <a:moveTo>
                    <a:pt x="577" y="72"/>
                  </a:moveTo>
                  <a:cubicBezTo>
                    <a:pt x="577" y="73"/>
                    <a:pt x="577" y="74"/>
                    <a:pt x="576" y="76"/>
                  </a:cubicBezTo>
                  <a:cubicBezTo>
                    <a:pt x="579" y="77"/>
                    <a:pt x="581" y="77"/>
                    <a:pt x="584" y="78"/>
                  </a:cubicBezTo>
                  <a:cubicBezTo>
                    <a:pt x="585" y="79"/>
                    <a:pt x="585" y="79"/>
                    <a:pt x="585" y="79"/>
                  </a:cubicBezTo>
                  <a:cubicBezTo>
                    <a:pt x="587" y="79"/>
                    <a:pt x="585" y="78"/>
                    <a:pt x="587" y="78"/>
                  </a:cubicBezTo>
                  <a:cubicBezTo>
                    <a:pt x="587" y="77"/>
                    <a:pt x="586" y="76"/>
                    <a:pt x="586" y="74"/>
                  </a:cubicBezTo>
                  <a:cubicBezTo>
                    <a:pt x="588" y="74"/>
                    <a:pt x="587" y="73"/>
                    <a:pt x="587" y="72"/>
                  </a:cubicBezTo>
                  <a:cubicBezTo>
                    <a:pt x="584" y="73"/>
                    <a:pt x="582" y="73"/>
                    <a:pt x="577" y="72"/>
                  </a:cubicBezTo>
                  <a:close/>
                  <a:moveTo>
                    <a:pt x="423" y="56"/>
                  </a:moveTo>
                  <a:cubicBezTo>
                    <a:pt x="426" y="55"/>
                    <a:pt x="423" y="58"/>
                    <a:pt x="421" y="58"/>
                  </a:cubicBezTo>
                  <a:cubicBezTo>
                    <a:pt x="420" y="59"/>
                    <a:pt x="422" y="56"/>
                    <a:pt x="423" y="56"/>
                  </a:cubicBezTo>
                  <a:close/>
                  <a:moveTo>
                    <a:pt x="484" y="29"/>
                  </a:moveTo>
                  <a:cubicBezTo>
                    <a:pt x="485" y="29"/>
                    <a:pt x="488" y="36"/>
                    <a:pt x="486" y="33"/>
                  </a:cubicBezTo>
                  <a:cubicBezTo>
                    <a:pt x="486" y="33"/>
                    <a:pt x="482" y="27"/>
                    <a:pt x="484" y="29"/>
                  </a:cubicBezTo>
                  <a:close/>
                  <a:moveTo>
                    <a:pt x="498" y="27"/>
                  </a:moveTo>
                  <a:cubicBezTo>
                    <a:pt x="499" y="27"/>
                    <a:pt x="499" y="28"/>
                    <a:pt x="498" y="29"/>
                  </a:cubicBezTo>
                  <a:cubicBezTo>
                    <a:pt x="498" y="28"/>
                    <a:pt x="497" y="27"/>
                    <a:pt x="498" y="27"/>
                  </a:cubicBezTo>
                  <a:close/>
                  <a:moveTo>
                    <a:pt x="537" y="21"/>
                  </a:moveTo>
                  <a:cubicBezTo>
                    <a:pt x="540" y="21"/>
                    <a:pt x="541" y="22"/>
                    <a:pt x="543" y="23"/>
                  </a:cubicBezTo>
                  <a:cubicBezTo>
                    <a:pt x="541" y="23"/>
                    <a:pt x="541" y="23"/>
                    <a:pt x="539" y="24"/>
                  </a:cubicBezTo>
                  <a:cubicBezTo>
                    <a:pt x="539" y="24"/>
                    <a:pt x="539" y="22"/>
                    <a:pt x="539" y="22"/>
                  </a:cubicBezTo>
                  <a:cubicBezTo>
                    <a:pt x="538" y="22"/>
                    <a:pt x="535" y="20"/>
                    <a:pt x="537" y="21"/>
                  </a:cubicBezTo>
                  <a:close/>
                  <a:moveTo>
                    <a:pt x="660" y="359"/>
                  </a:moveTo>
                  <a:cubicBezTo>
                    <a:pt x="660" y="362"/>
                    <a:pt x="660" y="362"/>
                    <a:pt x="660" y="362"/>
                  </a:cubicBezTo>
                  <a:cubicBezTo>
                    <a:pt x="660" y="361"/>
                    <a:pt x="662" y="362"/>
                    <a:pt x="663" y="362"/>
                  </a:cubicBezTo>
                  <a:cubicBezTo>
                    <a:pt x="663" y="361"/>
                    <a:pt x="664" y="359"/>
                    <a:pt x="664" y="359"/>
                  </a:cubicBezTo>
                  <a:cubicBezTo>
                    <a:pt x="663" y="359"/>
                    <a:pt x="661" y="359"/>
                    <a:pt x="660" y="359"/>
                  </a:cubicBezTo>
                  <a:close/>
                  <a:moveTo>
                    <a:pt x="537" y="349"/>
                  </a:moveTo>
                  <a:cubicBezTo>
                    <a:pt x="535" y="350"/>
                    <a:pt x="533" y="355"/>
                    <a:pt x="532" y="356"/>
                  </a:cubicBezTo>
                  <a:cubicBezTo>
                    <a:pt x="533" y="357"/>
                    <a:pt x="535" y="357"/>
                    <a:pt x="536" y="358"/>
                  </a:cubicBezTo>
                  <a:cubicBezTo>
                    <a:pt x="537" y="358"/>
                    <a:pt x="540" y="348"/>
                    <a:pt x="537" y="349"/>
                  </a:cubicBezTo>
                  <a:close/>
                  <a:moveTo>
                    <a:pt x="585" y="343"/>
                  </a:moveTo>
                  <a:cubicBezTo>
                    <a:pt x="584" y="343"/>
                    <a:pt x="584" y="344"/>
                    <a:pt x="585" y="344"/>
                  </a:cubicBezTo>
                  <a:cubicBezTo>
                    <a:pt x="585" y="344"/>
                    <a:pt x="586" y="343"/>
                    <a:pt x="585" y="343"/>
                  </a:cubicBezTo>
                  <a:close/>
                  <a:moveTo>
                    <a:pt x="552" y="342"/>
                  </a:moveTo>
                  <a:cubicBezTo>
                    <a:pt x="552" y="342"/>
                    <a:pt x="551" y="343"/>
                    <a:pt x="551" y="343"/>
                  </a:cubicBezTo>
                  <a:cubicBezTo>
                    <a:pt x="551" y="343"/>
                    <a:pt x="554" y="344"/>
                    <a:pt x="554" y="344"/>
                  </a:cubicBezTo>
                  <a:cubicBezTo>
                    <a:pt x="554" y="344"/>
                    <a:pt x="554" y="342"/>
                    <a:pt x="554" y="342"/>
                  </a:cubicBezTo>
                  <a:cubicBezTo>
                    <a:pt x="553" y="342"/>
                    <a:pt x="552" y="342"/>
                    <a:pt x="552" y="342"/>
                  </a:cubicBezTo>
                  <a:close/>
                  <a:moveTo>
                    <a:pt x="560" y="341"/>
                  </a:moveTo>
                  <a:cubicBezTo>
                    <a:pt x="561" y="342"/>
                    <a:pt x="559" y="343"/>
                    <a:pt x="562" y="344"/>
                  </a:cubicBezTo>
                  <a:cubicBezTo>
                    <a:pt x="563" y="344"/>
                    <a:pt x="562" y="341"/>
                    <a:pt x="562" y="341"/>
                  </a:cubicBezTo>
                  <a:cubicBezTo>
                    <a:pt x="561" y="341"/>
                    <a:pt x="560" y="341"/>
                    <a:pt x="560" y="341"/>
                  </a:cubicBezTo>
                  <a:close/>
                  <a:moveTo>
                    <a:pt x="508" y="340"/>
                  </a:moveTo>
                  <a:cubicBezTo>
                    <a:pt x="508" y="340"/>
                    <a:pt x="508" y="342"/>
                    <a:pt x="507" y="342"/>
                  </a:cubicBezTo>
                  <a:cubicBezTo>
                    <a:pt x="507" y="343"/>
                    <a:pt x="501" y="345"/>
                    <a:pt x="501" y="346"/>
                  </a:cubicBezTo>
                  <a:cubicBezTo>
                    <a:pt x="500" y="346"/>
                    <a:pt x="497" y="347"/>
                    <a:pt x="496" y="348"/>
                  </a:cubicBezTo>
                  <a:cubicBezTo>
                    <a:pt x="495" y="348"/>
                    <a:pt x="494" y="349"/>
                    <a:pt x="493" y="350"/>
                  </a:cubicBezTo>
                  <a:cubicBezTo>
                    <a:pt x="494" y="350"/>
                    <a:pt x="492" y="352"/>
                    <a:pt x="492" y="352"/>
                  </a:cubicBezTo>
                  <a:cubicBezTo>
                    <a:pt x="500" y="352"/>
                    <a:pt x="496" y="351"/>
                    <a:pt x="500" y="349"/>
                  </a:cubicBezTo>
                  <a:cubicBezTo>
                    <a:pt x="502" y="348"/>
                    <a:pt x="504" y="349"/>
                    <a:pt x="505" y="348"/>
                  </a:cubicBezTo>
                  <a:cubicBezTo>
                    <a:pt x="506" y="348"/>
                    <a:pt x="506" y="345"/>
                    <a:pt x="507" y="344"/>
                  </a:cubicBezTo>
                  <a:cubicBezTo>
                    <a:pt x="508" y="343"/>
                    <a:pt x="515" y="343"/>
                    <a:pt x="508" y="340"/>
                  </a:cubicBezTo>
                  <a:close/>
                  <a:moveTo>
                    <a:pt x="668" y="337"/>
                  </a:moveTo>
                  <a:cubicBezTo>
                    <a:pt x="668" y="338"/>
                    <a:pt x="668" y="338"/>
                    <a:pt x="668" y="338"/>
                  </a:cubicBezTo>
                  <a:cubicBezTo>
                    <a:pt x="665" y="337"/>
                    <a:pt x="666" y="340"/>
                    <a:pt x="668" y="340"/>
                  </a:cubicBezTo>
                  <a:cubicBezTo>
                    <a:pt x="668" y="341"/>
                    <a:pt x="668" y="342"/>
                    <a:pt x="668" y="343"/>
                  </a:cubicBezTo>
                  <a:cubicBezTo>
                    <a:pt x="669" y="343"/>
                    <a:pt x="671" y="343"/>
                    <a:pt x="671" y="343"/>
                  </a:cubicBezTo>
                  <a:cubicBezTo>
                    <a:pt x="672" y="342"/>
                    <a:pt x="673" y="342"/>
                    <a:pt x="674" y="341"/>
                  </a:cubicBezTo>
                  <a:cubicBezTo>
                    <a:pt x="674" y="341"/>
                    <a:pt x="673" y="335"/>
                    <a:pt x="673" y="338"/>
                  </a:cubicBezTo>
                  <a:cubicBezTo>
                    <a:pt x="672" y="338"/>
                    <a:pt x="670" y="338"/>
                    <a:pt x="669" y="338"/>
                  </a:cubicBezTo>
                  <a:cubicBezTo>
                    <a:pt x="669" y="338"/>
                    <a:pt x="669" y="337"/>
                    <a:pt x="668" y="337"/>
                  </a:cubicBezTo>
                  <a:close/>
                  <a:moveTo>
                    <a:pt x="552" y="337"/>
                  </a:moveTo>
                  <a:cubicBezTo>
                    <a:pt x="551" y="339"/>
                    <a:pt x="551" y="339"/>
                    <a:pt x="551" y="339"/>
                  </a:cubicBezTo>
                  <a:cubicBezTo>
                    <a:pt x="552" y="339"/>
                    <a:pt x="554" y="339"/>
                    <a:pt x="554" y="339"/>
                  </a:cubicBezTo>
                  <a:cubicBezTo>
                    <a:pt x="555" y="340"/>
                    <a:pt x="552" y="337"/>
                    <a:pt x="552" y="337"/>
                  </a:cubicBezTo>
                  <a:close/>
                  <a:moveTo>
                    <a:pt x="607" y="308"/>
                  </a:moveTo>
                  <a:cubicBezTo>
                    <a:pt x="609" y="307"/>
                    <a:pt x="609" y="309"/>
                    <a:pt x="610" y="309"/>
                  </a:cubicBezTo>
                  <a:cubicBezTo>
                    <a:pt x="612" y="309"/>
                    <a:pt x="613" y="309"/>
                    <a:pt x="614" y="308"/>
                  </a:cubicBezTo>
                  <a:cubicBezTo>
                    <a:pt x="614" y="310"/>
                    <a:pt x="614" y="309"/>
                    <a:pt x="615" y="309"/>
                  </a:cubicBezTo>
                  <a:cubicBezTo>
                    <a:pt x="616" y="314"/>
                    <a:pt x="617" y="316"/>
                    <a:pt x="617" y="321"/>
                  </a:cubicBezTo>
                  <a:cubicBezTo>
                    <a:pt x="617" y="321"/>
                    <a:pt x="616" y="321"/>
                    <a:pt x="615" y="321"/>
                  </a:cubicBezTo>
                  <a:cubicBezTo>
                    <a:pt x="615" y="321"/>
                    <a:pt x="615" y="319"/>
                    <a:pt x="615" y="319"/>
                  </a:cubicBezTo>
                  <a:cubicBezTo>
                    <a:pt x="613" y="318"/>
                    <a:pt x="613" y="321"/>
                    <a:pt x="612" y="321"/>
                  </a:cubicBezTo>
                  <a:cubicBezTo>
                    <a:pt x="611" y="321"/>
                    <a:pt x="608" y="321"/>
                    <a:pt x="607" y="320"/>
                  </a:cubicBezTo>
                  <a:cubicBezTo>
                    <a:pt x="606" y="318"/>
                    <a:pt x="606" y="318"/>
                    <a:pt x="606" y="318"/>
                  </a:cubicBezTo>
                  <a:cubicBezTo>
                    <a:pt x="607" y="317"/>
                    <a:pt x="608" y="317"/>
                    <a:pt x="609" y="316"/>
                  </a:cubicBezTo>
                  <a:cubicBezTo>
                    <a:pt x="608" y="314"/>
                    <a:pt x="606" y="308"/>
                    <a:pt x="607" y="310"/>
                  </a:cubicBezTo>
                  <a:cubicBezTo>
                    <a:pt x="606" y="309"/>
                    <a:pt x="606" y="308"/>
                    <a:pt x="607" y="308"/>
                  </a:cubicBezTo>
                  <a:close/>
                  <a:moveTo>
                    <a:pt x="484" y="303"/>
                  </a:moveTo>
                  <a:cubicBezTo>
                    <a:pt x="482" y="309"/>
                    <a:pt x="482" y="317"/>
                    <a:pt x="483" y="324"/>
                  </a:cubicBezTo>
                  <a:cubicBezTo>
                    <a:pt x="481" y="325"/>
                    <a:pt x="478" y="328"/>
                    <a:pt x="475" y="329"/>
                  </a:cubicBezTo>
                  <a:cubicBezTo>
                    <a:pt x="475" y="329"/>
                    <a:pt x="474" y="333"/>
                    <a:pt x="475" y="334"/>
                  </a:cubicBezTo>
                  <a:cubicBezTo>
                    <a:pt x="478" y="335"/>
                    <a:pt x="480" y="332"/>
                    <a:pt x="482" y="332"/>
                  </a:cubicBezTo>
                  <a:cubicBezTo>
                    <a:pt x="485" y="332"/>
                    <a:pt x="484" y="334"/>
                    <a:pt x="482" y="334"/>
                  </a:cubicBezTo>
                  <a:cubicBezTo>
                    <a:pt x="483" y="336"/>
                    <a:pt x="483" y="337"/>
                    <a:pt x="483" y="339"/>
                  </a:cubicBezTo>
                  <a:cubicBezTo>
                    <a:pt x="488" y="339"/>
                    <a:pt x="487" y="339"/>
                    <a:pt x="491" y="338"/>
                  </a:cubicBezTo>
                  <a:cubicBezTo>
                    <a:pt x="491" y="337"/>
                    <a:pt x="491" y="336"/>
                    <a:pt x="491" y="336"/>
                  </a:cubicBezTo>
                  <a:cubicBezTo>
                    <a:pt x="491" y="335"/>
                    <a:pt x="493" y="334"/>
                    <a:pt x="493" y="334"/>
                  </a:cubicBezTo>
                  <a:cubicBezTo>
                    <a:pt x="494" y="331"/>
                    <a:pt x="492" y="328"/>
                    <a:pt x="493" y="325"/>
                  </a:cubicBezTo>
                  <a:cubicBezTo>
                    <a:pt x="493" y="325"/>
                    <a:pt x="496" y="322"/>
                    <a:pt x="496" y="322"/>
                  </a:cubicBezTo>
                  <a:cubicBezTo>
                    <a:pt x="497" y="321"/>
                    <a:pt x="498" y="322"/>
                    <a:pt x="499" y="322"/>
                  </a:cubicBezTo>
                  <a:cubicBezTo>
                    <a:pt x="498" y="321"/>
                    <a:pt x="501" y="321"/>
                    <a:pt x="501" y="321"/>
                  </a:cubicBezTo>
                  <a:cubicBezTo>
                    <a:pt x="502" y="324"/>
                    <a:pt x="501" y="323"/>
                    <a:pt x="502" y="324"/>
                  </a:cubicBezTo>
                  <a:cubicBezTo>
                    <a:pt x="502" y="325"/>
                    <a:pt x="503" y="326"/>
                    <a:pt x="502" y="326"/>
                  </a:cubicBezTo>
                  <a:cubicBezTo>
                    <a:pt x="502" y="327"/>
                    <a:pt x="500" y="327"/>
                    <a:pt x="500" y="328"/>
                  </a:cubicBezTo>
                  <a:cubicBezTo>
                    <a:pt x="500" y="328"/>
                    <a:pt x="500" y="329"/>
                    <a:pt x="500" y="330"/>
                  </a:cubicBezTo>
                  <a:cubicBezTo>
                    <a:pt x="501" y="330"/>
                    <a:pt x="502" y="330"/>
                    <a:pt x="502" y="330"/>
                  </a:cubicBezTo>
                  <a:cubicBezTo>
                    <a:pt x="503" y="330"/>
                    <a:pt x="504" y="332"/>
                    <a:pt x="504" y="332"/>
                  </a:cubicBezTo>
                  <a:cubicBezTo>
                    <a:pt x="509" y="333"/>
                    <a:pt x="511" y="332"/>
                    <a:pt x="515" y="334"/>
                  </a:cubicBezTo>
                  <a:cubicBezTo>
                    <a:pt x="515" y="334"/>
                    <a:pt x="517" y="333"/>
                    <a:pt x="517" y="332"/>
                  </a:cubicBezTo>
                  <a:cubicBezTo>
                    <a:pt x="517" y="332"/>
                    <a:pt x="517" y="329"/>
                    <a:pt x="517" y="328"/>
                  </a:cubicBezTo>
                  <a:cubicBezTo>
                    <a:pt x="519" y="330"/>
                    <a:pt x="518" y="327"/>
                    <a:pt x="518" y="326"/>
                  </a:cubicBezTo>
                  <a:cubicBezTo>
                    <a:pt x="517" y="326"/>
                    <a:pt x="514" y="326"/>
                    <a:pt x="514" y="326"/>
                  </a:cubicBezTo>
                  <a:cubicBezTo>
                    <a:pt x="513" y="326"/>
                    <a:pt x="512" y="325"/>
                    <a:pt x="511" y="326"/>
                  </a:cubicBezTo>
                  <a:cubicBezTo>
                    <a:pt x="511" y="326"/>
                    <a:pt x="509" y="328"/>
                    <a:pt x="509" y="328"/>
                  </a:cubicBezTo>
                  <a:cubicBezTo>
                    <a:pt x="508" y="325"/>
                    <a:pt x="509" y="322"/>
                    <a:pt x="507" y="320"/>
                  </a:cubicBezTo>
                  <a:cubicBezTo>
                    <a:pt x="506" y="320"/>
                    <a:pt x="506" y="320"/>
                    <a:pt x="506" y="320"/>
                  </a:cubicBezTo>
                  <a:cubicBezTo>
                    <a:pt x="506" y="318"/>
                    <a:pt x="506" y="318"/>
                    <a:pt x="506" y="318"/>
                  </a:cubicBezTo>
                  <a:cubicBezTo>
                    <a:pt x="500" y="314"/>
                    <a:pt x="500" y="314"/>
                    <a:pt x="500" y="314"/>
                  </a:cubicBezTo>
                  <a:cubicBezTo>
                    <a:pt x="500" y="313"/>
                    <a:pt x="500" y="313"/>
                    <a:pt x="500" y="313"/>
                  </a:cubicBezTo>
                  <a:cubicBezTo>
                    <a:pt x="499" y="313"/>
                    <a:pt x="499" y="313"/>
                    <a:pt x="499" y="313"/>
                  </a:cubicBezTo>
                  <a:cubicBezTo>
                    <a:pt x="499" y="312"/>
                    <a:pt x="499" y="311"/>
                    <a:pt x="498" y="310"/>
                  </a:cubicBezTo>
                  <a:cubicBezTo>
                    <a:pt x="496" y="309"/>
                    <a:pt x="494" y="311"/>
                    <a:pt x="492" y="310"/>
                  </a:cubicBezTo>
                  <a:cubicBezTo>
                    <a:pt x="491" y="308"/>
                    <a:pt x="491" y="308"/>
                    <a:pt x="491" y="308"/>
                  </a:cubicBezTo>
                  <a:cubicBezTo>
                    <a:pt x="489" y="308"/>
                    <a:pt x="490" y="310"/>
                    <a:pt x="488" y="311"/>
                  </a:cubicBezTo>
                  <a:cubicBezTo>
                    <a:pt x="487" y="310"/>
                    <a:pt x="487" y="310"/>
                    <a:pt x="486" y="310"/>
                  </a:cubicBezTo>
                  <a:cubicBezTo>
                    <a:pt x="485" y="308"/>
                    <a:pt x="485" y="308"/>
                    <a:pt x="485" y="308"/>
                  </a:cubicBezTo>
                  <a:cubicBezTo>
                    <a:pt x="487" y="306"/>
                    <a:pt x="490" y="305"/>
                    <a:pt x="486" y="304"/>
                  </a:cubicBezTo>
                  <a:lnTo>
                    <a:pt x="484" y="303"/>
                  </a:lnTo>
                  <a:close/>
                  <a:moveTo>
                    <a:pt x="613" y="275"/>
                  </a:moveTo>
                  <a:cubicBezTo>
                    <a:pt x="613" y="276"/>
                    <a:pt x="617" y="281"/>
                    <a:pt x="617" y="281"/>
                  </a:cubicBezTo>
                  <a:cubicBezTo>
                    <a:pt x="619" y="282"/>
                    <a:pt x="620" y="280"/>
                    <a:pt x="622" y="281"/>
                  </a:cubicBezTo>
                  <a:cubicBezTo>
                    <a:pt x="623" y="282"/>
                    <a:pt x="623" y="282"/>
                    <a:pt x="623" y="282"/>
                  </a:cubicBezTo>
                  <a:cubicBezTo>
                    <a:pt x="624" y="283"/>
                    <a:pt x="627" y="283"/>
                    <a:pt x="629" y="284"/>
                  </a:cubicBezTo>
                  <a:cubicBezTo>
                    <a:pt x="629" y="284"/>
                    <a:pt x="629" y="286"/>
                    <a:pt x="629" y="286"/>
                  </a:cubicBezTo>
                  <a:cubicBezTo>
                    <a:pt x="629" y="286"/>
                    <a:pt x="630" y="286"/>
                    <a:pt x="631" y="286"/>
                  </a:cubicBezTo>
                  <a:cubicBezTo>
                    <a:pt x="631" y="287"/>
                    <a:pt x="631" y="289"/>
                    <a:pt x="632" y="289"/>
                  </a:cubicBezTo>
                  <a:cubicBezTo>
                    <a:pt x="631" y="289"/>
                    <a:pt x="632" y="289"/>
                    <a:pt x="631" y="290"/>
                  </a:cubicBezTo>
                  <a:cubicBezTo>
                    <a:pt x="630" y="290"/>
                    <a:pt x="629" y="291"/>
                    <a:pt x="627" y="290"/>
                  </a:cubicBezTo>
                  <a:cubicBezTo>
                    <a:pt x="627" y="290"/>
                    <a:pt x="627" y="289"/>
                    <a:pt x="626" y="289"/>
                  </a:cubicBezTo>
                  <a:cubicBezTo>
                    <a:pt x="626" y="289"/>
                    <a:pt x="625" y="291"/>
                    <a:pt x="625" y="291"/>
                  </a:cubicBezTo>
                  <a:cubicBezTo>
                    <a:pt x="624" y="292"/>
                    <a:pt x="623" y="291"/>
                    <a:pt x="622" y="292"/>
                  </a:cubicBezTo>
                  <a:cubicBezTo>
                    <a:pt x="623" y="292"/>
                    <a:pt x="619" y="291"/>
                    <a:pt x="620" y="291"/>
                  </a:cubicBezTo>
                  <a:cubicBezTo>
                    <a:pt x="620" y="292"/>
                    <a:pt x="619" y="293"/>
                    <a:pt x="618" y="293"/>
                  </a:cubicBezTo>
                  <a:cubicBezTo>
                    <a:pt x="617" y="294"/>
                    <a:pt x="617" y="295"/>
                    <a:pt x="617" y="296"/>
                  </a:cubicBezTo>
                  <a:cubicBezTo>
                    <a:pt x="615" y="295"/>
                    <a:pt x="615" y="295"/>
                    <a:pt x="614" y="294"/>
                  </a:cubicBezTo>
                  <a:cubicBezTo>
                    <a:pt x="612" y="291"/>
                    <a:pt x="614" y="293"/>
                    <a:pt x="613" y="289"/>
                  </a:cubicBezTo>
                  <a:cubicBezTo>
                    <a:pt x="613" y="288"/>
                    <a:pt x="611" y="287"/>
                    <a:pt x="611" y="286"/>
                  </a:cubicBezTo>
                  <a:cubicBezTo>
                    <a:pt x="610" y="285"/>
                    <a:pt x="610" y="283"/>
                    <a:pt x="610" y="283"/>
                  </a:cubicBezTo>
                  <a:cubicBezTo>
                    <a:pt x="611" y="284"/>
                    <a:pt x="611" y="277"/>
                    <a:pt x="611" y="276"/>
                  </a:cubicBezTo>
                  <a:lnTo>
                    <a:pt x="613" y="275"/>
                  </a:lnTo>
                  <a:close/>
                  <a:moveTo>
                    <a:pt x="474" y="270"/>
                  </a:moveTo>
                  <a:cubicBezTo>
                    <a:pt x="474" y="272"/>
                    <a:pt x="474" y="272"/>
                    <a:pt x="474" y="272"/>
                  </a:cubicBezTo>
                  <a:cubicBezTo>
                    <a:pt x="474" y="272"/>
                    <a:pt x="475" y="272"/>
                    <a:pt x="476" y="273"/>
                  </a:cubicBezTo>
                  <a:cubicBezTo>
                    <a:pt x="475" y="271"/>
                    <a:pt x="477" y="269"/>
                    <a:pt x="474" y="270"/>
                  </a:cubicBezTo>
                  <a:close/>
                  <a:moveTo>
                    <a:pt x="583" y="262"/>
                  </a:moveTo>
                  <a:cubicBezTo>
                    <a:pt x="583" y="262"/>
                    <a:pt x="582" y="265"/>
                    <a:pt x="581" y="266"/>
                  </a:cubicBezTo>
                  <a:cubicBezTo>
                    <a:pt x="582" y="266"/>
                    <a:pt x="584" y="266"/>
                    <a:pt x="585" y="267"/>
                  </a:cubicBezTo>
                  <a:cubicBezTo>
                    <a:pt x="587" y="265"/>
                    <a:pt x="587" y="265"/>
                    <a:pt x="587" y="265"/>
                  </a:cubicBezTo>
                  <a:cubicBezTo>
                    <a:pt x="587" y="264"/>
                    <a:pt x="587" y="263"/>
                    <a:pt x="587" y="263"/>
                  </a:cubicBezTo>
                  <a:cubicBezTo>
                    <a:pt x="586" y="262"/>
                    <a:pt x="584" y="262"/>
                    <a:pt x="583" y="262"/>
                  </a:cubicBezTo>
                  <a:close/>
                  <a:moveTo>
                    <a:pt x="570" y="259"/>
                  </a:moveTo>
                  <a:cubicBezTo>
                    <a:pt x="567" y="260"/>
                    <a:pt x="563" y="263"/>
                    <a:pt x="564" y="267"/>
                  </a:cubicBezTo>
                  <a:cubicBezTo>
                    <a:pt x="566" y="269"/>
                    <a:pt x="566" y="269"/>
                    <a:pt x="566" y="269"/>
                  </a:cubicBezTo>
                  <a:cubicBezTo>
                    <a:pt x="566" y="269"/>
                    <a:pt x="565" y="270"/>
                    <a:pt x="566" y="271"/>
                  </a:cubicBezTo>
                  <a:cubicBezTo>
                    <a:pt x="566" y="271"/>
                    <a:pt x="568" y="272"/>
                    <a:pt x="568" y="273"/>
                  </a:cubicBezTo>
                  <a:cubicBezTo>
                    <a:pt x="570" y="272"/>
                    <a:pt x="572" y="271"/>
                    <a:pt x="574" y="271"/>
                  </a:cubicBezTo>
                  <a:cubicBezTo>
                    <a:pt x="574" y="269"/>
                    <a:pt x="574" y="268"/>
                    <a:pt x="574" y="266"/>
                  </a:cubicBezTo>
                  <a:cubicBezTo>
                    <a:pt x="575" y="265"/>
                    <a:pt x="575" y="265"/>
                    <a:pt x="575" y="265"/>
                  </a:cubicBezTo>
                  <a:cubicBezTo>
                    <a:pt x="575" y="264"/>
                    <a:pt x="575" y="263"/>
                    <a:pt x="575" y="263"/>
                  </a:cubicBezTo>
                  <a:cubicBezTo>
                    <a:pt x="575" y="262"/>
                    <a:pt x="574" y="262"/>
                    <a:pt x="573" y="261"/>
                  </a:cubicBezTo>
                  <a:cubicBezTo>
                    <a:pt x="572" y="261"/>
                    <a:pt x="572" y="259"/>
                    <a:pt x="572" y="259"/>
                  </a:cubicBezTo>
                  <a:cubicBezTo>
                    <a:pt x="571" y="258"/>
                    <a:pt x="570" y="259"/>
                    <a:pt x="570" y="259"/>
                  </a:cubicBezTo>
                  <a:close/>
                  <a:moveTo>
                    <a:pt x="585" y="254"/>
                  </a:moveTo>
                  <a:cubicBezTo>
                    <a:pt x="586" y="255"/>
                    <a:pt x="585" y="256"/>
                    <a:pt x="585" y="257"/>
                  </a:cubicBezTo>
                  <a:cubicBezTo>
                    <a:pt x="586" y="257"/>
                    <a:pt x="585" y="258"/>
                    <a:pt x="585" y="259"/>
                  </a:cubicBezTo>
                  <a:cubicBezTo>
                    <a:pt x="586" y="259"/>
                    <a:pt x="587" y="258"/>
                    <a:pt x="587" y="259"/>
                  </a:cubicBezTo>
                  <a:cubicBezTo>
                    <a:pt x="587" y="258"/>
                    <a:pt x="587" y="256"/>
                    <a:pt x="587" y="256"/>
                  </a:cubicBezTo>
                  <a:cubicBezTo>
                    <a:pt x="587" y="255"/>
                    <a:pt x="586" y="254"/>
                    <a:pt x="585" y="254"/>
                  </a:cubicBezTo>
                  <a:close/>
                  <a:moveTo>
                    <a:pt x="538" y="251"/>
                  </a:moveTo>
                  <a:cubicBezTo>
                    <a:pt x="538" y="251"/>
                    <a:pt x="538" y="254"/>
                    <a:pt x="538" y="254"/>
                  </a:cubicBezTo>
                  <a:cubicBezTo>
                    <a:pt x="538" y="254"/>
                    <a:pt x="540" y="254"/>
                    <a:pt x="540" y="254"/>
                  </a:cubicBezTo>
                  <a:cubicBezTo>
                    <a:pt x="540" y="254"/>
                    <a:pt x="543" y="254"/>
                    <a:pt x="542" y="254"/>
                  </a:cubicBezTo>
                  <a:cubicBezTo>
                    <a:pt x="544" y="255"/>
                    <a:pt x="543" y="252"/>
                    <a:pt x="543" y="252"/>
                  </a:cubicBezTo>
                  <a:cubicBezTo>
                    <a:pt x="541" y="251"/>
                    <a:pt x="540" y="251"/>
                    <a:pt x="538" y="251"/>
                  </a:cubicBezTo>
                  <a:close/>
                  <a:moveTo>
                    <a:pt x="544" y="241"/>
                  </a:moveTo>
                  <a:cubicBezTo>
                    <a:pt x="544" y="241"/>
                    <a:pt x="544" y="243"/>
                    <a:pt x="545" y="243"/>
                  </a:cubicBezTo>
                  <a:cubicBezTo>
                    <a:pt x="546" y="244"/>
                    <a:pt x="545" y="241"/>
                    <a:pt x="545" y="241"/>
                  </a:cubicBezTo>
                  <a:lnTo>
                    <a:pt x="544" y="241"/>
                  </a:lnTo>
                  <a:close/>
                  <a:moveTo>
                    <a:pt x="567" y="239"/>
                  </a:moveTo>
                  <a:cubicBezTo>
                    <a:pt x="567" y="239"/>
                    <a:pt x="566" y="241"/>
                    <a:pt x="566" y="241"/>
                  </a:cubicBezTo>
                  <a:cubicBezTo>
                    <a:pt x="566" y="241"/>
                    <a:pt x="566" y="241"/>
                    <a:pt x="566" y="242"/>
                  </a:cubicBezTo>
                  <a:cubicBezTo>
                    <a:pt x="567" y="242"/>
                    <a:pt x="568" y="242"/>
                    <a:pt x="569" y="242"/>
                  </a:cubicBezTo>
                  <a:cubicBezTo>
                    <a:pt x="570" y="239"/>
                    <a:pt x="570" y="239"/>
                    <a:pt x="570" y="239"/>
                  </a:cubicBezTo>
                  <a:cubicBezTo>
                    <a:pt x="569" y="239"/>
                    <a:pt x="567" y="240"/>
                    <a:pt x="567" y="239"/>
                  </a:cubicBezTo>
                  <a:close/>
                  <a:moveTo>
                    <a:pt x="548" y="237"/>
                  </a:moveTo>
                  <a:cubicBezTo>
                    <a:pt x="548" y="237"/>
                    <a:pt x="548" y="240"/>
                    <a:pt x="548" y="240"/>
                  </a:cubicBezTo>
                  <a:cubicBezTo>
                    <a:pt x="550" y="239"/>
                    <a:pt x="550" y="239"/>
                    <a:pt x="550" y="239"/>
                  </a:cubicBezTo>
                  <a:cubicBezTo>
                    <a:pt x="550" y="238"/>
                    <a:pt x="550" y="237"/>
                    <a:pt x="550" y="237"/>
                  </a:cubicBezTo>
                  <a:cubicBezTo>
                    <a:pt x="550" y="237"/>
                    <a:pt x="548" y="237"/>
                    <a:pt x="548" y="237"/>
                  </a:cubicBezTo>
                  <a:close/>
                  <a:moveTo>
                    <a:pt x="542" y="233"/>
                  </a:moveTo>
                  <a:cubicBezTo>
                    <a:pt x="541" y="233"/>
                    <a:pt x="539" y="235"/>
                    <a:pt x="538" y="235"/>
                  </a:cubicBezTo>
                  <a:cubicBezTo>
                    <a:pt x="536" y="236"/>
                    <a:pt x="534" y="235"/>
                    <a:pt x="532" y="235"/>
                  </a:cubicBezTo>
                  <a:cubicBezTo>
                    <a:pt x="532" y="236"/>
                    <a:pt x="531" y="237"/>
                    <a:pt x="532" y="237"/>
                  </a:cubicBezTo>
                  <a:cubicBezTo>
                    <a:pt x="531" y="237"/>
                    <a:pt x="533" y="238"/>
                    <a:pt x="533" y="238"/>
                  </a:cubicBezTo>
                  <a:cubicBezTo>
                    <a:pt x="532" y="238"/>
                    <a:pt x="534" y="239"/>
                    <a:pt x="534" y="239"/>
                  </a:cubicBezTo>
                  <a:cubicBezTo>
                    <a:pt x="534" y="238"/>
                    <a:pt x="536" y="237"/>
                    <a:pt x="536" y="237"/>
                  </a:cubicBezTo>
                  <a:cubicBezTo>
                    <a:pt x="536" y="238"/>
                    <a:pt x="537" y="240"/>
                    <a:pt x="537" y="240"/>
                  </a:cubicBezTo>
                  <a:cubicBezTo>
                    <a:pt x="538" y="240"/>
                    <a:pt x="538" y="240"/>
                    <a:pt x="538" y="240"/>
                  </a:cubicBezTo>
                  <a:cubicBezTo>
                    <a:pt x="539" y="240"/>
                    <a:pt x="550" y="232"/>
                    <a:pt x="542" y="233"/>
                  </a:cubicBezTo>
                  <a:close/>
                  <a:moveTo>
                    <a:pt x="623" y="232"/>
                  </a:moveTo>
                  <a:cubicBezTo>
                    <a:pt x="629" y="232"/>
                    <a:pt x="627" y="233"/>
                    <a:pt x="629" y="234"/>
                  </a:cubicBezTo>
                  <a:cubicBezTo>
                    <a:pt x="628" y="234"/>
                    <a:pt x="618" y="232"/>
                    <a:pt x="623" y="232"/>
                  </a:cubicBezTo>
                  <a:close/>
                  <a:moveTo>
                    <a:pt x="474" y="229"/>
                  </a:moveTo>
                  <a:cubicBezTo>
                    <a:pt x="475" y="236"/>
                    <a:pt x="474" y="236"/>
                    <a:pt x="481" y="237"/>
                  </a:cubicBezTo>
                  <a:cubicBezTo>
                    <a:pt x="478" y="235"/>
                    <a:pt x="475" y="232"/>
                    <a:pt x="474" y="229"/>
                  </a:cubicBezTo>
                  <a:close/>
                  <a:moveTo>
                    <a:pt x="622" y="227"/>
                  </a:moveTo>
                  <a:cubicBezTo>
                    <a:pt x="622" y="227"/>
                    <a:pt x="622" y="229"/>
                    <a:pt x="622" y="229"/>
                  </a:cubicBezTo>
                  <a:cubicBezTo>
                    <a:pt x="619" y="230"/>
                    <a:pt x="621" y="227"/>
                    <a:pt x="622" y="227"/>
                  </a:cubicBezTo>
                  <a:close/>
                  <a:moveTo>
                    <a:pt x="615" y="220"/>
                  </a:moveTo>
                  <a:cubicBezTo>
                    <a:pt x="618" y="220"/>
                    <a:pt x="616" y="223"/>
                    <a:pt x="616" y="223"/>
                  </a:cubicBezTo>
                  <a:cubicBezTo>
                    <a:pt x="616" y="223"/>
                    <a:pt x="614" y="223"/>
                    <a:pt x="614" y="223"/>
                  </a:cubicBezTo>
                  <a:cubicBezTo>
                    <a:pt x="614" y="222"/>
                    <a:pt x="613" y="220"/>
                    <a:pt x="615" y="220"/>
                  </a:cubicBezTo>
                  <a:close/>
                  <a:moveTo>
                    <a:pt x="604" y="216"/>
                  </a:moveTo>
                  <a:cubicBezTo>
                    <a:pt x="604" y="216"/>
                    <a:pt x="604" y="218"/>
                    <a:pt x="604" y="218"/>
                  </a:cubicBezTo>
                  <a:cubicBezTo>
                    <a:pt x="602" y="219"/>
                    <a:pt x="603" y="216"/>
                    <a:pt x="604" y="216"/>
                  </a:cubicBezTo>
                  <a:close/>
                  <a:moveTo>
                    <a:pt x="387" y="173"/>
                  </a:moveTo>
                  <a:cubicBezTo>
                    <a:pt x="387" y="176"/>
                    <a:pt x="387" y="176"/>
                    <a:pt x="387" y="176"/>
                  </a:cubicBezTo>
                  <a:cubicBezTo>
                    <a:pt x="387" y="176"/>
                    <a:pt x="389" y="176"/>
                    <a:pt x="389" y="176"/>
                  </a:cubicBezTo>
                  <a:cubicBezTo>
                    <a:pt x="389" y="173"/>
                    <a:pt x="389" y="173"/>
                    <a:pt x="389" y="173"/>
                  </a:cubicBezTo>
                  <a:cubicBezTo>
                    <a:pt x="388" y="173"/>
                    <a:pt x="387" y="174"/>
                    <a:pt x="387" y="173"/>
                  </a:cubicBezTo>
                  <a:close/>
                  <a:moveTo>
                    <a:pt x="550" y="163"/>
                  </a:moveTo>
                  <a:cubicBezTo>
                    <a:pt x="547" y="163"/>
                    <a:pt x="544" y="165"/>
                    <a:pt x="542" y="166"/>
                  </a:cubicBezTo>
                  <a:cubicBezTo>
                    <a:pt x="542" y="166"/>
                    <a:pt x="542" y="166"/>
                    <a:pt x="542" y="166"/>
                  </a:cubicBezTo>
                  <a:cubicBezTo>
                    <a:pt x="539" y="166"/>
                    <a:pt x="537" y="164"/>
                    <a:pt x="535" y="164"/>
                  </a:cubicBezTo>
                  <a:cubicBezTo>
                    <a:pt x="532" y="163"/>
                    <a:pt x="532" y="165"/>
                    <a:pt x="530" y="166"/>
                  </a:cubicBezTo>
                  <a:cubicBezTo>
                    <a:pt x="529" y="166"/>
                    <a:pt x="528" y="166"/>
                    <a:pt x="527" y="166"/>
                  </a:cubicBezTo>
                  <a:cubicBezTo>
                    <a:pt x="522" y="169"/>
                    <a:pt x="523" y="175"/>
                    <a:pt x="522" y="179"/>
                  </a:cubicBezTo>
                  <a:cubicBezTo>
                    <a:pt x="521" y="176"/>
                    <a:pt x="521" y="185"/>
                    <a:pt x="525" y="186"/>
                  </a:cubicBezTo>
                  <a:cubicBezTo>
                    <a:pt x="529" y="187"/>
                    <a:pt x="530" y="184"/>
                    <a:pt x="532" y="184"/>
                  </a:cubicBezTo>
                  <a:cubicBezTo>
                    <a:pt x="535" y="184"/>
                    <a:pt x="537" y="186"/>
                    <a:pt x="540" y="185"/>
                  </a:cubicBezTo>
                  <a:cubicBezTo>
                    <a:pt x="544" y="185"/>
                    <a:pt x="545" y="181"/>
                    <a:pt x="548" y="180"/>
                  </a:cubicBezTo>
                  <a:cubicBezTo>
                    <a:pt x="549" y="180"/>
                    <a:pt x="550" y="181"/>
                    <a:pt x="552" y="180"/>
                  </a:cubicBezTo>
                  <a:cubicBezTo>
                    <a:pt x="552" y="180"/>
                    <a:pt x="553" y="178"/>
                    <a:pt x="553" y="178"/>
                  </a:cubicBezTo>
                  <a:cubicBezTo>
                    <a:pt x="554" y="178"/>
                    <a:pt x="555" y="179"/>
                    <a:pt x="558" y="179"/>
                  </a:cubicBezTo>
                  <a:cubicBezTo>
                    <a:pt x="558" y="179"/>
                    <a:pt x="559" y="177"/>
                    <a:pt x="560" y="177"/>
                  </a:cubicBezTo>
                  <a:cubicBezTo>
                    <a:pt x="559" y="176"/>
                    <a:pt x="560" y="176"/>
                    <a:pt x="560" y="175"/>
                  </a:cubicBezTo>
                  <a:cubicBezTo>
                    <a:pt x="558" y="174"/>
                    <a:pt x="558" y="174"/>
                    <a:pt x="558" y="174"/>
                  </a:cubicBezTo>
                  <a:cubicBezTo>
                    <a:pt x="557" y="172"/>
                    <a:pt x="556" y="169"/>
                    <a:pt x="556" y="168"/>
                  </a:cubicBezTo>
                  <a:cubicBezTo>
                    <a:pt x="555" y="166"/>
                    <a:pt x="555" y="166"/>
                    <a:pt x="555" y="164"/>
                  </a:cubicBezTo>
                  <a:cubicBezTo>
                    <a:pt x="554" y="164"/>
                    <a:pt x="552" y="165"/>
                    <a:pt x="552" y="165"/>
                  </a:cubicBezTo>
                  <a:cubicBezTo>
                    <a:pt x="551" y="165"/>
                    <a:pt x="551" y="163"/>
                    <a:pt x="550" y="163"/>
                  </a:cubicBezTo>
                  <a:close/>
                  <a:moveTo>
                    <a:pt x="397" y="156"/>
                  </a:moveTo>
                  <a:cubicBezTo>
                    <a:pt x="397" y="156"/>
                    <a:pt x="397" y="157"/>
                    <a:pt x="397" y="158"/>
                  </a:cubicBezTo>
                  <a:cubicBezTo>
                    <a:pt x="399" y="158"/>
                    <a:pt x="399" y="156"/>
                    <a:pt x="397" y="156"/>
                  </a:cubicBezTo>
                  <a:close/>
                  <a:moveTo>
                    <a:pt x="381" y="153"/>
                  </a:moveTo>
                  <a:cubicBezTo>
                    <a:pt x="380" y="153"/>
                    <a:pt x="378" y="156"/>
                    <a:pt x="381" y="156"/>
                  </a:cubicBezTo>
                  <a:cubicBezTo>
                    <a:pt x="381" y="156"/>
                    <a:pt x="383" y="152"/>
                    <a:pt x="381" y="153"/>
                  </a:cubicBezTo>
                  <a:close/>
                  <a:moveTo>
                    <a:pt x="399" y="135"/>
                  </a:moveTo>
                  <a:cubicBezTo>
                    <a:pt x="399" y="137"/>
                    <a:pt x="398" y="141"/>
                    <a:pt x="396" y="142"/>
                  </a:cubicBezTo>
                  <a:cubicBezTo>
                    <a:pt x="395" y="142"/>
                    <a:pt x="394" y="141"/>
                    <a:pt x="393" y="142"/>
                  </a:cubicBezTo>
                  <a:cubicBezTo>
                    <a:pt x="393" y="143"/>
                    <a:pt x="394" y="144"/>
                    <a:pt x="393" y="145"/>
                  </a:cubicBezTo>
                  <a:cubicBezTo>
                    <a:pt x="393" y="145"/>
                    <a:pt x="391" y="147"/>
                    <a:pt x="391" y="147"/>
                  </a:cubicBezTo>
                  <a:cubicBezTo>
                    <a:pt x="391" y="148"/>
                    <a:pt x="392" y="150"/>
                    <a:pt x="392" y="150"/>
                  </a:cubicBezTo>
                  <a:cubicBezTo>
                    <a:pt x="393" y="150"/>
                    <a:pt x="393" y="149"/>
                    <a:pt x="393" y="149"/>
                  </a:cubicBezTo>
                  <a:cubicBezTo>
                    <a:pt x="394" y="149"/>
                    <a:pt x="395" y="149"/>
                    <a:pt x="396" y="150"/>
                  </a:cubicBezTo>
                  <a:cubicBezTo>
                    <a:pt x="397" y="150"/>
                    <a:pt x="397" y="151"/>
                    <a:pt x="397" y="152"/>
                  </a:cubicBezTo>
                  <a:cubicBezTo>
                    <a:pt x="398" y="152"/>
                    <a:pt x="404" y="154"/>
                    <a:pt x="405" y="154"/>
                  </a:cubicBezTo>
                  <a:cubicBezTo>
                    <a:pt x="405" y="154"/>
                    <a:pt x="405" y="152"/>
                    <a:pt x="407" y="153"/>
                  </a:cubicBezTo>
                  <a:cubicBezTo>
                    <a:pt x="407" y="153"/>
                    <a:pt x="408" y="155"/>
                    <a:pt x="409" y="156"/>
                  </a:cubicBezTo>
                  <a:cubicBezTo>
                    <a:pt x="410" y="155"/>
                    <a:pt x="411" y="155"/>
                    <a:pt x="412" y="155"/>
                  </a:cubicBezTo>
                  <a:cubicBezTo>
                    <a:pt x="413" y="151"/>
                    <a:pt x="415" y="145"/>
                    <a:pt x="413" y="141"/>
                  </a:cubicBezTo>
                  <a:cubicBezTo>
                    <a:pt x="413" y="140"/>
                    <a:pt x="411" y="140"/>
                    <a:pt x="410" y="139"/>
                  </a:cubicBezTo>
                  <a:cubicBezTo>
                    <a:pt x="409" y="138"/>
                    <a:pt x="410" y="137"/>
                    <a:pt x="409" y="136"/>
                  </a:cubicBezTo>
                  <a:cubicBezTo>
                    <a:pt x="408" y="135"/>
                    <a:pt x="401" y="135"/>
                    <a:pt x="399" y="135"/>
                  </a:cubicBezTo>
                  <a:close/>
                  <a:moveTo>
                    <a:pt x="395" y="133"/>
                  </a:moveTo>
                  <a:cubicBezTo>
                    <a:pt x="395" y="133"/>
                    <a:pt x="394" y="135"/>
                    <a:pt x="393" y="136"/>
                  </a:cubicBezTo>
                  <a:cubicBezTo>
                    <a:pt x="392" y="137"/>
                    <a:pt x="390" y="136"/>
                    <a:pt x="388" y="137"/>
                  </a:cubicBezTo>
                  <a:cubicBezTo>
                    <a:pt x="388" y="139"/>
                    <a:pt x="388" y="140"/>
                    <a:pt x="389" y="140"/>
                  </a:cubicBezTo>
                  <a:cubicBezTo>
                    <a:pt x="389" y="139"/>
                    <a:pt x="390" y="140"/>
                    <a:pt x="391" y="140"/>
                  </a:cubicBezTo>
                  <a:cubicBezTo>
                    <a:pt x="391" y="140"/>
                    <a:pt x="392" y="137"/>
                    <a:pt x="392" y="137"/>
                  </a:cubicBezTo>
                  <a:cubicBezTo>
                    <a:pt x="393" y="137"/>
                    <a:pt x="394" y="137"/>
                    <a:pt x="395" y="137"/>
                  </a:cubicBezTo>
                  <a:cubicBezTo>
                    <a:pt x="395" y="137"/>
                    <a:pt x="397" y="132"/>
                    <a:pt x="395" y="133"/>
                  </a:cubicBezTo>
                  <a:close/>
                  <a:moveTo>
                    <a:pt x="389" y="132"/>
                  </a:moveTo>
                  <a:cubicBezTo>
                    <a:pt x="390" y="134"/>
                    <a:pt x="390" y="134"/>
                    <a:pt x="390" y="134"/>
                  </a:cubicBezTo>
                  <a:cubicBezTo>
                    <a:pt x="390" y="133"/>
                    <a:pt x="391" y="132"/>
                    <a:pt x="389" y="132"/>
                  </a:cubicBezTo>
                  <a:close/>
                  <a:moveTo>
                    <a:pt x="386" y="132"/>
                  </a:moveTo>
                  <a:cubicBezTo>
                    <a:pt x="386" y="132"/>
                    <a:pt x="386" y="134"/>
                    <a:pt x="386" y="134"/>
                  </a:cubicBezTo>
                  <a:cubicBezTo>
                    <a:pt x="388" y="135"/>
                    <a:pt x="387" y="133"/>
                    <a:pt x="386" y="132"/>
                  </a:cubicBezTo>
                  <a:close/>
                  <a:moveTo>
                    <a:pt x="404" y="131"/>
                  </a:moveTo>
                  <a:cubicBezTo>
                    <a:pt x="402" y="131"/>
                    <a:pt x="404" y="133"/>
                    <a:pt x="405" y="133"/>
                  </a:cubicBezTo>
                  <a:cubicBezTo>
                    <a:pt x="405" y="133"/>
                    <a:pt x="407" y="130"/>
                    <a:pt x="404" y="131"/>
                  </a:cubicBezTo>
                  <a:close/>
                  <a:moveTo>
                    <a:pt x="538" y="128"/>
                  </a:moveTo>
                  <a:cubicBezTo>
                    <a:pt x="537" y="128"/>
                    <a:pt x="535" y="129"/>
                    <a:pt x="535" y="130"/>
                  </a:cubicBezTo>
                  <a:cubicBezTo>
                    <a:pt x="535" y="130"/>
                    <a:pt x="533" y="130"/>
                    <a:pt x="533" y="130"/>
                  </a:cubicBezTo>
                  <a:cubicBezTo>
                    <a:pt x="534" y="130"/>
                    <a:pt x="532" y="130"/>
                    <a:pt x="532" y="130"/>
                  </a:cubicBezTo>
                  <a:cubicBezTo>
                    <a:pt x="533" y="132"/>
                    <a:pt x="533" y="132"/>
                    <a:pt x="533" y="132"/>
                  </a:cubicBezTo>
                  <a:cubicBezTo>
                    <a:pt x="534" y="132"/>
                    <a:pt x="535" y="131"/>
                    <a:pt x="536" y="132"/>
                  </a:cubicBezTo>
                  <a:cubicBezTo>
                    <a:pt x="536" y="132"/>
                    <a:pt x="537" y="133"/>
                    <a:pt x="538" y="134"/>
                  </a:cubicBezTo>
                  <a:cubicBezTo>
                    <a:pt x="538" y="133"/>
                    <a:pt x="537" y="132"/>
                    <a:pt x="538" y="131"/>
                  </a:cubicBezTo>
                  <a:cubicBezTo>
                    <a:pt x="538" y="130"/>
                    <a:pt x="544" y="127"/>
                    <a:pt x="538" y="128"/>
                  </a:cubicBezTo>
                  <a:close/>
                  <a:moveTo>
                    <a:pt x="443" y="114"/>
                  </a:moveTo>
                  <a:cubicBezTo>
                    <a:pt x="442" y="114"/>
                    <a:pt x="441" y="114"/>
                    <a:pt x="440" y="114"/>
                  </a:cubicBezTo>
                  <a:cubicBezTo>
                    <a:pt x="439" y="116"/>
                    <a:pt x="439" y="116"/>
                    <a:pt x="439" y="116"/>
                  </a:cubicBezTo>
                  <a:cubicBezTo>
                    <a:pt x="441" y="119"/>
                    <a:pt x="441" y="119"/>
                    <a:pt x="446" y="120"/>
                  </a:cubicBezTo>
                  <a:cubicBezTo>
                    <a:pt x="446" y="120"/>
                    <a:pt x="445" y="118"/>
                    <a:pt x="445" y="118"/>
                  </a:cubicBezTo>
                  <a:cubicBezTo>
                    <a:pt x="445" y="118"/>
                    <a:pt x="445" y="115"/>
                    <a:pt x="445" y="114"/>
                  </a:cubicBezTo>
                  <a:cubicBezTo>
                    <a:pt x="444" y="114"/>
                    <a:pt x="443" y="114"/>
                    <a:pt x="443" y="114"/>
                  </a:cubicBezTo>
                  <a:close/>
                  <a:moveTo>
                    <a:pt x="395" y="111"/>
                  </a:moveTo>
                  <a:cubicBezTo>
                    <a:pt x="394" y="112"/>
                    <a:pt x="394" y="114"/>
                    <a:pt x="393" y="115"/>
                  </a:cubicBezTo>
                  <a:cubicBezTo>
                    <a:pt x="392" y="114"/>
                    <a:pt x="392" y="117"/>
                    <a:pt x="391" y="117"/>
                  </a:cubicBezTo>
                  <a:cubicBezTo>
                    <a:pt x="392" y="118"/>
                    <a:pt x="394" y="118"/>
                    <a:pt x="395" y="119"/>
                  </a:cubicBezTo>
                  <a:cubicBezTo>
                    <a:pt x="397" y="120"/>
                    <a:pt x="396" y="123"/>
                    <a:pt x="398" y="124"/>
                  </a:cubicBezTo>
                  <a:cubicBezTo>
                    <a:pt x="400" y="125"/>
                    <a:pt x="402" y="124"/>
                    <a:pt x="405" y="124"/>
                  </a:cubicBezTo>
                  <a:cubicBezTo>
                    <a:pt x="408" y="125"/>
                    <a:pt x="410" y="127"/>
                    <a:pt x="412" y="128"/>
                  </a:cubicBezTo>
                  <a:cubicBezTo>
                    <a:pt x="413" y="128"/>
                    <a:pt x="413" y="127"/>
                    <a:pt x="414" y="128"/>
                  </a:cubicBezTo>
                  <a:cubicBezTo>
                    <a:pt x="416" y="126"/>
                    <a:pt x="414" y="124"/>
                    <a:pt x="418" y="124"/>
                  </a:cubicBezTo>
                  <a:cubicBezTo>
                    <a:pt x="418" y="126"/>
                    <a:pt x="418" y="126"/>
                    <a:pt x="418" y="126"/>
                  </a:cubicBezTo>
                  <a:cubicBezTo>
                    <a:pt x="421" y="127"/>
                    <a:pt x="428" y="128"/>
                    <a:pt x="429" y="130"/>
                  </a:cubicBezTo>
                  <a:cubicBezTo>
                    <a:pt x="429" y="131"/>
                    <a:pt x="428" y="132"/>
                    <a:pt x="429" y="132"/>
                  </a:cubicBezTo>
                  <a:cubicBezTo>
                    <a:pt x="429" y="133"/>
                    <a:pt x="431" y="133"/>
                    <a:pt x="431" y="134"/>
                  </a:cubicBezTo>
                  <a:cubicBezTo>
                    <a:pt x="433" y="138"/>
                    <a:pt x="430" y="139"/>
                    <a:pt x="430" y="142"/>
                  </a:cubicBezTo>
                  <a:cubicBezTo>
                    <a:pt x="430" y="143"/>
                    <a:pt x="431" y="144"/>
                    <a:pt x="431" y="144"/>
                  </a:cubicBezTo>
                  <a:cubicBezTo>
                    <a:pt x="431" y="146"/>
                    <a:pt x="429" y="147"/>
                    <a:pt x="429" y="148"/>
                  </a:cubicBezTo>
                  <a:cubicBezTo>
                    <a:pt x="429" y="149"/>
                    <a:pt x="430" y="151"/>
                    <a:pt x="431" y="152"/>
                  </a:cubicBezTo>
                  <a:cubicBezTo>
                    <a:pt x="431" y="153"/>
                    <a:pt x="431" y="155"/>
                    <a:pt x="431" y="154"/>
                  </a:cubicBezTo>
                  <a:cubicBezTo>
                    <a:pt x="431" y="155"/>
                    <a:pt x="431" y="158"/>
                    <a:pt x="431" y="158"/>
                  </a:cubicBezTo>
                  <a:cubicBezTo>
                    <a:pt x="433" y="158"/>
                    <a:pt x="434" y="158"/>
                    <a:pt x="435" y="158"/>
                  </a:cubicBezTo>
                  <a:cubicBezTo>
                    <a:pt x="436" y="156"/>
                    <a:pt x="436" y="156"/>
                    <a:pt x="436" y="156"/>
                  </a:cubicBezTo>
                  <a:cubicBezTo>
                    <a:pt x="440" y="155"/>
                    <a:pt x="439" y="157"/>
                    <a:pt x="439" y="158"/>
                  </a:cubicBezTo>
                  <a:cubicBezTo>
                    <a:pt x="439" y="158"/>
                    <a:pt x="439" y="158"/>
                    <a:pt x="439" y="158"/>
                  </a:cubicBezTo>
                  <a:cubicBezTo>
                    <a:pt x="439" y="158"/>
                    <a:pt x="451" y="156"/>
                    <a:pt x="451" y="156"/>
                  </a:cubicBezTo>
                  <a:cubicBezTo>
                    <a:pt x="452" y="155"/>
                    <a:pt x="451" y="153"/>
                    <a:pt x="452" y="152"/>
                  </a:cubicBezTo>
                  <a:cubicBezTo>
                    <a:pt x="455" y="150"/>
                    <a:pt x="455" y="150"/>
                    <a:pt x="455" y="150"/>
                  </a:cubicBezTo>
                  <a:cubicBezTo>
                    <a:pt x="456" y="152"/>
                    <a:pt x="457" y="155"/>
                    <a:pt x="457" y="157"/>
                  </a:cubicBezTo>
                  <a:cubicBezTo>
                    <a:pt x="459" y="157"/>
                    <a:pt x="460" y="158"/>
                    <a:pt x="462" y="158"/>
                  </a:cubicBezTo>
                  <a:cubicBezTo>
                    <a:pt x="462" y="157"/>
                    <a:pt x="465" y="155"/>
                    <a:pt x="466" y="156"/>
                  </a:cubicBezTo>
                  <a:cubicBezTo>
                    <a:pt x="466" y="156"/>
                    <a:pt x="468" y="158"/>
                    <a:pt x="470" y="157"/>
                  </a:cubicBezTo>
                  <a:cubicBezTo>
                    <a:pt x="471" y="154"/>
                    <a:pt x="471" y="154"/>
                    <a:pt x="471" y="154"/>
                  </a:cubicBezTo>
                  <a:cubicBezTo>
                    <a:pt x="473" y="154"/>
                    <a:pt x="473" y="154"/>
                    <a:pt x="474" y="154"/>
                  </a:cubicBezTo>
                  <a:cubicBezTo>
                    <a:pt x="475" y="154"/>
                    <a:pt x="475" y="155"/>
                    <a:pt x="475" y="157"/>
                  </a:cubicBezTo>
                  <a:cubicBezTo>
                    <a:pt x="478" y="157"/>
                    <a:pt x="480" y="156"/>
                    <a:pt x="482" y="156"/>
                  </a:cubicBezTo>
                  <a:cubicBezTo>
                    <a:pt x="482" y="154"/>
                    <a:pt x="482" y="154"/>
                    <a:pt x="482" y="154"/>
                  </a:cubicBezTo>
                  <a:cubicBezTo>
                    <a:pt x="484" y="155"/>
                    <a:pt x="483" y="156"/>
                    <a:pt x="484" y="157"/>
                  </a:cubicBezTo>
                  <a:cubicBezTo>
                    <a:pt x="485" y="157"/>
                    <a:pt x="485" y="156"/>
                    <a:pt x="486" y="156"/>
                  </a:cubicBezTo>
                  <a:cubicBezTo>
                    <a:pt x="487" y="155"/>
                    <a:pt x="489" y="156"/>
                    <a:pt x="491" y="156"/>
                  </a:cubicBezTo>
                  <a:cubicBezTo>
                    <a:pt x="495" y="156"/>
                    <a:pt x="498" y="156"/>
                    <a:pt x="502" y="156"/>
                  </a:cubicBezTo>
                  <a:cubicBezTo>
                    <a:pt x="502" y="154"/>
                    <a:pt x="502" y="155"/>
                    <a:pt x="503" y="155"/>
                  </a:cubicBezTo>
                  <a:cubicBezTo>
                    <a:pt x="503" y="153"/>
                    <a:pt x="503" y="151"/>
                    <a:pt x="502" y="151"/>
                  </a:cubicBezTo>
                  <a:cubicBezTo>
                    <a:pt x="503" y="151"/>
                    <a:pt x="504" y="151"/>
                    <a:pt x="504" y="151"/>
                  </a:cubicBezTo>
                  <a:cubicBezTo>
                    <a:pt x="505" y="151"/>
                    <a:pt x="505" y="154"/>
                    <a:pt x="505" y="154"/>
                  </a:cubicBezTo>
                  <a:cubicBezTo>
                    <a:pt x="506" y="154"/>
                    <a:pt x="507" y="155"/>
                    <a:pt x="508" y="156"/>
                  </a:cubicBezTo>
                  <a:cubicBezTo>
                    <a:pt x="509" y="156"/>
                    <a:pt x="509" y="155"/>
                    <a:pt x="510" y="155"/>
                  </a:cubicBezTo>
                  <a:cubicBezTo>
                    <a:pt x="511" y="154"/>
                    <a:pt x="510" y="154"/>
                    <a:pt x="511" y="154"/>
                  </a:cubicBezTo>
                  <a:cubicBezTo>
                    <a:pt x="511" y="154"/>
                    <a:pt x="512" y="155"/>
                    <a:pt x="512" y="156"/>
                  </a:cubicBezTo>
                  <a:cubicBezTo>
                    <a:pt x="514" y="156"/>
                    <a:pt x="526" y="155"/>
                    <a:pt x="529" y="154"/>
                  </a:cubicBezTo>
                  <a:cubicBezTo>
                    <a:pt x="529" y="154"/>
                    <a:pt x="529" y="152"/>
                    <a:pt x="530" y="152"/>
                  </a:cubicBezTo>
                  <a:cubicBezTo>
                    <a:pt x="531" y="156"/>
                    <a:pt x="530" y="150"/>
                    <a:pt x="530" y="148"/>
                  </a:cubicBezTo>
                  <a:cubicBezTo>
                    <a:pt x="531" y="147"/>
                    <a:pt x="530" y="149"/>
                    <a:pt x="530" y="149"/>
                  </a:cubicBezTo>
                  <a:cubicBezTo>
                    <a:pt x="532" y="148"/>
                    <a:pt x="534" y="147"/>
                    <a:pt x="535" y="146"/>
                  </a:cubicBezTo>
                  <a:cubicBezTo>
                    <a:pt x="537" y="143"/>
                    <a:pt x="536" y="142"/>
                    <a:pt x="535" y="139"/>
                  </a:cubicBezTo>
                  <a:cubicBezTo>
                    <a:pt x="535" y="139"/>
                    <a:pt x="533" y="139"/>
                    <a:pt x="533" y="139"/>
                  </a:cubicBezTo>
                  <a:cubicBezTo>
                    <a:pt x="531" y="138"/>
                    <a:pt x="527" y="135"/>
                    <a:pt x="524" y="135"/>
                  </a:cubicBezTo>
                  <a:cubicBezTo>
                    <a:pt x="523" y="135"/>
                    <a:pt x="521" y="137"/>
                    <a:pt x="520" y="136"/>
                  </a:cubicBezTo>
                  <a:cubicBezTo>
                    <a:pt x="517" y="134"/>
                    <a:pt x="517" y="134"/>
                    <a:pt x="517" y="134"/>
                  </a:cubicBezTo>
                  <a:cubicBezTo>
                    <a:pt x="517" y="134"/>
                    <a:pt x="517" y="132"/>
                    <a:pt x="517" y="132"/>
                  </a:cubicBezTo>
                  <a:cubicBezTo>
                    <a:pt x="516" y="132"/>
                    <a:pt x="508" y="131"/>
                    <a:pt x="506" y="132"/>
                  </a:cubicBezTo>
                  <a:cubicBezTo>
                    <a:pt x="506" y="132"/>
                    <a:pt x="505" y="133"/>
                    <a:pt x="503" y="133"/>
                  </a:cubicBezTo>
                  <a:cubicBezTo>
                    <a:pt x="502" y="133"/>
                    <a:pt x="501" y="131"/>
                    <a:pt x="497" y="131"/>
                  </a:cubicBezTo>
                  <a:cubicBezTo>
                    <a:pt x="496" y="132"/>
                    <a:pt x="496" y="132"/>
                    <a:pt x="496" y="132"/>
                  </a:cubicBezTo>
                  <a:cubicBezTo>
                    <a:pt x="494" y="133"/>
                    <a:pt x="493" y="132"/>
                    <a:pt x="492" y="132"/>
                  </a:cubicBezTo>
                  <a:cubicBezTo>
                    <a:pt x="491" y="134"/>
                    <a:pt x="491" y="134"/>
                    <a:pt x="491" y="134"/>
                  </a:cubicBezTo>
                  <a:cubicBezTo>
                    <a:pt x="489" y="135"/>
                    <a:pt x="485" y="133"/>
                    <a:pt x="482" y="134"/>
                  </a:cubicBezTo>
                  <a:cubicBezTo>
                    <a:pt x="482" y="135"/>
                    <a:pt x="480" y="135"/>
                    <a:pt x="479" y="136"/>
                  </a:cubicBezTo>
                  <a:cubicBezTo>
                    <a:pt x="479" y="136"/>
                    <a:pt x="479" y="138"/>
                    <a:pt x="479" y="138"/>
                  </a:cubicBezTo>
                  <a:cubicBezTo>
                    <a:pt x="477" y="138"/>
                    <a:pt x="470" y="136"/>
                    <a:pt x="468" y="135"/>
                  </a:cubicBezTo>
                  <a:cubicBezTo>
                    <a:pt x="468" y="138"/>
                    <a:pt x="468" y="138"/>
                    <a:pt x="468" y="138"/>
                  </a:cubicBezTo>
                  <a:cubicBezTo>
                    <a:pt x="467" y="138"/>
                    <a:pt x="465" y="136"/>
                    <a:pt x="463" y="136"/>
                  </a:cubicBezTo>
                  <a:cubicBezTo>
                    <a:pt x="463" y="136"/>
                    <a:pt x="463" y="138"/>
                    <a:pt x="461" y="138"/>
                  </a:cubicBezTo>
                  <a:cubicBezTo>
                    <a:pt x="461" y="136"/>
                    <a:pt x="461" y="136"/>
                    <a:pt x="461" y="136"/>
                  </a:cubicBezTo>
                  <a:cubicBezTo>
                    <a:pt x="458" y="135"/>
                    <a:pt x="456" y="135"/>
                    <a:pt x="453" y="134"/>
                  </a:cubicBezTo>
                  <a:cubicBezTo>
                    <a:pt x="452" y="134"/>
                    <a:pt x="452" y="135"/>
                    <a:pt x="451" y="136"/>
                  </a:cubicBezTo>
                  <a:cubicBezTo>
                    <a:pt x="451" y="134"/>
                    <a:pt x="451" y="133"/>
                    <a:pt x="451" y="132"/>
                  </a:cubicBezTo>
                  <a:cubicBezTo>
                    <a:pt x="448" y="131"/>
                    <a:pt x="447" y="130"/>
                    <a:pt x="444" y="131"/>
                  </a:cubicBezTo>
                  <a:cubicBezTo>
                    <a:pt x="443" y="131"/>
                    <a:pt x="443" y="133"/>
                    <a:pt x="443" y="133"/>
                  </a:cubicBezTo>
                  <a:cubicBezTo>
                    <a:pt x="439" y="135"/>
                    <a:pt x="442" y="131"/>
                    <a:pt x="443" y="130"/>
                  </a:cubicBezTo>
                  <a:cubicBezTo>
                    <a:pt x="442" y="130"/>
                    <a:pt x="440" y="130"/>
                    <a:pt x="439" y="130"/>
                  </a:cubicBezTo>
                  <a:cubicBezTo>
                    <a:pt x="440" y="128"/>
                    <a:pt x="440" y="128"/>
                    <a:pt x="440" y="128"/>
                  </a:cubicBezTo>
                  <a:cubicBezTo>
                    <a:pt x="444" y="129"/>
                    <a:pt x="445" y="129"/>
                    <a:pt x="449" y="127"/>
                  </a:cubicBezTo>
                  <a:cubicBezTo>
                    <a:pt x="449" y="127"/>
                    <a:pt x="449" y="125"/>
                    <a:pt x="449" y="125"/>
                  </a:cubicBezTo>
                  <a:cubicBezTo>
                    <a:pt x="447" y="124"/>
                    <a:pt x="445" y="124"/>
                    <a:pt x="443" y="123"/>
                  </a:cubicBezTo>
                  <a:cubicBezTo>
                    <a:pt x="442" y="123"/>
                    <a:pt x="441" y="121"/>
                    <a:pt x="441" y="121"/>
                  </a:cubicBezTo>
                  <a:cubicBezTo>
                    <a:pt x="439" y="120"/>
                    <a:pt x="437" y="121"/>
                    <a:pt x="436" y="120"/>
                  </a:cubicBezTo>
                  <a:cubicBezTo>
                    <a:pt x="435" y="120"/>
                    <a:pt x="435" y="118"/>
                    <a:pt x="435" y="117"/>
                  </a:cubicBezTo>
                  <a:cubicBezTo>
                    <a:pt x="431" y="118"/>
                    <a:pt x="420" y="120"/>
                    <a:pt x="419" y="119"/>
                  </a:cubicBezTo>
                  <a:cubicBezTo>
                    <a:pt x="418" y="119"/>
                    <a:pt x="419" y="117"/>
                    <a:pt x="419" y="117"/>
                  </a:cubicBezTo>
                  <a:cubicBezTo>
                    <a:pt x="419" y="117"/>
                    <a:pt x="415" y="114"/>
                    <a:pt x="415" y="114"/>
                  </a:cubicBezTo>
                  <a:cubicBezTo>
                    <a:pt x="413" y="113"/>
                    <a:pt x="412" y="114"/>
                    <a:pt x="409" y="114"/>
                  </a:cubicBezTo>
                  <a:cubicBezTo>
                    <a:pt x="408" y="114"/>
                    <a:pt x="404" y="113"/>
                    <a:pt x="403" y="113"/>
                  </a:cubicBezTo>
                  <a:cubicBezTo>
                    <a:pt x="402" y="113"/>
                    <a:pt x="402" y="112"/>
                    <a:pt x="402" y="112"/>
                  </a:cubicBezTo>
                  <a:cubicBezTo>
                    <a:pt x="401" y="111"/>
                    <a:pt x="399" y="112"/>
                    <a:pt x="399" y="112"/>
                  </a:cubicBezTo>
                  <a:cubicBezTo>
                    <a:pt x="399" y="112"/>
                    <a:pt x="397" y="111"/>
                    <a:pt x="395" y="111"/>
                  </a:cubicBezTo>
                  <a:close/>
                  <a:moveTo>
                    <a:pt x="523" y="102"/>
                  </a:moveTo>
                  <a:cubicBezTo>
                    <a:pt x="524" y="102"/>
                    <a:pt x="524" y="103"/>
                    <a:pt x="524" y="104"/>
                  </a:cubicBezTo>
                  <a:cubicBezTo>
                    <a:pt x="525" y="104"/>
                    <a:pt x="525" y="105"/>
                    <a:pt x="526" y="105"/>
                  </a:cubicBezTo>
                  <a:cubicBezTo>
                    <a:pt x="523" y="105"/>
                    <a:pt x="520" y="105"/>
                    <a:pt x="518" y="105"/>
                  </a:cubicBezTo>
                  <a:cubicBezTo>
                    <a:pt x="519" y="105"/>
                    <a:pt x="518" y="104"/>
                    <a:pt x="518" y="104"/>
                  </a:cubicBezTo>
                  <a:cubicBezTo>
                    <a:pt x="518" y="104"/>
                    <a:pt x="522" y="102"/>
                    <a:pt x="523" y="102"/>
                  </a:cubicBezTo>
                  <a:close/>
                  <a:moveTo>
                    <a:pt x="411" y="99"/>
                  </a:moveTo>
                  <a:cubicBezTo>
                    <a:pt x="411" y="100"/>
                    <a:pt x="411" y="100"/>
                    <a:pt x="411" y="100"/>
                  </a:cubicBezTo>
                  <a:cubicBezTo>
                    <a:pt x="409" y="101"/>
                    <a:pt x="407" y="101"/>
                    <a:pt x="405" y="102"/>
                  </a:cubicBezTo>
                  <a:cubicBezTo>
                    <a:pt x="405" y="102"/>
                    <a:pt x="405" y="102"/>
                    <a:pt x="405" y="102"/>
                  </a:cubicBezTo>
                  <a:cubicBezTo>
                    <a:pt x="402" y="103"/>
                    <a:pt x="399" y="102"/>
                    <a:pt x="397" y="102"/>
                  </a:cubicBezTo>
                  <a:cubicBezTo>
                    <a:pt x="397" y="102"/>
                    <a:pt x="394" y="104"/>
                    <a:pt x="393" y="104"/>
                  </a:cubicBezTo>
                  <a:cubicBezTo>
                    <a:pt x="394" y="105"/>
                    <a:pt x="394" y="105"/>
                    <a:pt x="394" y="106"/>
                  </a:cubicBezTo>
                  <a:cubicBezTo>
                    <a:pt x="404" y="105"/>
                    <a:pt x="414" y="111"/>
                    <a:pt x="421" y="106"/>
                  </a:cubicBezTo>
                  <a:cubicBezTo>
                    <a:pt x="422" y="105"/>
                    <a:pt x="422" y="105"/>
                    <a:pt x="423" y="105"/>
                  </a:cubicBezTo>
                  <a:cubicBezTo>
                    <a:pt x="424" y="102"/>
                    <a:pt x="424" y="102"/>
                    <a:pt x="424" y="102"/>
                  </a:cubicBezTo>
                  <a:cubicBezTo>
                    <a:pt x="429" y="101"/>
                    <a:pt x="420" y="100"/>
                    <a:pt x="420" y="100"/>
                  </a:cubicBezTo>
                  <a:cubicBezTo>
                    <a:pt x="420" y="99"/>
                    <a:pt x="420" y="99"/>
                    <a:pt x="420" y="99"/>
                  </a:cubicBezTo>
                  <a:cubicBezTo>
                    <a:pt x="418" y="99"/>
                    <a:pt x="417" y="101"/>
                    <a:pt x="414" y="100"/>
                  </a:cubicBezTo>
                  <a:cubicBezTo>
                    <a:pt x="413" y="100"/>
                    <a:pt x="413" y="99"/>
                    <a:pt x="411" y="99"/>
                  </a:cubicBezTo>
                  <a:close/>
                  <a:moveTo>
                    <a:pt x="442" y="96"/>
                  </a:moveTo>
                  <a:cubicBezTo>
                    <a:pt x="441" y="97"/>
                    <a:pt x="442" y="98"/>
                    <a:pt x="442" y="98"/>
                  </a:cubicBezTo>
                  <a:cubicBezTo>
                    <a:pt x="442" y="99"/>
                    <a:pt x="440" y="100"/>
                    <a:pt x="439" y="100"/>
                  </a:cubicBezTo>
                  <a:cubicBezTo>
                    <a:pt x="439" y="101"/>
                    <a:pt x="439" y="103"/>
                    <a:pt x="439" y="102"/>
                  </a:cubicBezTo>
                  <a:cubicBezTo>
                    <a:pt x="440" y="105"/>
                    <a:pt x="440" y="106"/>
                    <a:pt x="440" y="108"/>
                  </a:cubicBezTo>
                  <a:cubicBezTo>
                    <a:pt x="441" y="107"/>
                    <a:pt x="441" y="106"/>
                    <a:pt x="441" y="106"/>
                  </a:cubicBezTo>
                  <a:cubicBezTo>
                    <a:pt x="442" y="106"/>
                    <a:pt x="444" y="106"/>
                    <a:pt x="445" y="106"/>
                  </a:cubicBezTo>
                  <a:cubicBezTo>
                    <a:pt x="446" y="104"/>
                    <a:pt x="447" y="102"/>
                    <a:pt x="447" y="99"/>
                  </a:cubicBezTo>
                  <a:cubicBezTo>
                    <a:pt x="445" y="98"/>
                    <a:pt x="444" y="97"/>
                    <a:pt x="442" y="96"/>
                  </a:cubicBezTo>
                  <a:close/>
                  <a:moveTo>
                    <a:pt x="510" y="94"/>
                  </a:moveTo>
                  <a:cubicBezTo>
                    <a:pt x="511" y="93"/>
                    <a:pt x="510" y="96"/>
                    <a:pt x="510" y="96"/>
                  </a:cubicBezTo>
                  <a:cubicBezTo>
                    <a:pt x="508" y="96"/>
                    <a:pt x="509" y="94"/>
                    <a:pt x="510" y="94"/>
                  </a:cubicBezTo>
                  <a:close/>
                  <a:moveTo>
                    <a:pt x="377" y="79"/>
                  </a:moveTo>
                  <a:cubicBezTo>
                    <a:pt x="373" y="88"/>
                    <a:pt x="374" y="92"/>
                    <a:pt x="384" y="92"/>
                  </a:cubicBezTo>
                  <a:cubicBezTo>
                    <a:pt x="384" y="92"/>
                    <a:pt x="385" y="94"/>
                    <a:pt x="385" y="94"/>
                  </a:cubicBezTo>
                  <a:cubicBezTo>
                    <a:pt x="384" y="94"/>
                    <a:pt x="383" y="93"/>
                    <a:pt x="382" y="94"/>
                  </a:cubicBezTo>
                  <a:cubicBezTo>
                    <a:pt x="382" y="94"/>
                    <a:pt x="381" y="96"/>
                    <a:pt x="382" y="96"/>
                  </a:cubicBezTo>
                  <a:cubicBezTo>
                    <a:pt x="383" y="96"/>
                    <a:pt x="383" y="98"/>
                    <a:pt x="384" y="98"/>
                  </a:cubicBezTo>
                  <a:cubicBezTo>
                    <a:pt x="385" y="99"/>
                    <a:pt x="388" y="100"/>
                    <a:pt x="388" y="101"/>
                  </a:cubicBezTo>
                  <a:cubicBezTo>
                    <a:pt x="388" y="102"/>
                    <a:pt x="387" y="102"/>
                    <a:pt x="388" y="103"/>
                  </a:cubicBezTo>
                  <a:cubicBezTo>
                    <a:pt x="389" y="103"/>
                    <a:pt x="390" y="103"/>
                    <a:pt x="391" y="103"/>
                  </a:cubicBezTo>
                  <a:cubicBezTo>
                    <a:pt x="392" y="103"/>
                    <a:pt x="392" y="101"/>
                    <a:pt x="393" y="100"/>
                  </a:cubicBezTo>
                  <a:cubicBezTo>
                    <a:pt x="395" y="99"/>
                    <a:pt x="402" y="99"/>
                    <a:pt x="404" y="99"/>
                  </a:cubicBezTo>
                  <a:cubicBezTo>
                    <a:pt x="404" y="98"/>
                    <a:pt x="404" y="97"/>
                    <a:pt x="404" y="96"/>
                  </a:cubicBezTo>
                  <a:cubicBezTo>
                    <a:pt x="404" y="96"/>
                    <a:pt x="402" y="95"/>
                    <a:pt x="402" y="94"/>
                  </a:cubicBezTo>
                  <a:cubicBezTo>
                    <a:pt x="402" y="93"/>
                    <a:pt x="403" y="93"/>
                    <a:pt x="403" y="93"/>
                  </a:cubicBezTo>
                  <a:cubicBezTo>
                    <a:pt x="403" y="93"/>
                    <a:pt x="401" y="90"/>
                    <a:pt x="401" y="90"/>
                  </a:cubicBezTo>
                  <a:cubicBezTo>
                    <a:pt x="401" y="90"/>
                    <a:pt x="400" y="90"/>
                    <a:pt x="399" y="90"/>
                  </a:cubicBezTo>
                  <a:cubicBezTo>
                    <a:pt x="399" y="90"/>
                    <a:pt x="397" y="88"/>
                    <a:pt x="397" y="88"/>
                  </a:cubicBezTo>
                  <a:cubicBezTo>
                    <a:pt x="396" y="87"/>
                    <a:pt x="395" y="89"/>
                    <a:pt x="394" y="88"/>
                  </a:cubicBezTo>
                  <a:cubicBezTo>
                    <a:pt x="394" y="88"/>
                    <a:pt x="394" y="88"/>
                    <a:pt x="394" y="88"/>
                  </a:cubicBezTo>
                  <a:cubicBezTo>
                    <a:pt x="394" y="87"/>
                    <a:pt x="392" y="86"/>
                    <a:pt x="392" y="86"/>
                  </a:cubicBezTo>
                  <a:cubicBezTo>
                    <a:pt x="389" y="84"/>
                    <a:pt x="386" y="84"/>
                    <a:pt x="383" y="83"/>
                  </a:cubicBezTo>
                  <a:cubicBezTo>
                    <a:pt x="381" y="82"/>
                    <a:pt x="379" y="80"/>
                    <a:pt x="377" y="79"/>
                  </a:cubicBezTo>
                  <a:close/>
                  <a:moveTo>
                    <a:pt x="363" y="57"/>
                  </a:moveTo>
                  <a:cubicBezTo>
                    <a:pt x="364" y="60"/>
                    <a:pt x="364" y="63"/>
                    <a:pt x="365" y="65"/>
                  </a:cubicBezTo>
                  <a:cubicBezTo>
                    <a:pt x="365" y="65"/>
                    <a:pt x="367" y="64"/>
                    <a:pt x="367" y="64"/>
                  </a:cubicBezTo>
                  <a:cubicBezTo>
                    <a:pt x="368" y="65"/>
                    <a:pt x="368" y="67"/>
                    <a:pt x="369" y="68"/>
                  </a:cubicBezTo>
                  <a:cubicBezTo>
                    <a:pt x="369" y="68"/>
                    <a:pt x="370" y="67"/>
                    <a:pt x="371" y="68"/>
                  </a:cubicBezTo>
                  <a:cubicBezTo>
                    <a:pt x="370" y="66"/>
                    <a:pt x="371" y="65"/>
                    <a:pt x="370" y="63"/>
                  </a:cubicBezTo>
                  <a:cubicBezTo>
                    <a:pt x="370" y="62"/>
                    <a:pt x="367" y="61"/>
                    <a:pt x="367" y="60"/>
                  </a:cubicBezTo>
                  <a:cubicBezTo>
                    <a:pt x="366" y="59"/>
                    <a:pt x="367" y="58"/>
                    <a:pt x="367" y="57"/>
                  </a:cubicBezTo>
                  <a:cubicBezTo>
                    <a:pt x="366" y="57"/>
                    <a:pt x="364" y="58"/>
                    <a:pt x="363" y="57"/>
                  </a:cubicBezTo>
                  <a:close/>
                  <a:moveTo>
                    <a:pt x="578" y="40"/>
                  </a:moveTo>
                  <a:cubicBezTo>
                    <a:pt x="581" y="40"/>
                    <a:pt x="580" y="41"/>
                    <a:pt x="579" y="41"/>
                  </a:cubicBezTo>
                  <a:cubicBezTo>
                    <a:pt x="573" y="42"/>
                    <a:pt x="573" y="40"/>
                    <a:pt x="578" y="40"/>
                  </a:cubicBezTo>
                  <a:close/>
                  <a:moveTo>
                    <a:pt x="374" y="160"/>
                  </a:moveTo>
                  <a:cubicBezTo>
                    <a:pt x="374" y="160"/>
                    <a:pt x="372" y="163"/>
                    <a:pt x="371" y="164"/>
                  </a:cubicBezTo>
                  <a:cubicBezTo>
                    <a:pt x="369" y="164"/>
                    <a:pt x="358" y="165"/>
                    <a:pt x="365" y="167"/>
                  </a:cubicBezTo>
                  <a:cubicBezTo>
                    <a:pt x="365" y="167"/>
                    <a:pt x="364" y="169"/>
                    <a:pt x="364" y="169"/>
                  </a:cubicBezTo>
                  <a:cubicBezTo>
                    <a:pt x="362" y="168"/>
                    <a:pt x="360" y="169"/>
                    <a:pt x="357" y="168"/>
                  </a:cubicBezTo>
                  <a:cubicBezTo>
                    <a:pt x="357" y="167"/>
                    <a:pt x="356" y="165"/>
                    <a:pt x="355" y="165"/>
                  </a:cubicBezTo>
                  <a:cubicBezTo>
                    <a:pt x="353" y="166"/>
                    <a:pt x="347" y="171"/>
                    <a:pt x="348" y="174"/>
                  </a:cubicBezTo>
                  <a:cubicBezTo>
                    <a:pt x="348" y="175"/>
                    <a:pt x="349" y="175"/>
                    <a:pt x="349" y="176"/>
                  </a:cubicBezTo>
                  <a:cubicBezTo>
                    <a:pt x="351" y="176"/>
                    <a:pt x="353" y="177"/>
                    <a:pt x="353" y="177"/>
                  </a:cubicBezTo>
                  <a:cubicBezTo>
                    <a:pt x="355" y="177"/>
                    <a:pt x="357" y="177"/>
                    <a:pt x="357" y="178"/>
                  </a:cubicBezTo>
                  <a:cubicBezTo>
                    <a:pt x="358" y="179"/>
                    <a:pt x="358" y="181"/>
                    <a:pt x="357" y="181"/>
                  </a:cubicBezTo>
                  <a:cubicBezTo>
                    <a:pt x="357" y="182"/>
                    <a:pt x="358" y="184"/>
                    <a:pt x="357" y="185"/>
                  </a:cubicBezTo>
                  <a:cubicBezTo>
                    <a:pt x="356" y="187"/>
                    <a:pt x="347" y="186"/>
                    <a:pt x="344" y="186"/>
                  </a:cubicBezTo>
                  <a:cubicBezTo>
                    <a:pt x="342" y="184"/>
                    <a:pt x="341" y="182"/>
                    <a:pt x="340" y="180"/>
                  </a:cubicBezTo>
                  <a:cubicBezTo>
                    <a:pt x="340" y="180"/>
                    <a:pt x="339" y="181"/>
                    <a:pt x="338" y="181"/>
                  </a:cubicBezTo>
                  <a:cubicBezTo>
                    <a:pt x="337" y="182"/>
                    <a:pt x="337" y="181"/>
                    <a:pt x="336" y="181"/>
                  </a:cubicBezTo>
                  <a:cubicBezTo>
                    <a:pt x="336" y="182"/>
                    <a:pt x="335" y="182"/>
                    <a:pt x="335" y="184"/>
                  </a:cubicBezTo>
                  <a:cubicBezTo>
                    <a:pt x="335" y="184"/>
                    <a:pt x="336" y="186"/>
                    <a:pt x="336" y="186"/>
                  </a:cubicBezTo>
                  <a:cubicBezTo>
                    <a:pt x="336" y="187"/>
                    <a:pt x="335" y="188"/>
                    <a:pt x="336" y="188"/>
                  </a:cubicBezTo>
                  <a:cubicBezTo>
                    <a:pt x="336" y="189"/>
                    <a:pt x="338" y="190"/>
                    <a:pt x="338" y="191"/>
                  </a:cubicBezTo>
                  <a:cubicBezTo>
                    <a:pt x="339" y="191"/>
                    <a:pt x="341" y="194"/>
                    <a:pt x="341" y="194"/>
                  </a:cubicBezTo>
                  <a:cubicBezTo>
                    <a:pt x="342" y="194"/>
                    <a:pt x="343" y="194"/>
                    <a:pt x="344" y="194"/>
                  </a:cubicBezTo>
                  <a:cubicBezTo>
                    <a:pt x="344" y="194"/>
                    <a:pt x="346" y="196"/>
                    <a:pt x="346" y="196"/>
                  </a:cubicBezTo>
                  <a:cubicBezTo>
                    <a:pt x="348" y="196"/>
                    <a:pt x="348" y="196"/>
                    <a:pt x="348" y="196"/>
                  </a:cubicBezTo>
                  <a:cubicBezTo>
                    <a:pt x="348" y="196"/>
                    <a:pt x="348" y="194"/>
                    <a:pt x="348" y="193"/>
                  </a:cubicBezTo>
                  <a:cubicBezTo>
                    <a:pt x="349" y="193"/>
                    <a:pt x="350" y="193"/>
                    <a:pt x="352" y="193"/>
                  </a:cubicBezTo>
                  <a:cubicBezTo>
                    <a:pt x="352" y="194"/>
                    <a:pt x="353" y="195"/>
                    <a:pt x="354" y="196"/>
                  </a:cubicBezTo>
                  <a:cubicBezTo>
                    <a:pt x="355" y="197"/>
                    <a:pt x="356" y="199"/>
                    <a:pt x="357" y="199"/>
                  </a:cubicBezTo>
                  <a:cubicBezTo>
                    <a:pt x="357" y="200"/>
                    <a:pt x="359" y="199"/>
                    <a:pt x="359" y="199"/>
                  </a:cubicBezTo>
                  <a:cubicBezTo>
                    <a:pt x="360" y="200"/>
                    <a:pt x="364" y="203"/>
                    <a:pt x="364" y="203"/>
                  </a:cubicBezTo>
                  <a:cubicBezTo>
                    <a:pt x="364" y="204"/>
                    <a:pt x="364" y="205"/>
                    <a:pt x="364" y="206"/>
                  </a:cubicBezTo>
                  <a:cubicBezTo>
                    <a:pt x="364" y="207"/>
                    <a:pt x="366" y="209"/>
                    <a:pt x="367" y="211"/>
                  </a:cubicBezTo>
                  <a:cubicBezTo>
                    <a:pt x="369" y="211"/>
                    <a:pt x="370" y="212"/>
                    <a:pt x="372" y="211"/>
                  </a:cubicBezTo>
                  <a:cubicBezTo>
                    <a:pt x="374" y="210"/>
                    <a:pt x="375" y="206"/>
                    <a:pt x="377" y="205"/>
                  </a:cubicBezTo>
                  <a:cubicBezTo>
                    <a:pt x="378" y="204"/>
                    <a:pt x="380" y="205"/>
                    <a:pt x="381" y="205"/>
                  </a:cubicBezTo>
                  <a:cubicBezTo>
                    <a:pt x="381" y="205"/>
                    <a:pt x="382" y="203"/>
                    <a:pt x="383" y="203"/>
                  </a:cubicBezTo>
                  <a:cubicBezTo>
                    <a:pt x="386" y="201"/>
                    <a:pt x="388" y="202"/>
                    <a:pt x="391" y="201"/>
                  </a:cubicBezTo>
                  <a:cubicBezTo>
                    <a:pt x="391" y="198"/>
                    <a:pt x="391" y="199"/>
                    <a:pt x="391" y="197"/>
                  </a:cubicBezTo>
                  <a:cubicBezTo>
                    <a:pt x="393" y="197"/>
                    <a:pt x="393" y="197"/>
                    <a:pt x="393" y="197"/>
                  </a:cubicBezTo>
                  <a:cubicBezTo>
                    <a:pt x="393" y="196"/>
                    <a:pt x="394" y="192"/>
                    <a:pt x="393" y="191"/>
                  </a:cubicBezTo>
                  <a:cubicBezTo>
                    <a:pt x="392" y="189"/>
                    <a:pt x="392" y="189"/>
                    <a:pt x="392" y="189"/>
                  </a:cubicBezTo>
                  <a:cubicBezTo>
                    <a:pt x="392" y="187"/>
                    <a:pt x="393" y="187"/>
                    <a:pt x="393" y="185"/>
                  </a:cubicBezTo>
                  <a:cubicBezTo>
                    <a:pt x="393" y="185"/>
                    <a:pt x="390" y="183"/>
                    <a:pt x="390" y="183"/>
                  </a:cubicBezTo>
                  <a:cubicBezTo>
                    <a:pt x="387" y="186"/>
                    <a:pt x="388" y="185"/>
                    <a:pt x="385" y="187"/>
                  </a:cubicBezTo>
                  <a:cubicBezTo>
                    <a:pt x="384" y="184"/>
                    <a:pt x="384" y="183"/>
                    <a:pt x="383" y="179"/>
                  </a:cubicBezTo>
                  <a:cubicBezTo>
                    <a:pt x="377" y="182"/>
                    <a:pt x="379" y="182"/>
                    <a:pt x="377" y="177"/>
                  </a:cubicBezTo>
                  <a:cubicBezTo>
                    <a:pt x="375" y="177"/>
                    <a:pt x="375" y="177"/>
                    <a:pt x="375" y="177"/>
                  </a:cubicBezTo>
                  <a:cubicBezTo>
                    <a:pt x="376" y="175"/>
                    <a:pt x="376" y="175"/>
                    <a:pt x="376" y="175"/>
                  </a:cubicBezTo>
                  <a:cubicBezTo>
                    <a:pt x="379" y="174"/>
                    <a:pt x="381" y="175"/>
                    <a:pt x="384" y="174"/>
                  </a:cubicBezTo>
                  <a:cubicBezTo>
                    <a:pt x="384" y="174"/>
                    <a:pt x="385" y="171"/>
                    <a:pt x="383" y="171"/>
                  </a:cubicBezTo>
                  <a:cubicBezTo>
                    <a:pt x="384" y="171"/>
                    <a:pt x="384" y="169"/>
                    <a:pt x="384" y="168"/>
                  </a:cubicBezTo>
                  <a:cubicBezTo>
                    <a:pt x="384" y="168"/>
                    <a:pt x="382" y="168"/>
                    <a:pt x="382" y="168"/>
                  </a:cubicBezTo>
                  <a:cubicBezTo>
                    <a:pt x="382" y="168"/>
                    <a:pt x="381" y="166"/>
                    <a:pt x="381" y="166"/>
                  </a:cubicBezTo>
                  <a:cubicBezTo>
                    <a:pt x="379" y="165"/>
                    <a:pt x="375" y="165"/>
                    <a:pt x="373" y="166"/>
                  </a:cubicBezTo>
                  <a:cubicBezTo>
                    <a:pt x="372" y="168"/>
                    <a:pt x="372" y="168"/>
                    <a:pt x="372" y="168"/>
                  </a:cubicBezTo>
                  <a:cubicBezTo>
                    <a:pt x="371" y="168"/>
                    <a:pt x="369" y="167"/>
                    <a:pt x="368" y="168"/>
                  </a:cubicBezTo>
                  <a:cubicBezTo>
                    <a:pt x="369" y="167"/>
                    <a:pt x="370" y="167"/>
                    <a:pt x="371" y="166"/>
                  </a:cubicBezTo>
                  <a:cubicBezTo>
                    <a:pt x="372" y="166"/>
                    <a:pt x="374" y="164"/>
                    <a:pt x="374" y="164"/>
                  </a:cubicBezTo>
                  <a:cubicBezTo>
                    <a:pt x="375" y="164"/>
                    <a:pt x="376" y="164"/>
                    <a:pt x="377" y="164"/>
                  </a:cubicBezTo>
                  <a:cubicBezTo>
                    <a:pt x="379" y="162"/>
                    <a:pt x="378" y="158"/>
                    <a:pt x="374" y="160"/>
                  </a:cubicBezTo>
                  <a:close/>
                  <a:moveTo>
                    <a:pt x="294" y="131"/>
                  </a:moveTo>
                  <a:cubicBezTo>
                    <a:pt x="294" y="131"/>
                    <a:pt x="294" y="133"/>
                    <a:pt x="294" y="133"/>
                  </a:cubicBezTo>
                  <a:cubicBezTo>
                    <a:pt x="291" y="134"/>
                    <a:pt x="293" y="131"/>
                    <a:pt x="294" y="131"/>
                  </a:cubicBezTo>
                  <a:close/>
                  <a:moveTo>
                    <a:pt x="188" y="120"/>
                  </a:moveTo>
                  <a:cubicBezTo>
                    <a:pt x="189" y="121"/>
                    <a:pt x="187" y="122"/>
                    <a:pt x="187" y="122"/>
                  </a:cubicBezTo>
                  <a:cubicBezTo>
                    <a:pt x="187" y="121"/>
                    <a:pt x="187" y="120"/>
                    <a:pt x="188" y="120"/>
                  </a:cubicBezTo>
                  <a:close/>
                  <a:moveTo>
                    <a:pt x="335" y="119"/>
                  </a:moveTo>
                  <a:cubicBezTo>
                    <a:pt x="333" y="119"/>
                    <a:pt x="327" y="121"/>
                    <a:pt x="326" y="122"/>
                  </a:cubicBezTo>
                  <a:cubicBezTo>
                    <a:pt x="325" y="122"/>
                    <a:pt x="324" y="123"/>
                    <a:pt x="324" y="124"/>
                  </a:cubicBezTo>
                  <a:cubicBezTo>
                    <a:pt x="322" y="122"/>
                    <a:pt x="321" y="125"/>
                    <a:pt x="324" y="127"/>
                  </a:cubicBezTo>
                  <a:cubicBezTo>
                    <a:pt x="324" y="128"/>
                    <a:pt x="324" y="128"/>
                    <a:pt x="324" y="128"/>
                  </a:cubicBezTo>
                  <a:cubicBezTo>
                    <a:pt x="328" y="127"/>
                    <a:pt x="330" y="127"/>
                    <a:pt x="334" y="126"/>
                  </a:cubicBezTo>
                  <a:cubicBezTo>
                    <a:pt x="334" y="126"/>
                    <a:pt x="332" y="128"/>
                    <a:pt x="332" y="128"/>
                  </a:cubicBezTo>
                  <a:cubicBezTo>
                    <a:pt x="329" y="128"/>
                    <a:pt x="328" y="129"/>
                    <a:pt x="326" y="130"/>
                  </a:cubicBezTo>
                  <a:cubicBezTo>
                    <a:pt x="325" y="132"/>
                    <a:pt x="325" y="132"/>
                    <a:pt x="325" y="132"/>
                  </a:cubicBezTo>
                  <a:cubicBezTo>
                    <a:pt x="329" y="131"/>
                    <a:pt x="337" y="131"/>
                    <a:pt x="334" y="132"/>
                  </a:cubicBezTo>
                  <a:cubicBezTo>
                    <a:pt x="333" y="132"/>
                    <a:pt x="331" y="132"/>
                    <a:pt x="331" y="133"/>
                  </a:cubicBezTo>
                  <a:cubicBezTo>
                    <a:pt x="330" y="133"/>
                    <a:pt x="330" y="135"/>
                    <a:pt x="330" y="136"/>
                  </a:cubicBezTo>
                  <a:cubicBezTo>
                    <a:pt x="329" y="136"/>
                    <a:pt x="327" y="136"/>
                    <a:pt x="327" y="136"/>
                  </a:cubicBezTo>
                  <a:cubicBezTo>
                    <a:pt x="327" y="137"/>
                    <a:pt x="327" y="138"/>
                    <a:pt x="327" y="138"/>
                  </a:cubicBezTo>
                  <a:cubicBezTo>
                    <a:pt x="329" y="138"/>
                    <a:pt x="332" y="139"/>
                    <a:pt x="335" y="138"/>
                  </a:cubicBezTo>
                  <a:cubicBezTo>
                    <a:pt x="336" y="137"/>
                    <a:pt x="336" y="135"/>
                    <a:pt x="338" y="134"/>
                  </a:cubicBezTo>
                  <a:cubicBezTo>
                    <a:pt x="339" y="133"/>
                    <a:pt x="341" y="133"/>
                    <a:pt x="342" y="132"/>
                  </a:cubicBezTo>
                  <a:cubicBezTo>
                    <a:pt x="342" y="132"/>
                    <a:pt x="342" y="130"/>
                    <a:pt x="341" y="131"/>
                  </a:cubicBezTo>
                  <a:cubicBezTo>
                    <a:pt x="341" y="130"/>
                    <a:pt x="341" y="130"/>
                    <a:pt x="341" y="130"/>
                  </a:cubicBezTo>
                  <a:cubicBezTo>
                    <a:pt x="342" y="128"/>
                    <a:pt x="342" y="128"/>
                    <a:pt x="342" y="128"/>
                  </a:cubicBezTo>
                  <a:cubicBezTo>
                    <a:pt x="341" y="127"/>
                    <a:pt x="344" y="125"/>
                    <a:pt x="340" y="125"/>
                  </a:cubicBezTo>
                  <a:cubicBezTo>
                    <a:pt x="338" y="125"/>
                    <a:pt x="337" y="125"/>
                    <a:pt x="336" y="126"/>
                  </a:cubicBezTo>
                  <a:cubicBezTo>
                    <a:pt x="337" y="124"/>
                    <a:pt x="341" y="120"/>
                    <a:pt x="335" y="119"/>
                  </a:cubicBezTo>
                  <a:close/>
                  <a:moveTo>
                    <a:pt x="325" y="114"/>
                  </a:moveTo>
                  <a:cubicBezTo>
                    <a:pt x="324" y="116"/>
                    <a:pt x="323" y="118"/>
                    <a:pt x="322" y="120"/>
                  </a:cubicBezTo>
                  <a:cubicBezTo>
                    <a:pt x="330" y="118"/>
                    <a:pt x="337" y="117"/>
                    <a:pt x="325" y="114"/>
                  </a:cubicBezTo>
                  <a:close/>
                  <a:moveTo>
                    <a:pt x="361" y="112"/>
                  </a:moveTo>
                  <a:cubicBezTo>
                    <a:pt x="361" y="114"/>
                    <a:pt x="361" y="114"/>
                    <a:pt x="361" y="114"/>
                  </a:cubicBezTo>
                  <a:cubicBezTo>
                    <a:pt x="359" y="114"/>
                    <a:pt x="358" y="114"/>
                    <a:pt x="357" y="114"/>
                  </a:cubicBezTo>
                  <a:cubicBezTo>
                    <a:pt x="358" y="115"/>
                    <a:pt x="356" y="116"/>
                    <a:pt x="356" y="116"/>
                  </a:cubicBezTo>
                  <a:cubicBezTo>
                    <a:pt x="357" y="118"/>
                    <a:pt x="357" y="118"/>
                    <a:pt x="357" y="118"/>
                  </a:cubicBezTo>
                  <a:cubicBezTo>
                    <a:pt x="359" y="118"/>
                    <a:pt x="361" y="119"/>
                    <a:pt x="363" y="119"/>
                  </a:cubicBezTo>
                  <a:cubicBezTo>
                    <a:pt x="362" y="119"/>
                    <a:pt x="362" y="119"/>
                    <a:pt x="362" y="120"/>
                  </a:cubicBezTo>
                  <a:cubicBezTo>
                    <a:pt x="360" y="120"/>
                    <a:pt x="357" y="121"/>
                    <a:pt x="355" y="121"/>
                  </a:cubicBezTo>
                  <a:cubicBezTo>
                    <a:pt x="356" y="122"/>
                    <a:pt x="355" y="122"/>
                    <a:pt x="355" y="123"/>
                  </a:cubicBezTo>
                  <a:cubicBezTo>
                    <a:pt x="356" y="124"/>
                    <a:pt x="359" y="125"/>
                    <a:pt x="360" y="126"/>
                  </a:cubicBezTo>
                  <a:cubicBezTo>
                    <a:pt x="360" y="127"/>
                    <a:pt x="360" y="129"/>
                    <a:pt x="359" y="131"/>
                  </a:cubicBezTo>
                  <a:cubicBezTo>
                    <a:pt x="363" y="131"/>
                    <a:pt x="361" y="134"/>
                    <a:pt x="360" y="134"/>
                  </a:cubicBezTo>
                  <a:cubicBezTo>
                    <a:pt x="360" y="134"/>
                    <a:pt x="358" y="133"/>
                    <a:pt x="357" y="134"/>
                  </a:cubicBezTo>
                  <a:cubicBezTo>
                    <a:pt x="357" y="133"/>
                    <a:pt x="358" y="131"/>
                    <a:pt x="357" y="130"/>
                  </a:cubicBezTo>
                  <a:cubicBezTo>
                    <a:pt x="357" y="130"/>
                    <a:pt x="352" y="126"/>
                    <a:pt x="351" y="125"/>
                  </a:cubicBezTo>
                  <a:cubicBezTo>
                    <a:pt x="350" y="124"/>
                    <a:pt x="350" y="120"/>
                    <a:pt x="350" y="120"/>
                  </a:cubicBezTo>
                  <a:cubicBezTo>
                    <a:pt x="345" y="116"/>
                    <a:pt x="345" y="121"/>
                    <a:pt x="344" y="121"/>
                  </a:cubicBezTo>
                  <a:cubicBezTo>
                    <a:pt x="344" y="120"/>
                    <a:pt x="344" y="123"/>
                    <a:pt x="344" y="123"/>
                  </a:cubicBezTo>
                  <a:cubicBezTo>
                    <a:pt x="344" y="123"/>
                    <a:pt x="345" y="123"/>
                    <a:pt x="346" y="123"/>
                  </a:cubicBezTo>
                  <a:cubicBezTo>
                    <a:pt x="344" y="127"/>
                    <a:pt x="345" y="127"/>
                    <a:pt x="346" y="130"/>
                  </a:cubicBezTo>
                  <a:cubicBezTo>
                    <a:pt x="346" y="130"/>
                    <a:pt x="348" y="130"/>
                    <a:pt x="348" y="130"/>
                  </a:cubicBezTo>
                  <a:cubicBezTo>
                    <a:pt x="348" y="130"/>
                    <a:pt x="349" y="135"/>
                    <a:pt x="350" y="135"/>
                  </a:cubicBezTo>
                  <a:cubicBezTo>
                    <a:pt x="349" y="135"/>
                    <a:pt x="348" y="136"/>
                    <a:pt x="347" y="136"/>
                  </a:cubicBezTo>
                  <a:cubicBezTo>
                    <a:pt x="347" y="136"/>
                    <a:pt x="346" y="134"/>
                    <a:pt x="346" y="134"/>
                  </a:cubicBezTo>
                  <a:cubicBezTo>
                    <a:pt x="343" y="135"/>
                    <a:pt x="343" y="135"/>
                    <a:pt x="340" y="136"/>
                  </a:cubicBezTo>
                  <a:cubicBezTo>
                    <a:pt x="341" y="136"/>
                    <a:pt x="339" y="136"/>
                    <a:pt x="342" y="137"/>
                  </a:cubicBezTo>
                  <a:cubicBezTo>
                    <a:pt x="341" y="139"/>
                    <a:pt x="341" y="139"/>
                    <a:pt x="341" y="139"/>
                  </a:cubicBezTo>
                  <a:cubicBezTo>
                    <a:pt x="340" y="139"/>
                    <a:pt x="339" y="139"/>
                    <a:pt x="338" y="139"/>
                  </a:cubicBezTo>
                  <a:cubicBezTo>
                    <a:pt x="338" y="139"/>
                    <a:pt x="339" y="142"/>
                    <a:pt x="338" y="142"/>
                  </a:cubicBezTo>
                  <a:cubicBezTo>
                    <a:pt x="340" y="143"/>
                    <a:pt x="339" y="144"/>
                    <a:pt x="342" y="144"/>
                  </a:cubicBezTo>
                  <a:cubicBezTo>
                    <a:pt x="344" y="143"/>
                    <a:pt x="346" y="140"/>
                    <a:pt x="348" y="140"/>
                  </a:cubicBezTo>
                  <a:cubicBezTo>
                    <a:pt x="351" y="138"/>
                    <a:pt x="353" y="140"/>
                    <a:pt x="357" y="140"/>
                  </a:cubicBezTo>
                  <a:cubicBezTo>
                    <a:pt x="358" y="139"/>
                    <a:pt x="360" y="138"/>
                    <a:pt x="361" y="138"/>
                  </a:cubicBezTo>
                  <a:cubicBezTo>
                    <a:pt x="361" y="138"/>
                    <a:pt x="362" y="139"/>
                    <a:pt x="361" y="140"/>
                  </a:cubicBezTo>
                  <a:cubicBezTo>
                    <a:pt x="360" y="140"/>
                    <a:pt x="360" y="140"/>
                    <a:pt x="360" y="140"/>
                  </a:cubicBezTo>
                  <a:cubicBezTo>
                    <a:pt x="360" y="140"/>
                    <a:pt x="359" y="141"/>
                    <a:pt x="359" y="142"/>
                  </a:cubicBezTo>
                  <a:cubicBezTo>
                    <a:pt x="358" y="142"/>
                    <a:pt x="356" y="143"/>
                    <a:pt x="355" y="144"/>
                  </a:cubicBezTo>
                  <a:cubicBezTo>
                    <a:pt x="355" y="151"/>
                    <a:pt x="357" y="149"/>
                    <a:pt x="364" y="149"/>
                  </a:cubicBezTo>
                  <a:cubicBezTo>
                    <a:pt x="365" y="149"/>
                    <a:pt x="368" y="150"/>
                    <a:pt x="368" y="150"/>
                  </a:cubicBezTo>
                  <a:cubicBezTo>
                    <a:pt x="373" y="149"/>
                    <a:pt x="376" y="149"/>
                    <a:pt x="383" y="149"/>
                  </a:cubicBezTo>
                  <a:cubicBezTo>
                    <a:pt x="383" y="148"/>
                    <a:pt x="383" y="148"/>
                    <a:pt x="384" y="148"/>
                  </a:cubicBezTo>
                  <a:cubicBezTo>
                    <a:pt x="384" y="147"/>
                    <a:pt x="383" y="146"/>
                    <a:pt x="383" y="146"/>
                  </a:cubicBezTo>
                  <a:cubicBezTo>
                    <a:pt x="383" y="145"/>
                    <a:pt x="383" y="145"/>
                    <a:pt x="383" y="145"/>
                  </a:cubicBezTo>
                  <a:cubicBezTo>
                    <a:pt x="383" y="145"/>
                    <a:pt x="384" y="145"/>
                    <a:pt x="385" y="145"/>
                  </a:cubicBezTo>
                  <a:cubicBezTo>
                    <a:pt x="384" y="144"/>
                    <a:pt x="386" y="144"/>
                    <a:pt x="385" y="142"/>
                  </a:cubicBezTo>
                  <a:cubicBezTo>
                    <a:pt x="384" y="142"/>
                    <a:pt x="382" y="142"/>
                    <a:pt x="382" y="141"/>
                  </a:cubicBezTo>
                  <a:cubicBezTo>
                    <a:pt x="382" y="140"/>
                    <a:pt x="382" y="139"/>
                    <a:pt x="382" y="138"/>
                  </a:cubicBezTo>
                  <a:cubicBezTo>
                    <a:pt x="384" y="139"/>
                    <a:pt x="383" y="135"/>
                    <a:pt x="383" y="135"/>
                  </a:cubicBezTo>
                  <a:cubicBezTo>
                    <a:pt x="381" y="135"/>
                    <a:pt x="380" y="135"/>
                    <a:pt x="379" y="134"/>
                  </a:cubicBezTo>
                  <a:cubicBezTo>
                    <a:pt x="380" y="133"/>
                    <a:pt x="381" y="131"/>
                    <a:pt x="380" y="129"/>
                  </a:cubicBezTo>
                  <a:cubicBezTo>
                    <a:pt x="379" y="127"/>
                    <a:pt x="379" y="127"/>
                    <a:pt x="379" y="127"/>
                  </a:cubicBezTo>
                  <a:cubicBezTo>
                    <a:pt x="379" y="126"/>
                    <a:pt x="378" y="121"/>
                    <a:pt x="379" y="121"/>
                  </a:cubicBezTo>
                  <a:cubicBezTo>
                    <a:pt x="377" y="120"/>
                    <a:pt x="374" y="119"/>
                    <a:pt x="373" y="118"/>
                  </a:cubicBezTo>
                  <a:cubicBezTo>
                    <a:pt x="373" y="118"/>
                    <a:pt x="375" y="118"/>
                    <a:pt x="374" y="117"/>
                  </a:cubicBezTo>
                  <a:cubicBezTo>
                    <a:pt x="373" y="115"/>
                    <a:pt x="370" y="115"/>
                    <a:pt x="369" y="114"/>
                  </a:cubicBezTo>
                  <a:cubicBezTo>
                    <a:pt x="368" y="115"/>
                    <a:pt x="368" y="117"/>
                    <a:pt x="367" y="118"/>
                  </a:cubicBezTo>
                  <a:cubicBezTo>
                    <a:pt x="369" y="118"/>
                    <a:pt x="368" y="119"/>
                    <a:pt x="369" y="120"/>
                  </a:cubicBezTo>
                  <a:cubicBezTo>
                    <a:pt x="370" y="121"/>
                    <a:pt x="366" y="121"/>
                    <a:pt x="364" y="121"/>
                  </a:cubicBezTo>
                  <a:cubicBezTo>
                    <a:pt x="364" y="120"/>
                    <a:pt x="364" y="119"/>
                    <a:pt x="363" y="119"/>
                  </a:cubicBezTo>
                  <a:cubicBezTo>
                    <a:pt x="364" y="120"/>
                    <a:pt x="365" y="118"/>
                    <a:pt x="365" y="118"/>
                  </a:cubicBezTo>
                  <a:cubicBezTo>
                    <a:pt x="364" y="116"/>
                    <a:pt x="362" y="114"/>
                    <a:pt x="361" y="112"/>
                  </a:cubicBezTo>
                  <a:close/>
                  <a:moveTo>
                    <a:pt x="346" y="97"/>
                  </a:moveTo>
                  <a:cubicBezTo>
                    <a:pt x="345" y="98"/>
                    <a:pt x="344" y="100"/>
                    <a:pt x="344" y="100"/>
                  </a:cubicBezTo>
                  <a:cubicBezTo>
                    <a:pt x="344" y="100"/>
                    <a:pt x="344" y="101"/>
                    <a:pt x="345" y="100"/>
                  </a:cubicBezTo>
                  <a:cubicBezTo>
                    <a:pt x="345" y="100"/>
                    <a:pt x="346" y="103"/>
                    <a:pt x="346" y="103"/>
                  </a:cubicBezTo>
                  <a:cubicBezTo>
                    <a:pt x="349" y="102"/>
                    <a:pt x="354" y="102"/>
                    <a:pt x="350" y="99"/>
                  </a:cubicBezTo>
                  <a:cubicBezTo>
                    <a:pt x="349" y="98"/>
                    <a:pt x="347" y="98"/>
                    <a:pt x="346" y="97"/>
                  </a:cubicBezTo>
                  <a:close/>
                  <a:moveTo>
                    <a:pt x="316" y="97"/>
                  </a:moveTo>
                  <a:cubicBezTo>
                    <a:pt x="316" y="98"/>
                    <a:pt x="316" y="97"/>
                    <a:pt x="315" y="98"/>
                  </a:cubicBezTo>
                  <a:cubicBezTo>
                    <a:pt x="315" y="99"/>
                    <a:pt x="314" y="101"/>
                    <a:pt x="315" y="102"/>
                  </a:cubicBezTo>
                  <a:cubicBezTo>
                    <a:pt x="315" y="103"/>
                    <a:pt x="317" y="103"/>
                    <a:pt x="318" y="104"/>
                  </a:cubicBezTo>
                  <a:cubicBezTo>
                    <a:pt x="318" y="105"/>
                    <a:pt x="318" y="107"/>
                    <a:pt x="319" y="108"/>
                  </a:cubicBezTo>
                  <a:cubicBezTo>
                    <a:pt x="319" y="107"/>
                    <a:pt x="321" y="106"/>
                    <a:pt x="321" y="106"/>
                  </a:cubicBezTo>
                  <a:cubicBezTo>
                    <a:pt x="321" y="104"/>
                    <a:pt x="321" y="104"/>
                    <a:pt x="321" y="102"/>
                  </a:cubicBezTo>
                  <a:cubicBezTo>
                    <a:pt x="321" y="102"/>
                    <a:pt x="319" y="101"/>
                    <a:pt x="319" y="100"/>
                  </a:cubicBezTo>
                  <a:cubicBezTo>
                    <a:pt x="319" y="100"/>
                    <a:pt x="319" y="99"/>
                    <a:pt x="319" y="98"/>
                  </a:cubicBezTo>
                  <a:cubicBezTo>
                    <a:pt x="319" y="98"/>
                    <a:pt x="317" y="97"/>
                    <a:pt x="316" y="97"/>
                  </a:cubicBezTo>
                  <a:close/>
                  <a:moveTo>
                    <a:pt x="273" y="80"/>
                  </a:moveTo>
                  <a:cubicBezTo>
                    <a:pt x="273" y="80"/>
                    <a:pt x="271" y="82"/>
                    <a:pt x="271" y="82"/>
                  </a:cubicBezTo>
                  <a:cubicBezTo>
                    <a:pt x="270" y="82"/>
                    <a:pt x="269" y="81"/>
                    <a:pt x="268" y="82"/>
                  </a:cubicBezTo>
                  <a:cubicBezTo>
                    <a:pt x="267" y="82"/>
                    <a:pt x="267" y="83"/>
                    <a:pt x="266" y="84"/>
                  </a:cubicBezTo>
                  <a:cubicBezTo>
                    <a:pt x="263" y="86"/>
                    <a:pt x="264" y="85"/>
                    <a:pt x="262" y="88"/>
                  </a:cubicBezTo>
                  <a:cubicBezTo>
                    <a:pt x="265" y="89"/>
                    <a:pt x="270" y="91"/>
                    <a:pt x="274" y="91"/>
                  </a:cubicBezTo>
                  <a:cubicBezTo>
                    <a:pt x="275" y="90"/>
                    <a:pt x="275" y="90"/>
                    <a:pt x="275" y="90"/>
                  </a:cubicBezTo>
                  <a:cubicBezTo>
                    <a:pt x="276" y="89"/>
                    <a:pt x="278" y="90"/>
                    <a:pt x="280" y="90"/>
                  </a:cubicBezTo>
                  <a:cubicBezTo>
                    <a:pt x="280" y="88"/>
                    <a:pt x="282" y="86"/>
                    <a:pt x="281" y="83"/>
                  </a:cubicBezTo>
                  <a:cubicBezTo>
                    <a:pt x="281" y="83"/>
                    <a:pt x="280" y="82"/>
                    <a:pt x="280" y="82"/>
                  </a:cubicBezTo>
                  <a:cubicBezTo>
                    <a:pt x="279" y="82"/>
                    <a:pt x="278" y="82"/>
                    <a:pt x="277" y="82"/>
                  </a:cubicBezTo>
                  <a:cubicBezTo>
                    <a:pt x="276" y="81"/>
                    <a:pt x="276" y="80"/>
                    <a:pt x="273" y="80"/>
                  </a:cubicBezTo>
                  <a:close/>
                  <a:moveTo>
                    <a:pt x="310" y="73"/>
                  </a:moveTo>
                  <a:cubicBezTo>
                    <a:pt x="306" y="77"/>
                    <a:pt x="307" y="76"/>
                    <a:pt x="308" y="81"/>
                  </a:cubicBezTo>
                  <a:cubicBezTo>
                    <a:pt x="309" y="81"/>
                    <a:pt x="311" y="80"/>
                    <a:pt x="312" y="80"/>
                  </a:cubicBezTo>
                  <a:cubicBezTo>
                    <a:pt x="312" y="80"/>
                    <a:pt x="311" y="83"/>
                    <a:pt x="312" y="84"/>
                  </a:cubicBezTo>
                  <a:cubicBezTo>
                    <a:pt x="314" y="83"/>
                    <a:pt x="313" y="81"/>
                    <a:pt x="316" y="82"/>
                  </a:cubicBezTo>
                  <a:cubicBezTo>
                    <a:pt x="316" y="83"/>
                    <a:pt x="315" y="86"/>
                    <a:pt x="315" y="86"/>
                  </a:cubicBezTo>
                  <a:cubicBezTo>
                    <a:pt x="316" y="86"/>
                    <a:pt x="317" y="86"/>
                    <a:pt x="318" y="86"/>
                  </a:cubicBezTo>
                  <a:cubicBezTo>
                    <a:pt x="318" y="85"/>
                    <a:pt x="318" y="85"/>
                    <a:pt x="318" y="85"/>
                  </a:cubicBezTo>
                  <a:cubicBezTo>
                    <a:pt x="318" y="85"/>
                    <a:pt x="320" y="86"/>
                    <a:pt x="320" y="86"/>
                  </a:cubicBezTo>
                  <a:cubicBezTo>
                    <a:pt x="320" y="86"/>
                    <a:pt x="321" y="87"/>
                    <a:pt x="320" y="87"/>
                  </a:cubicBezTo>
                  <a:cubicBezTo>
                    <a:pt x="317" y="88"/>
                    <a:pt x="320" y="89"/>
                    <a:pt x="321" y="90"/>
                  </a:cubicBezTo>
                  <a:cubicBezTo>
                    <a:pt x="320" y="90"/>
                    <a:pt x="318" y="90"/>
                    <a:pt x="316" y="90"/>
                  </a:cubicBezTo>
                  <a:cubicBezTo>
                    <a:pt x="316" y="90"/>
                    <a:pt x="316" y="92"/>
                    <a:pt x="316" y="92"/>
                  </a:cubicBezTo>
                  <a:cubicBezTo>
                    <a:pt x="317" y="93"/>
                    <a:pt x="317" y="92"/>
                    <a:pt x="318" y="93"/>
                  </a:cubicBezTo>
                  <a:cubicBezTo>
                    <a:pt x="318" y="93"/>
                    <a:pt x="320" y="93"/>
                    <a:pt x="321" y="92"/>
                  </a:cubicBezTo>
                  <a:cubicBezTo>
                    <a:pt x="322" y="92"/>
                    <a:pt x="323" y="90"/>
                    <a:pt x="324" y="90"/>
                  </a:cubicBezTo>
                  <a:cubicBezTo>
                    <a:pt x="325" y="89"/>
                    <a:pt x="326" y="90"/>
                    <a:pt x="328" y="90"/>
                  </a:cubicBezTo>
                  <a:cubicBezTo>
                    <a:pt x="329" y="88"/>
                    <a:pt x="329" y="88"/>
                    <a:pt x="329" y="88"/>
                  </a:cubicBezTo>
                  <a:cubicBezTo>
                    <a:pt x="332" y="88"/>
                    <a:pt x="330" y="91"/>
                    <a:pt x="334" y="90"/>
                  </a:cubicBezTo>
                  <a:cubicBezTo>
                    <a:pt x="334" y="90"/>
                    <a:pt x="334" y="88"/>
                    <a:pt x="334" y="88"/>
                  </a:cubicBezTo>
                  <a:cubicBezTo>
                    <a:pt x="335" y="88"/>
                    <a:pt x="336" y="89"/>
                    <a:pt x="336" y="89"/>
                  </a:cubicBezTo>
                  <a:cubicBezTo>
                    <a:pt x="338" y="90"/>
                    <a:pt x="340" y="89"/>
                    <a:pt x="342" y="89"/>
                  </a:cubicBezTo>
                  <a:cubicBezTo>
                    <a:pt x="342" y="89"/>
                    <a:pt x="344" y="91"/>
                    <a:pt x="344" y="92"/>
                  </a:cubicBezTo>
                  <a:cubicBezTo>
                    <a:pt x="345" y="92"/>
                    <a:pt x="346" y="92"/>
                    <a:pt x="348" y="92"/>
                  </a:cubicBezTo>
                  <a:cubicBezTo>
                    <a:pt x="349" y="93"/>
                    <a:pt x="351" y="96"/>
                    <a:pt x="353" y="97"/>
                  </a:cubicBezTo>
                  <a:cubicBezTo>
                    <a:pt x="354" y="98"/>
                    <a:pt x="355" y="97"/>
                    <a:pt x="357" y="98"/>
                  </a:cubicBezTo>
                  <a:cubicBezTo>
                    <a:pt x="359" y="100"/>
                    <a:pt x="360" y="104"/>
                    <a:pt x="363" y="104"/>
                  </a:cubicBezTo>
                  <a:cubicBezTo>
                    <a:pt x="371" y="104"/>
                    <a:pt x="368" y="94"/>
                    <a:pt x="365" y="91"/>
                  </a:cubicBezTo>
                  <a:cubicBezTo>
                    <a:pt x="363" y="88"/>
                    <a:pt x="360" y="86"/>
                    <a:pt x="355" y="86"/>
                  </a:cubicBezTo>
                  <a:cubicBezTo>
                    <a:pt x="355" y="86"/>
                    <a:pt x="354" y="88"/>
                    <a:pt x="353" y="87"/>
                  </a:cubicBezTo>
                  <a:cubicBezTo>
                    <a:pt x="353" y="87"/>
                    <a:pt x="351" y="83"/>
                    <a:pt x="351" y="83"/>
                  </a:cubicBezTo>
                  <a:cubicBezTo>
                    <a:pt x="348" y="81"/>
                    <a:pt x="346" y="82"/>
                    <a:pt x="344" y="82"/>
                  </a:cubicBezTo>
                  <a:cubicBezTo>
                    <a:pt x="344" y="82"/>
                    <a:pt x="343" y="79"/>
                    <a:pt x="343" y="79"/>
                  </a:cubicBezTo>
                  <a:cubicBezTo>
                    <a:pt x="339" y="77"/>
                    <a:pt x="338" y="80"/>
                    <a:pt x="336" y="81"/>
                  </a:cubicBezTo>
                  <a:cubicBezTo>
                    <a:pt x="335" y="81"/>
                    <a:pt x="335" y="81"/>
                    <a:pt x="334" y="81"/>
                  </a:cubicBezTo>
                  <a:cubicBezTo>
                    <a:pt x="334" y="80"/>
                    <a:pt x="334" y="79"/>
                    <a:pt x="334" y="78"/>
                  </a:cubicBezTo>
                  <a:cubicBezTo>
                    <a:pt x="332" y="77"/>
                    <a:pt x="329" y="76"/>
                    <a:pt x="327" y="75"/>
                  </a:cubicBezTo>
                  <a:cubicBezTo>
                    <a:pt x="327" y="76"/>
                    <a:pt x="326" y="76"/>
                    <a:pt x="326" y="76"/>
                  </a:cubicBezTo>
                  <a:cubicBezTo>
                    <a:pt x="325" y="78"/>
                    <a:pt x="326" y="79"/>
                    <a:pt x="326" y="80"/>
                  </a:cubicBezTo>
                  <a:cubicBezTo>
                    <a:pt x="323" y="81"/>
                    <a:pt x="323" y="81"/>
                    <a:pt x="323" y="81"/>
                  </a:cubicBezTo>
                  <a:cubicBezTo>
                    <a:pt x="322" y="80"/>
                    <a:pt x="320" y="75"/>
                    <a:pt x="320" y="75"/>
                  </a:cubicBezTo>
                  <a:cubicBezTo>
                    <a:pt x="318" y="74"/>
                    <a:pt x="316" y="75"/>
                    <a:pt x="315" y="75"/>
                  </a:cubicBezTo>
                  <a:cubicBezTo>
                    <a:pt x="314" y="75"/>
                    <a:pt x="312" y="74"/>
                    <a:pt x="310" y="73"/>
                  </a:cubicBezTo>
                  <a:close/>
                  <a:moveTo>
                    <a:pt x="83" y="478"/>
                  </a:moveTo>
                  <a:cubicBezTo>
                    <a:pt x="82" y="478"/>
                    <a:pt x="80" y="479"/>
                    <a:pt x="79" y="480"/>
                  </a:cubicBezTo>
                  <a:cubicBezTo>
                    <a:pt x="80" y="482"/>
                    <a:pt x="78" y="481"/>
                    <a:pt x="80" y="482"/>
                  </a:cubicBezTo>
                  <a:cubicBezTo>
                    <a:pt x="80" y="483"/>
                    <a:pt x="80" y="483"/>
                    <a:pt x="80" y="483"/>
                  </a:cubicBezTo>
                  <a:cubicBezTo>
                    <a:pt x="80" y="481"/>
                    <a:pt x="79" y="485"/>
                    <a:pt x="80" y="487"/>
                  </a:cubicBezTo>
                  <a:cubicBezTo>
                    <a:pt x="81" y="489"/>
                    <a:pt x="87" y="491"/>
                    <a:pt x="88" y="493"/>
                  </a:cubicBezTo>
                  <a:cubicBezTo>
                    <a:pt x="88" y="492"/>
                    <a:pt x="88" y="491"/>
                    <a:pt x="88" y="491"/>
                  </a:cubicBezTo>
                  <a:cubicBezTo>
                    <a:pt x="87" y="488"/>
                    <a:pt x="86" y="489"/>
                    <a:pt x="86" y="489"/>
                  </a:cubicBezTo>
                  <a:cubicBezTo>
                    <a:pt x="86" y="489"/>
                    <a:pt x="87" y="488"/>
                    <a:pt x="89" y="487"/>
                  </a:cubicBezTo>
                  <a:cubicBezTo>
                    <a:pt x="88" y="486"/>
                    <a:pt x="88" y="486"/>
                    <a:pt x="86" y="485"/>
                  </a:cubicBezTo>
                  <a:cubicBezTo>
                    <a:pt x="86" y="485"/>
                    <a:pt x="88" y="483"/>
                    <a:pt x="87" y="482"/>
                  </a:cubicBezTo>
                  <a:cubicBezTo>
                    <a:pt x="86" y="481"/>
                    <a:pt x="85" y="482"/>
                    <a:pt x="85" y="481"/>
                  </a:cubicBezTo>
                  <a:cubicBezTo>
                    <a:pt x="85" y="481"/>
                    <a:pt x="86" y="480"/>
                    <a:pt x="86" y="479"/>
                  </a:cubicBezTo>
                  <a:cubicBezTo>
                    <a:pt x="85" y="478"/>
                    <a:pt x="84" y="479"/>
                    <a:pt x="83" y="478"/>
                  </a:cubicBezTo>
                  <a:close/>
                  <a:moveTo>
                    <a:pt x="96" y="469"/>
                  </a:moveTo>
                  <a:cubicBezTo>
                    <a:pt x="96" y="470"/>
                    <a:pt x="96" y="470"/>
                    <a:pt x="96" y="470"/>
                  </a:cubicBezTo>
                  <a:cubicBezTo>
                    <a:pt x="94" y="470"/>
                    <a:pt x="96" y="470"/>
                    <a:pt x="97" y="471"/>
                  </a:cubicBezTo>
                  <a:cubicBezTo>
                    <a:pt x="97" y="471"/>
                    <a:pt x="98" y="468"/>
                    <a:pt x="96" y="469"/>
                  </a:cubicBezTo>
                  <a:close/>
                  <a:moveTo>
                    <a:pt x="74" y="467"/>
                  </a:moveTo>
                  <a:cubicBezTo>
                    <a:pt x="74" y="469"/>
                    <a:pt x="75" y="474"/>
                    <a:pt x="75" y="475"/>
                  </a:cubicBezTo>
                  <a:cubicBezTo>
                    <a:pt x="75" y="475"/>
                    <a:pt x="74" y="475"/>
                    <a:pt x="74" y="477"/>
                  </a:cubicBezTo>
                  <a:cubicBezTo>
                    <a:pt x="76" y="477"/>
                    <a:pt x="76" y="477"/>
                    <a:pt x="76" y="477"/>
                  </a:cubicBezTo>
                  <a:cubicBezTo>
                    <a:pt x="76" y="477"/>
                    <a:pt x="76" y="479"/>
                    <a:pt x="76" y="478"/>
                  </a:cubicBezTo>
                  <a:cubicBezTo>
                    <a:pt x="76" y="478"/>
                    <a:pt x="76" y="480"/>
                    <a:pt x="76" y="480"/>
                  </a:cubicBezTo>
                  <a:cubicBezTo>
                    <a:pt x="77" y="481"/>
                    <a:pt x="79" y="479"/>
                    <a:pt x="79" y="479"/>
                  </a:cubicBezTo>
                  <a:cubicBezTo>
                    <a:pt x="80" y="478"/>
                    <a:pt x="82" y="478"/>
                    <a:pt x="82" y="477"/>
                  </a:cubicBezTo>
                  <a:cubicBezTo>
                    <a:pt x="83" y="476"/>
                    <a:pt x="82" y="474"/>
                    <a:pt x="82" y="473"/>
                  </a:cubicBezTo>
                  <a:cubicBezTo>
                    <a:pt x="83" y="471"/>
                    <a:pt x="84" y="469"/>
                    <a:pt x="84" y="467"/>
                  </a:cubicBezTo>
                  <a:cubicBezTo>
                    <a:pt x="79" y="468"/>
                    <a:pt x="78" y="470"/>
                    <a:pt x="74" y="467"/>
                  </a:cubicBezTo>
                  <a:close/>
                  <a:moveTo>
                    <a:pt x="278" y="385"/>
                  </a:moveTo>
                  <a:cubicBezTo>
                    <a:pt x="279" y="385"/>
                    <a:pt x="280" y="385"/>
                    <a:pt x="281" y="385"/>
                  </a:cubicBezTo>
                  <a:cubicBezTo>
                    <a:pt x="282" y="385"/>
                    <a:pt x="282" y="387"/>
                    <a:pt x="283" y="388"/>
                  </a:cubicBezTo>
                  <a:cubicBezTo>
                    <a:pt x="283" y="388"/>
                    <a:pt x="287" y="387"/>
                    <a:pt x="288" y="387"/>
                  </a:cubicBezTo>
                  <a:cubicBezTo>
                    <a:pt x="288" y="386"/>
                    <a:pt x="288" y="386"/>
                    <a:pt x="288" y="386"/>
                  </a:cubicBezTo>
                  <a:cubicBezTo>
                    <a:pt x="290" y="385"/>
                    <a:pt x="295" y="385"/>
                    <a:pt x="296" y="386"/>
                  </a:cubicBezTo>
                  <a:cubicBezTo>
                    <a:pt x="297" y="386"/>
                    <a:pt x="304" y="389"/>
                    <a:pt x="299" y="388"/>
                  </a:cubicBezTo>
                  <a:cubicBezTo>
                    <a:pt x="299" y="388"/>
                    <a:pt x="297" y="388"/>
                    <a:pt x="296" y="388"/>
                  </a:cubicBezTo>
                  <a:cubicBezTo>
                    <a:pt x="296" y="388"/>
                    <a:pt x="293" y="387"/>
                    <a:pt x="291" y="388"/>
                  </a:cubicBezTo>
                  <a:cubicBezTo>
                    <a:pt x="291" y="388"/>
                    <a:pt x="291" y="389"/>
                    <a:pt x="290" y="390"/>
                  </a:cubicBezTo>
                  <a:cubicBezTo>
                    <a:pt x="289" y="391"/>
                    <a:pt x="288" y="390"/>
                    <a:pt x="286" y="390"/>
                  </a:cubicBezTo>
                  <a:cubicBezTo>
                    <a:pt x="284" y="391"/>
                    <a:pt x="283" y="393"/>
                    <a:pt x="282" y="394"/>
                  </a:cubicBezTo>
                  <a:cubicBezTo>
                    <a:pt x="278" y="395"/>
                    <a:pt x="276" y="396"/>
                    <a:pt x="273" y="399"/>
                  </a:cubicBezTo>
                  <a:cubicBezTo>
                    <a:pt x="272" y="400"/>
                    <a:pt x="269" y="402"/>
                    <a:pt x="269" y="403"/>
                  </a:cubicBezTo>
                  <a:cubicBezTo>
                    <a:pt x="269" y="404"/>
                    <a:pt x="269" y="405"/>
                    <a:pt x="269" y="405"/>
                  </a:cubicBezTo>
                  <a:cubicBezTo>
                    <a:pt x="267" y="405"/>
                    <a:pt x="265" y="406"/>
                    <a:pt x="264" y="405"/>
                  </a:cubicBezTo>
                  <a:cubicBezTo>
                    <a:pt x="264" y="405"/>
                    <a:pt x="263" y="404"/>
                    <a:pt x="263" y="404"/>
                  </a:cubicBezTo>
                  <a:cubicBezTo>
                    <a:pt x="261" y="405"/>
                    <a:pt x="262" y="402"/>
                    <a:pt x="262" y="402"/>
                  </a:cubicBezTo>
                  <a:cubicBezTo>
                    <a:pt x="263" y="401"/>
                    <a:pt x="263" y="402"/>
                    <a:pt x="264" y="401"/>
                  </a:cubicBezTo>
                  <a:cubicBezTo>
                    <a:pt x="266" y="400"/>
                    <a:pt x="267" y="397"/>
                    <a:pt x="268" y="396"/>
                  </a:cubicBezTo>
                  <a:cubicBezTo>
                    <a:pt x="270" y="394"/>
                    <a:pt x="274" y="393"/>
                    <a:pt x="275" y="391"/>
                  </a:cubicBezTo>
                  <a:cubicBezTo>
                    <a:pt x="275" y="390"/>
                    <a:pt x="275" y="389"/>
                    <a:pt x="275" y="388"/>
                  </a:cubicBezTo>
                  <a:cubicBezTo>
                    <a:pt x="275" y="387"/>
                    <a:pt x="278" y="386"/>
                    <a:pt x="278" y="385"/>
                  </a:cubicBezTo>
                  <a:close/>
                  <a:moveTo>
                    <a:pt x="274" y="332"/>
                  </a:moveTo>
                  <a:cubicBezTo>
                    <a:pt x="277" y="332"/>
                    <a:pt x="278" y="333"/>
                    <a:pt x="280" y="334"/>
                  </a:cubicBezTo>
                  <a:cubicBezTo>
                    <a:pt x="280" y="335"/>
                    <a:pt x="280" y="335"/>
                    <a:pt x="280" y="335"/>
                  </a:cubicBezTo>
                  <a:cubicBezTo>
                    <a:pt x="278" y="335"/>
                    <a:pt x="277" y="334"/>
                    <a:pt x="275" y="334"/>
                  </a:cubicBezTo>
                  <a:cubicBezTo>
                    <a:pt x="276" y="335"/>
                    <a:pt x="275" y="336"/>
                    <a:pt x="276" y="336"/>
                  </a:cubicBezTo>
                  <a:cubicBezTo>
                    <a:pt x="276" y="336"/>
                    <a:pt x="277" y="337"/>
                    <a:pt x="277" y="338"/>
                  </a:cubicBezTo>
                  <a:cubicBezTo>
                    <a:pt x="276" y="338"/>
                    <a:pt x="274" y="337"/>
                    <a:pt x="273" y="338"/>
                  </a:cubicBezTo>
                  <a:cubicBezTo>
                    <a:pt x="272" y="338"/>
                    <a:pt x="273" y="340"/>
                    <a:pt x="272" y="341"/>
                  </a:cubicBezTo>
                  <a:cubicBezTo>
                    <a:pt x="272" y="341"/>
                    <a:pt x="270" y="341"/>
                    <a:pt x="270" y="341"/>
                  </a:cubicBezTo>
                  <a:cubicBezTo>
                    <a:pt x="269" y="343"/>
                    <a:pt x="268" y="346"/>
                    <a:pt x="266" y="347"/>
                  </a:cubicBezTo>
                  <a:cubicBezTo>
                    <a:pt x="264" y="348"/>
                    <a:pt x="264" y="346"/>
                    <a:pt x="262" y="347"/>
                  </a:cubicBezTo>
                  <a:cubicBezTo>
                    <a:pt x="262" y="347"/>
                    <a:pt x="254" y="355"/>
                    <a:pt x="254" y="355"/>
                  </a:cubicBezTo>
                  <a:cubicBezTo>
                    <a:pt x="253" y="356"/>
                    <a:pt x="254" y="357"/>
                    <a:pt x="253" y="358"/>
                  </a:cubicBezTo>
                  <a:cubicBezTo>
                    <a:pt x="252" y="359"/>
                    <a:pt x="250" y="359"/>
                    <a:pt x="248" y="360"/>
                  </a:cubicBezTo>
                  <a:cubicBezTo>
                    <a:pt x="248" y="359"/>
                    <a:pt x="247" y="358"/>
                    <a:pt x="246" y="358"/>
                  </a:cubicBezTo>
                  <a:cubicBezTo>
                    <a:pt x="245" y="357"/>
                    <a:pt x="244" y="358"/>
                    <a:pt x="243" y="358"/>
                  </a:cubicBezTo>
                  <a:cubicBezTo>
                    <a:pt x="242" y="360"/>
                    <a:pt x="239" y="365"/>
                    <a:pt x="237" y="366"/>
                  </a:cubicBezTo>
                  <a:cubicBezTo>
                    <a:pt x="237" y="366"/>
                    <a:pt x="234" y="365"/>
                    <a:pt x="233" y="365"/>
                  </a:cubicBezTo>
                  <a:cubicBezTo>
                    <a:pt x="229" y="365"/>
                    <a:pt x="226" y="366"/>
                    <a:pt x="223" y="368"/>
                  </a:cubicBezTo>
                  <a:cubicBezTo>
                    <a:pt x="222" y="367"/>
                    <a:pt x="221" y="367"/>
                    <a:pt x="220" y="366"/>
                  </a:cubicBezTo>
                  <a:cubicBezTo>
                    <a:pt x="219" y="365"/>
                    <a:pt x="219" y="362"/>
                    <a:pt x="218" y="362"/>
                  </a:cubicBezTo>
                  <a:cubicBezTo>
                    <a:pt x="216" y="361"/>
                    <a:pt x="214" y="362"/>
                    <a:pt x="212" y="361"/>
                  </a:cubicBezTo>
                  <a:cubicBezTo>
                    <a:pt x="212" y="361"/>
                    <a:pt x="210" y="359"/>
                    <a:pt x="209" y="359"/>
                  </a:cubicBezTo>
                  <a:cubicBezTo>
                    <a:pt x="205" y="354"/>
                    <a:pt x="214" y="359"/>
                    <a:pt x="218" y="358"/>
                  </a:cubicBezTo>
                  <a:cubicBezTo>
                    <a:pt x="218" y="358"/>
                    <a:pt x="220" y="356"/>
                    <a:pt x="220" y="356"/>
                  </a:cubicBezTo>
                  <a:cubicBezTo>
                    <a:pt x="222" y="355"/>
                    <a:pt x="224" y="354"/>
                    <a:pt x="227" y="352"/>
                  </a:cubicBezTo>
                  <a:cubicBezTo>
                    <a:pt x="227" y="352"/>
                    <a:pt x="228" y="350"/>
                    <a:pt x="229" y="350"/>
                  </a:cubicBezTo>
                  <a:cubicBezTo>
                    <a:pt x="231" y="349"/>
                    <a:pt x="232" y="350"/>
                    <a:pt x="234" y="350"/>
                  </a:cubicBezTo>
                  <a:cubicBezTo>
                    <a:pt x="233" y="349"/>
                    <a:pt x="234" y="349"/>
                    <a:pt x="235" y="348"/>
                  </a:cubicBezTo>
                  <a:cubicBezTo>
                    <a:pt x="231" y="345"/>
                    <a:pt x="229" y="344"/>
                    <a:pt x="228" y="340"/>
                  </a:cubicBezTo>
                  <a:cubicBezTo>
                    <a:pt x="228" y="339"/>
                    <a:pt x="228" y="338"/>
                    <a:pt x="228" y="337"/>
                  </a:cubicBezTo>
                  <a:cubicBezTo>
                    <a:pt x="228" y="336"/>
                    <a:pt x="226" y="335"/>
                    <a:pt x="225" y="335"/>
                  </a:cubicBezTo>
                  <a:cubicBezTo>
                    <a:pt x="225" y="333"/>
                    <a:pt x="225" y="333"/>
                    <a:pt x="225" y="333"/>
                  </a:cubicBezTo>
                  <a:cubicBezTo>
                    <a:pt x="227" y="334"/>
                    <a:pt x="229" y="333"/>
                    <a:pt x="231" y="334"/>
                  </a:cubicBezTo>
                  <a:cubicBezTo>
                    <a:pt x="231" y="334"/>
                    <a:pt x="233" y="337"/>
                    <a:pt x="233" y="337"/>
                  </a:cubicBezTo>
                  <a:cubicBezTo>
                    <a:pt x="234" y="338"/>
                    <a:pt x="234" y="336"/>
                    <a:pt x="236" y="336"/>
                  </a:cubicBezTo>
                  <a:cubicBezTo>
                    <a:pt x="236" y="340"/>
                    <a:pt x="237" y="342"/>
                    <a:pt x="238" y="346"/>
                  </a:cubicBezTo>
                  <a:cubicBezTo>
                    <a:pt x="242" y="346"/>
                    <a:pt x="250" y="347"/>
                    <a:pt x="253" y="346"/>
                  </a:cubicBezTo>
                  <a:cubicBezTo>
                    <a:pt x="256" y="346"/>
                    <a:pt x="258" y="341"/>
                    <a:pt x="260" y="340"/>
                  </a:cubicBezTo>
                  <a:cubicBezTo>
                    <a:pt x="261" y="339"/>
                    <a:pt x="262" y="339"/>
                    <a:pt x="264" y="338"/>
                  </a:cubicBezTo>
                  <a:cubicBezTo>
                    <a:pt x="265" y="337"/>
                    <a:pt x="266" y="334"/>
                    <a:pt x="268" y="334"/>
                  </a:cubicBezTo>
                  <a:cubicBezTo>
                    <a:pt x="270" y="333"/>
                    <a:pt x="271" y="334"/>
                    <a:pt x="272" y="334"/>
                  </a:cubicBezTo>
                  <a:cubicBezTo>
                    <a:pt x="273" y="334"/>
                    <a:pt x="274" y="332"/>
                    <a:pt x="274" y="332"/>
                  </a:cubicBezTo>
                  <a:close/>
                  <a:moveTo>
                    <a:pt x="189" y="328"/>
                  </a:moveTo>
                  <a:cubicBezTo>
                    <a:pt x="190" y="328"/>
                    <a:pt x="194" y="329"/>
                    <a:pt x="197" y="330"/>
                  </a:cubicBezTo>
                  <a:cubicBezTo>
                    <a:pt x="197" y="330"/>
                    <a:pt x="197" y="332"/>
                    <a:pt x="197" y="332"/>
                  </a:cubicBezTo>
                  <a:cubicBezTo>
                    <a:pt x="199" y="332"/>
                    <a:pt x="202" y="332"/>
                    <a:pt x="206" y="332"/>
                  </a:cubicBezTo>
                  <a:cubicBezTo>
                    <a:pt x="205" y="334"/>
                    <a:pt x="205" y="334"/>
                    <a:pt x="205" y="334"/>
                  </a:cubicBezTo>
                  <a:cubicBezTo>
                    <a:pt x="202" y="334"/>
                    <a:pt x="199" y="335"/>
                    <a:pt x="197" y="336"/>
                  </a:cubicBezTo>
                  <a:cubicBezTo>
                    <a:pt x="193" y="336"/>
                    <a:pt x="191" y="334"/>
                    <a:pt x="188" y="334"/>
                  </a:cubicBezTo>
                  <a:cubicBezTo>
                    <a:pt x="186" y="334"/>
                    <a:pt x="186" y="335"/>
                    <a:pt x="184" y="334"/>
                  </a:cubicBezTo>
                  <a:cubicBezTo>
                    <a:pt x="183" y="334"/>
                    <a:pt x="182" y="333"/>
                    <a:pt x="181" y="332"/>
                  </a:cubicBezTo>
                  <a:cubicBezTo>
                    <a:pt x="183" y="332"/>
                    <a:pt x="184" y="332"/>
                    <a:pt x="185" y="331"/>
                  </a:cubicBezTo>
                  <a:cubicBezTo>
                    <a:pt x="185" y="331"/>
                    <a:pt x="187" y="331"/>
                    <a:pt x="188" y="330"/>
                  </a:cubicBezTo>
                  <a:cubicBezTo>
                    <a:pt x="189" y="330"/>
                    <a:pt x="188" y="329"/>
                    <a:pt x="189" y="328"/>
                  </a:cubicBezTo>
                  <a:close/>
                  <a:moveTo>
                    <a:pt x="185" y="279"/>
                  </a:moveTo>
                  <a:cubicBezTo>
                    <a:pt x="188" y="278"/>
                    <a:pt x="190" y="280"/>
                    <a:pt x="193" y="281"/>
                  </a:cubicBezTo>
                  <a:cubicBezTo>
                    <a:pt x="194" y="281"/>
                    <a:pt x="196" y="281"/>
                    <a:pt x="197" y="282"/>
                  </a:cubicBezTo>
                  <a:cubicBezTo>
                    <a:pt x="197" y="282"/>
                    <a:pt x="198" y="282"/>
                    <a:pt x="199" y="282"/>
                  </a:cubicBezTo>
                  <a:cubicBezTo>
                    <a:pt x="198" y="283"/>
                    <a:pt x="198" y="283"/>
                    <a:pt x="198" y="283"/>
                  </a:cubicBezTo>
                  <a:cubicBezTo>
                    <a:pt x="193" y="283"/>
                    <a:pt x="182" y="285"/>
                    <a:pt x="189" y="287"/>
                  </a:cubicBezTo>
                  <a:cubicBezTo>
                    <a:pt x="190" y="288"/>
                    <a:pt x="191" y="287"/>
                    <a:pt x="192" y="287"/>
                  </a:cubicBezTo>
                  <a:cubicBezTo>
                    <a:pt x="194" y="287"/>
                    <a:pt x="197" y="290"/>
                    <a:pt x="198" y="290"/>
                  </a:cubicBezTo>
                  <a:cubicBezTo>
                    <a:pt x="202" y="291"/>
                    <a:pt x="205" y="289"/>
                    <a:pt x="208" y="288"/>
                  </a:cubicBezTo>
                  <a:cubicBezTo>
                    <a:pt x="208" y="290"/>
                    <a:pt x="209" y="290"/>
                    <a:pt x="209" y="292"/>
                  </a:cubicBezTo>
                  <a:cubicBezTo>
                    <a:pt x="209" y="294"/>
                    <a:pt x="206" y="297"/>
                    <a:pt x="205" y="298"/>
                  </a:cubicBezTo>
                  <a:cubicBezTo>
                    <a:pt x="206" y="299"/>
                    <a:pt x="206" y="299"/>
                    <a:pt x="207" y="299"/>
                  </a:cubicBezTo>
                  <a:cubicBezTo>
                    <a:pt x="207" y="299"/>
                    <a:pt x="207" y="301"/>
                    <a:pt x="207" y="301"/>
                  </a:cubicBezTo>
                  <a:cubicBezTo>
                    <a:pt x="205" y="302"/>
                    <a:pt x="202" y="303"/>
                    <a:pt x="198" y="302"/>
                  </a:cubicBezTo>
                  <a:cubicBezTo>
                    <a:pt x="198" y="302"/>
                    <a:pt x="196" y="300"/>
                    <a:pt x="196" y="300"/>
                  </a:cubicBezTo>
                  <a:cubicBezTo>
                    <a:pt x="194" y="300"/>
                    <a:pt x="194" y="301"/>
                    <a:pt x="192" y="301"/>
                  </a:cubicBezTo>
                  <a:cubicBezTo>
                    <a:pt x="192" y="301"/>
                    <a:pt x="191" y="303"/>
                    <a:pt x="191" y="304"/>
                  </a:cubicBezTo>
                  <a:cubicBezTo>
                    <a:pt x="192" y="305"/>
                    <a:pt x="203" y="310"/>
                    <a:pt x="199" y="309"/>
                  </a:cubicBezTo>
                  <a:cubicBezTo>
                    <a:pt x="198" y="309"/>
                    <a:pt x="196" y="308"/>
                    <a:pt x="195" y="308"/>
                  </a:cubicBezTo>
                  <a:cubicBezTo>
                    <a:pt x="194" y="308"/>
                    <a:pt x="191" y="308"/>
                    <a:pt x="191" y="308"/>
                  </a:cubicBezTo>
                  <a:cubicBezTo>
                    <a:pt x="188" y="309"/>
                    <a:pt x="185" y="309"/>
                    <a:pt x="182" y="311"/>
                  </a:cubicBezTo>
                  <a:cubicBezTo>
                    <a:pt x="181" y="312"/>
                    <a:pt x="179" y="315"/>
                    <a:pt x="177" y="316"/>
                  </a:cubicBezTo>
                  <a:cubicBezTo>
                    <a:pt x="176" y="316"/>
                    <a:pt x="177" y="313"/>
                    <a:pt x="177" y="312"/>
                  </a:cubicBezTo>
                  <a:cubicBezTo>
                    <a:pt x="178" y="311"/>
                    <a:pt x="178" y="313"/>
                    <a:pt x="180" y="312"/>
                  </a:cubicBezTo>
                  <a:cubicBezTo>
                    <a:pt x="181" y="311"/>
                    <a:pt x="180" y="310"/>
                    <a:pt x="181" y="310"/>
                  </a:cubicBezTo>
                  <a:cubicBezTo>
                    <a:pt x="182" y="307"/>
                    <a:pt x="185" y="307"/>
                    <a:pt x="189" y="306"/>
                  </a:cubicBezTo>
                  <a:cubicBezTo>
                    <a:pt x="189" y="305"/>
                    <a:pt x="189" y="305"/>
                    <a:pt x="189" y="305"/>
                  </a:cubicBezTo>
                  <a:cubicBezTo>
                    <a:pt x="183" y="303"/>
                    <a:pt x="183" y="303"/>
                    <a:pt x="179" y="306"/>
                  </a:cubicBezTo>
                  <a:cubicBezTo>
                    <a:pt x="178" y="307"/>
                    <a:pt x="176" y="308"/>
                    <a:pt x="175" y="309"/>
                  </a:cubicBezTo>
                  <a:cubicBezTo>
                    <a:pt x="175" y="310"/>
                    <a:pt x="176" y="311"/>
                    <a:pt x="175" y="312"/>
                  </a:cubicBezTo>
                  <a:cubicBezTo>
                    <a:pt x="175" y="313"/>
                    <a:pt x="174" y="314"/>
                    <a:pt x="173" y="314"/>
                  </a:cubicBezTo>
                  <a:cubicBezTo>
                    <a:pt x="168" y="313"/>
                    <a:pt x="165" y="313"/>
                    <a:pt x="161" y="310"/>
                  </a:cubicBezTo>
                  <a:cubicBezTo>
                    <a:pt x="161" y="308"/>
                    <a:pt x="161" y="308"/>
                    <a:pt x="161" y="308"/>
                  </a:cubicBezTo>
                  <a:cubicBezTo>
                    <a:pt x="165" y="307"/>
                    <a:pt x="163" y="307"/>
                    <a:pt x="163" y="304"/>
                  </a:cubicBezTo>
                  <a:cubicBezTo>
                    <a:pt x="165" y="303"/>
                    <a:pt x="166" y="301"/>
                    <a:pt x="168" y="300"/>
                  </a:cubicBezTo>
                  <a:cubicBezTo>
                    <a:pt x="168" y="299"/>
                    <a:pt x="168" y="299"/>
                    <a:pt x="168" y="298"/>
                  </a:cubicBezTo>
                  <a:cubicBezTo>
                    <a:pt x="168" y="297"/>
                    <a:pt x="165" y="295"/>
                    <a:pt x="165" y="294"/>
                  </a:cubicBezTo>
                  <a:cubicBezTo>
                    <a:pt x="161" y="292"/>
                    <a:pt x="168" y="294"/>
                    <a:pt x="169" y="294"/>
                  </a:cubicBezTo>
                  <a:cubicBezTo>
                    <a:pt x="171" y="295"/>
                    <a:pt x="173" y="295"/>
                    <a:pt x="175" y="295"/>
                  </a:cubicBezTo>
                  <a:cubicBezTo>
                    <a:pt x="174" y="294"/>
                    <a:pt x="177" y="292"/>
                    <a:pt x="173" y="292"/>
                  </a:cubicBezTo>
                  <a:cubicBezTo>
                    <a:pt x="173" y="292"/>
                    <a:pt x="173" y="291"/>
                    <a:pt x="173" y="290"/>
                  </a:cubicBezTo>
                  <a:cubicBezTo>
                    <a:pt x="169" y="287"/>
                    <a:pt x="157" y="287"/>
                    <a:pt x="153" y="288"/>
                  </a:cubicBezTo>
                  <a:cubicBezTo>
                    <a:pt x="153" y="287"/>
                    <a:pt x="152" y="284"/>
                    <a:pt x="154" y="284"/>
                  </a:cubicBezTo>
                  <a:cubicBezTo>
                    <a:pt x="154" y="284"/>
                    <a:pt x="156" y="285"/>
                    <a:pt x="157" y="285"/>
                  </a:cubicBezTo>
                  <a:cubicBezTo>
                    <a:pt x="159" y="284"/>
                    <a:pt x="159" y="284"/>
                    <a:pt x="159" y="284"/>
                  </a:cubicBezTo>
                  <a:cubicBezTo>
                    <a:pt x="161" y="283"/>
                    <a:pt x="160" y="284"/>
                    <a:pt x="160" y="283"/>
                  </a:cubicBezTo>
                  <a:cubicBezTo>
                    <a:pt x="163" y="283"/>
                    <a:pt x="164" y="284"/>
                    <a:pt x="167" y="284"/>
                  </a:cubicBezTo>
                  <a:cubicBezTo>
                    <a:pt x="169" y="283"/>
                    <a:pt x="169" y="283"/>
                    <a:pt x="169" y="283"/>
                  </a:cubicBezTo>
                  <a:cubicBezTo>
                    <a:pt x="170" y="282"/>
                    <a:pt x="172" y="283"/>
                    <a:pt x="174" y="283"/>
                  </a:cubicBezTo>
                  <a:cubicBezTo>
                    <a:pt x="175" y="281"/>
                    <a:pt x="175" y="281"/>
                    <a:pt x="175" y="281"/>
                  </a:cubicBezTo>
                  <a:cubicBezTo>
                    <a:pt x="177" y="280"/>
                    <a:pt x="179" y="281"/>
                    <a:pt x="181" y="281"/>
                  </a:cubicBezTo>
                  <a:cubicBezTo>
                    <a:pt x="182" y="280"/>
                    <a:pt x="184" y="279"/>
                    <a:pt x="185" y="279"/>
                  </a:cubicBezTo>
                  <a:close/>
                  <a:moveTo>
                    <a:pt x="365" y="263"/>
                  </a:moveTo>
                  <a:cubicBezTo>
                    <a:pt x="365" y="263"/>
                    <a:pt x="366" y="264"/>
                    <a:pt x="366" y="265"/>
                  </a:cubicBezTo>
                  <a:cubicBezTo>
                    <a:pt x="367" y="265"/>
                    <a:pt x="366" y="264"/>
                    <a:pt x="367" y="264"/>
                  </a:cubicBezTo>
                  <a:cubicBezTo>
                    <a:pt x="366" y="264"/>
                    <a:pt x="366" y="263"/>
                    <a:pt x="365" y="263"/>
                  </a:cubicBezTo>
                  <a:close/>
                  <a:moveTo>
                    <a:pt x="361" y="259"/>
                  </a:moveTo>
                  <a:cubicBezTo>
                    <a:pt x="363" y="262"/>
                    <a:pt x="363" y="265"/>
                    <a:pt x="362" y="259"/>
                  </a:cubicBezTo>
                  <a:lnTo>
                    <a:pt x="361" y="259"/>
                  </a:lnTo>
                  <a:close/>
                  <a:moveTo>
                    <a:pt x="318" y="253"/>
                  </a:moveTo>
                  <a:cubicBezTo>
                    <a:pt x="318" y="254"/>
                    <a:pt x="318" y="254"/>
                    <a:pt x="318" y="254"/>
                  </a:cubicBezTo>
                  <a:cubicBezTo>
                    <a:pt x="316" y="255"/>
                    <a:pt x="313" y="253"/>
                    <a:pt x="316" y="255"/>
                  </a:cubicBezTo>
                  <a:cubicBezTo>
                    <a:pt x="316" y="255"/>
                    <a:pt x="317" y="256"/>
                    <a:pt x="318" y="257"/>
                  </a:cubicBezTo>
                  <a:cubicBezTo>
                    <a:pt x="319" y="256"/>
                    <a:pt x="322" y="256"/>
                    <a:pt x="320" y="254"/>
                  </a:cubicBezTo>
                  <a:cubicBezTo>
                    <a:pt x="319" y="253"/>
                    <a:pt x="320" y="253"/>
                    <a:pt x="318" y="253"/>
                  </a:cubicBezTo>
                  <a:close/>
                  <a:moveTo>
                    <a:pt x="346" y="249"/>
                  </a:moveTo>
                  <a:cubicBezTo>
                    <a:pt x="343" y="249"/>
                    <a:pt x="341" y="253"/>
                    <a:pt x="344" y="253"/>
                  </a:cubicBezTo>
                  <a:cubicBezTo>
                    <a:pt x="345" y="252"/>
                    <a:pt x="349" y="248"/>
                    <a:pt x="346" y="249"/>
                  </a:cubicBezTo>
                  <a:close/>
                  <a:moveTo>
                    <a:pt x="357" y="245"/>
                  </a:moveTo>
                  <a:cubicBezTo>
                    <a:pt x="357" y="247"/>
                    <a:pt x="357" y="247"/>
                    <a:pt x="357" y="247"/>
                  </a:cubicBezTo>
                  <a:cubicBezTo>
                    <a:pt x="356" y="247"/>
                    <a:pt x="355" y="246"/>
                    <a:pt x="353" y="246"/>
                  </a:cubicBezTo>
                  <a:cubicBezTo>
                    <a:pt x="353" y="248"/>
                    <a:pt x="353" y="248"/>
                    <a:pt x="353" y="248"/>
                  </a:cubicBezTo>
                  <a:cubicBezTo>
                    <a:pt x="354" y="248"/>
                    <a:pt x="356" y="249"/>
                    <a:pt x="358" y="249"/>
                  </a:cubicBezTo>
                  <a:cubicBezTo>
                    <a:pt x="360" y="248"/>
                    <a:pt x="358" y="244"/>
                    <a:pt x="357" y="245"/>
                  </a:cubicBezTo>
                  <a:close/>
                  <a:moveTo>
                    <a:pt x="352" y="241"/>
                  </a:moveTo>
                  <a:cubicBezTo>
                    <a:pt x="352" y="241"/>
                    <a:pt x="353" y="243"/>
                    <a:pt x="353" y="243"/>
                  </a:cubicBezTo>
                  <a:cubicBezTo>
                    <a:pt x="355" y="243"/>
                    <a:pt x="354" y="241"/>
                    <a:pt x="352" y="241"/>
                  </a:cubicBezTo>
                  <a:close/>
                  <a:moveTo>
                    <a:pt x="377" y="233"/>
                  </a:moveTo>
                  <a:cubicBezTo>
                    <a:pt x="377" y="233"/>
                    <a:pt x="376" y="234"/>
                    <a:pt x="376" y="234"/>
                  </a:cubicBezTo>
                  <a:cubicBezTo>
                    <a:pt x="376" y="235"/>
                    <a:pt x="376" y="236"/>
                    <a:pt x="376" y="237"/>
                  </a:cubicBezTo>
                  <a:cubicBezTo>
                    <a:pt x="375" y="237"/>
                    <a:pt x="375" y="236"/>
                    <a:pt x="375" y="236"/>
                  </a:cubicBezTo>
                  <a:cubicBezTo>
                    <a:pt x="373" y="235"/>
                    <a:pt x="373" y="237"/>
                    <a:pt x="372" y="237"/>
                  </a:cubicBezTo>
                  <a:cubicBezTo>
                    <a:pt x="372" y="240"/>
                    <a:pt x="371" y="244"/>
                    <a:pt x="368" y="245"/>
                  </a:cubicBezTo>
                  <a:cubicBezTo>
                    <a:pt x="368" y="245"/>
                    <a:pt x="367" y="245"/>
                    <a:pt x="366" y="245"/>
                  </a:cubicBezTo>
                  <a:cubicBezTo>
                    <a:pt x="366" y="246"/>
                    <a:pt x="366" y="247"/>
                    <a:pt x="365" y="247"/>
                  </a:cubicBezTo>
                  <a:cubicBezTo>
                    <a:pt x="367" y="248"/>
                    <a:pt x="366" y="248"/>
                    <a:pt x="367" y="249"/>
                  </a:cubicBezTo>
                  <a:cubicBezTo>
                    <a:pt x="368" y="249"/>
                    <a:pt x="368" y="248"/>
                    <a:pt x="369" y="248"/>
                  </a:cubicBezTo>
                  <a:cubicBezTo>
                    <a:pt x="369" y="250"/>
                    <a:pt x="369" y="250"/>
                    <a:pt x="369" y="250"/>
                  </a:cubicBezTo>
                  <a:cubicBezTo>
                    <a:pt x="370" y="250"/>
                    <a:pt x="371" y="250"/>
                    <a:pt x="371" y="251"/>
                  </a:cubicBezTo>
                  <a:cubicBezTo>
                    <a:pt x="372" y="250"/>
                    <a:pt x="373" y="247"/>
                    <a:pt x="375" y="248"/>
                  </a:cubicBezTo>
                  <a:cubicBezTo>
                    <a:pt x="376" y="248"/>
                    <a:pt x="375" y="251"/>
                    <a:pt x="375" y="251"/>
                  </a:cubicBezTo>
                  <a:cubicBezTo>
                    <a:pt x="375" y="252"/>
                    <a:pt x="375" y="252"/>
                    <a:pt x="375" y="252"/>
                  </a:cubicBezTo>
                  <a:cubicBezTo>
                    <a:pt x="379" y="254"/>
                    <a:pt x="377" y="253"/>
                    <a:pt x="379" y="257"/>
                  </a:cubicBezTo>
                  <a:cubicBezTo>
                    <a:pt x="380" y="257"/>
                    <a:pt x="382" y="257"/>
                    <a:pt x="381" y="256"/>
                  </a:cubicBezTo>
                  <a:cubicBezTo>
                    <a:pt x="382" y="256"/>
                    <a:pt x="383" y="257"/>
                    <a:pt x="384" y="257"/>
                  </a:cubicBezTo>
                  <a:cubicBezTo>
                    <a:pt x="385" y="256"/>
                    <a:pt x="387" y="254"/>
                    <a:pt x="385" y="255"/>
                  </a:cubicBezTo>
                  <a:cubicBezTo>
                    <a:pt x="385" y="254"/>
                    <a:pt x="385" y="253"/>
                    <a:pt x="385" y="253"/>
                  </a:cubicBezTo>
                  <a:cubicBezTo>
                    <a:pt x="390" y="254"/>
                    <a:pt x="389" y="254"/>
                    <a:pt x="393" y="253"/>
                  </a:cubicBezTo>
                  <a:cubicBezTo>
                    <a:pt x="393" y="252"/>
                    <a:pt x="396" y="252"/>
                    <a:pt x="397" y="252"/>
                  </a:cubicBezTo>
                  <a:cubicBezTo>
                    <a:pt x="397" y="252"/>
                    <a:pt x="399" y="250"/>
                    <a:pt x="399" y="250"/>
                  </a:cubicBezTo>
                  <a:cubicBezTo>
                    <a:pt x="397" y="250"/>
                    <a:pt x="396" y="250"/>
                    <a:pt x="395" y="249"/>
                  </a:cubicBezTo>
                  <a:cubicBezTo>
                    <a:pt x="395" y="247"/>
                    <a:pt x="396" y="243"/>
                    <a:pt x="395" y="241"/>
                  </a:cubicBezTo>
                  <a:cubicBezTo>
                    <a:pt x="388" y="235"/>
                    <a:pt x="388" y="235"/>
                    <a:pt x="388" y="235"/>
                  </a:cubicBezTo>
                  <a:cubicBezTo>
                    <a:pt x="387" y="235"/>
                    <a:pt x="385" y="236"/>
                    <a:pt x="384" y="235"/>
                  </a:cubicBezTo>
                  <a:cubicBezTo>
                    <a:pt x="383" y="234"/>
                    <a:pt x="383" y="234"/>
                    <a:pt x="383" y="234"/>
                  </a:cubicBezTo>
                  <a:cubicBezTo>
                    <a:pt x="381" y="234"/>
                    <a:pt x="381" y="235"/>
                    <a:pt x="380" y="235"/>
                  </a:cubicBezTo>
                  <a:cubicBezTo>
                    <a:pt x="380" y="235"/>
                    <a:pt x="380" y="233"/>
                    <a:pt x="380" y="233"/>
                  </a:cubicBezTo>
                  <a:cubicBezTo>
                    <a:pt x="379" y="232"/>
                    <a:pt x="378" y="233"/>
                    <a:pt x="377" y="233"/>
                  </a:cubicBezTo>
                  <a:close/>
                  <a:moveTo>
                    <a:pt x="355" y="218"/>
                  </a:moveTo>
                  <a:cubicBezTo>
                    <a:pt x="355" y="219"/>
                    <a:pt x="355" y="219"/>
                    <a:pt x="355" y="219"/>
                  </a:cubicBezTo>
                  <a:cubicBezTo>
                    <a:pt x="351" y="222"/>
                    <a:pt x="353" y="221"/>
                    <a:pt x="353" y="224"/>
                  </a:cubicBezTo>
                  <a:cubicBezTo>
                    <a:pt x="353" y="224"/>
                    <a:pt x="354" y="223"/>
                    <a:pt x="355" y="223"/>
                  </a:cubicBezTo>
                  <a:cubicBezTo>
                    <a:pt x="355" y="222"/>
                    <a:pt x="357" y="217"/>
                    <a:pt x="355" y="218"/>
                  </a:cubicBezTo>
                  <a:close/>
                  <a:moveTo>
                    <a:pt x="295" y="171"/>
                  </a:moveTo>
                  <a:cubicBezTo>
                    <a:pt x="294" y="178"/>
                    <a:pt x="294" y="182"/>
                    <a:pt x="296" y="188"/>
                  </a:cubicBezTo>
                  <a:cubicBezTo>
                    <a:pt x="297" y="188"/>
                    <a:pt x="301" y="188"/>
                    <a:pt x="303" y="189"/>
                  </a:cubicBezTo>
                  <a:cubicBezTo>
                    <a:pt x="304" y="189"/>
                    <a:pt x="305" y="191"/>
                    <a:pt x="305" y="191"/>
                  </a:cubicBezTo>
                  <a:cubicBezTo>
                    <a:pt x="307" y="192"/>
                    <a:pt x="308" y="191"/>
                    <a:pt x="310" y="191"/>
                  </a:cubicBezTo>
                  <a:cubicBezTo>
                    <a:pt x="310" y="191"/>
                    <a:pt x="310" y="190"/>
                    <a:pt x="310" y="190"/>
                  </a:cubicBezTo>
                  <a:cubicBezTo>
                    <a:pt x="310" y="188"/>
                    <a:pt x="310" y="187"/>
                    <a:pt x="310" y="185"/>
                  </a:cubicBezTo>
                  <a:cubicBezTo>
                    <a:pt x="309" y="184"/>
                    <a:pt x="306" y="183"/>
                    <a:pt x="306" y="182"/>
                  </a:cubicBezTo>
                  <a:cubicBezTo>
                    <a:pt x="304" y="181"/>
                    <a:pt x="305" y="179"/>
                    <a:pt x="304" y="177"/>
                  </a:cubicBezTo>
                  <a:cubicBezTo>
                    <a:pt x="298" y="171"/>
                    <a:pt x="298" y="171"/>
                    <a:pt x="298" y="171"/>
                  </a:cubicBezTo>
                  <a:cubicBezTo>
                    <a:pt x="297" y="171"/>
                    <a:pt x="296" y="172"/>
                    <a:pt x="295" y="171"/>
                  </a:cubicBezTo>
                  <a:close/>
                  <a:moveTo>
                    <a:pt x="177" y="153"/>
                  </a:moveTo>
                  <a:cubicBezTo>
                    <a:pt x="176" y="153"/>
                    <a:pt x="173" y="155"/>
                    <a:pt x="172" y="156"/>
                  </a:cubicBezTo>
                  <a:cubicBezTo>
                    <a:pt x="169" y="157"/>
                    <a:pt x="166" y="156"/>
                    <a:pt x="163" y="157"/>
                  </a:cubicBezTo>
                  <a:cubicBezTo>
                    <a:pt x="161" y="158"/>
                    <a:pt x="161" y="158"/>
                    <a:pt x="161" y="158"/>
                  </a:cubicBezTo>
                  <a:cubicBezTo>
                    <a:pt x="160" y="159"/>
                    <a:pt x="159" y="158"/>
                    <a:pt x="157" y="159"/>
                  </a:cubicBezTo>
                  <a:cubicBezTo>
                    <a:pt x="155" y="160"/>
                    <a:pt x="152" y="161"/>
                    <a:pt x="150" y="162"/>
                  </a:cubicBezTo>
                  <a:cubicBezTo>
                    <a:pt x="151" y="164"/>
                    <a:pt x="153" y="168"/>
                    <a:pt x="153" y="169"/>
                  </a:cubicBezTo>
                  <a:cubicBezTo>
                    <a:pt x="151" y="172"/>
                    <a:pt x="151" y="172"/>
                    <a:pt x="151" y="172"/>
                  </a:cubicBezTo>
                  <a:cubicBezTo>
                    <a:pt x="151" y="176"/>
                    <a:pt x="152" y="177"/>
                    <a:pt x="151" y="179"/>
                  </a:cubicBezTo>
                  <a:cubicBezTo>
                    <a:pt x="153" y="179"/>
                    <a:pt x="153" y="179"/>
                    <a:pt x="153" y="179"/>
                  </a:cubicBezTo>
                  <a:cubicBezTo>
                    <a:pt x="153" y="180"/>
                    <a:pt x="152" y="181"/>
                    <a:pt x="153" y="181"/>
                  </a:cubicBezTo>
                  <a:cubicBezTo>
                    <a:pt x="152" y="181"/>
                    <a:pt x="150" y="181"/>
                    <a:pt x="149" y="181"/>
                  </a:cubicBezTo>
                  <a:cubicBezTo>
                    <a:pt x="150" y="184"/>
                    <a:pt x="152" y="188"/>
                    <a:pt x="151" y="191"/>
                  </a:cubicBezTo>
                  <a:cubicBezTo>
                    <a:pt x="150" y="192"/>
                    <a:pt x="148" y="193"/>
                    <a:pt x="148" y="193"/>
                  </a:cubicBezTo>
                  <a:cubicBezTo>
                    <a:pt x="147" y="196"/>
                    <a:pt x="148" y="197"/>
                    <a:pt x="147" y="199"/>
                  </a:cubicBezTo>
                  <a:cubicBezTo>
                    <a:pt x="147" y="200"/>
                    <a:pt x="149" y="200"/>
                    <a:pt x="149" y="200"/>
                  </a:cubicBezTo>
                  <a:cubicBezTo>
                    <a:pt x="151" y="201"/>
                    <a:pt x="151" y="203"/>
                    <a:pt x="153" y="203"/>
                  </a:cubicBezTo>
                  <a:cubicBezTo>
                    <a:pt x="153" y="204"/>
                    <a:pt x="153" y="204"/>
                    <a:pt x="153" y="204"/>
                  </a:cubicBezTo>
                  <a:cubicBezTo>
                    <a:pt x="154" y="204"/>
                    <a:pt x="154" y="204"/>
                    <a:pt x="154" y="204"/>
                  </a:cubicBezTo>
                  <a:cubicBezTo>
                    <a:pt x="156" y="206"/>
                    <a:pt x="156" y="211"/>
                    <a:pt x="159" y="212"/>
                  </a:cubicBezTo>
                  <a:cubicBezTo>
                    <a:pt x="166" y="215"/>
                    <a:pt x="170" y="206"/>
                    <a:pt x="172" y="203"/>
                  </a:cubicBezTo>
                  <a:cubicBezTo>
                    <a:pt x="173" y="204"/>
                    <a:pt x="173" y="203"/>
                    <a:pt x="174" y="203"/>
                  </a:cubicBezTo>
                  <a:cubicBezTo>
                    <a:pt x="175" y="205"/>
                    <a:pt x="175" y="205"/>
                    <a:pt x="175" y="205"/>
                  </a:cubicBezTo>
                  <a:cubicBezTo>
                    <a:pt x="179" y="206"/>
                    <a:pt x="181" y="205"/>
                    <a:pt x="185" y="204"/>
                  </a:cubicBezTo>
                  <a:cubicBezTo>
                    <a:pt x="186" y="204"/>
                    <a:pt x="187" y="204"/>
                    <a:pt x="187" y="203"/>
                  </a:cubicBezTo>
                  <a:cubicBezTo>
                    <a:pt x="188" y="203"/>
                    <a:pt x="187" y="201"/>
                    <a:pt x="188" y="200"/>
                  </a:cubicBezTo>
                  <a:cubicBezTo>
                    <a:pt x="188" y="200"/>
                    <a:pt x="190" y="199"/>
                    <a:pt x="190" y="199"/>
                  </a:cubicBezTo>
                  <a:cubicBezTo>
                    <a:pt x="191" y="197"/>
                    <a:pt x="190" y="195"/>
                    <a:pt x="190" y="195"/>
                  </a:cubicBezTo>
                  <a:cubicBezTo>
                    <a:pt x="190" y="195"/>
                    <a:pt x="190" y="193"/>
                    <a:pt x="190" y="193"/>
                  </a:cubicBezTo>
                  <a:cubicBezTo>
                    <a:pt x="191" y="192"/>
                    <a:pt x="192" y="193"/>
                    <a:pt x="193" y="192"/>
                  </a:cubicBezTo>
                  <a:cubicBezTo>
                    <a:pt x="194" y="191"/>
                    <a:pt x="194" y="189"/>
                    <a:pt x="195" y="188"/>
                  </a:cubicBezTo>
                  <a:cubicBezTo>
                    <a:pt x="196" y="187"/>
                    <a:pt x="198" y="187"/>
                    <a:pt x="199" y="186"/>
                  </a:cubicBezTo>
                  <a:cubicBezTo>
                    <a:pt x="199" y="185"/>
                    <a:pt x="199" y="185"/>
                    <a:pt x="199" y="185"/>
                  </a:cubicBezTo>
                  <a:cubicBezTo>
                    <a:pt x="204" y="180"/>
                    <a:pt x="204" y="180"/>
                    <a:pt x="204" y="180"/>
                  </a:cubicBezTo>
                  <a:cubicBezTo>
                    <a:pt x="206" y="179"/>
                    <a:pt x="207" y="180"/>
                    <a:pt x="209" y="179"/>
                  </a:cubicBezTo>
                  <a:cubicBezTo>
                    <a:pt x="211" y="178"/>
                    <a:pt x="213" y="175"/>
                    <a:pt x="215" y="175"/>
                  </a:cubicBezTo>
                  <a:cubicBezTo>
                    <a:pt x="217" y="174"/>
                    <a:pt x="218" y="176"/>
                    <a:pt x="219" y="175"/>
                  </a:cubicBezTo>
                  <a:cubicBezTo>
                    <a:pt x="221" y="174"/>
                    <a:pt x="221" y="174"/>
                    <a:pt x="221" y="174"/>
                  </a:cubicBezTo>
                  <a:cubicBezTo>
                    <a:pt x="222" y="174"/>
                    <a:pt x="224" y="175"/>
                    <a:pt x="226" y="174"/>
                  </a:cubicBezTo>
                  <a:cubicBezTo>
                    <a:pt x="226" y="174"/>
                    <a:pt x="228" y="172"/>
                    <a:pt x="229" y="172"/>
                  </a:cubicBezTo>
                  <a:cubicBezTo>
                    <a:pt x="228" y="172"/>
                    <a:pt x="229" y="170"/>
                    <a:pt x="229" y="169"/>
                  </a:cubicBezTo>
                  <a:cubicBezTo>
                    <a:pt x="227" y="169"/>
                    <a:pt x="225" y="169"/>
                    <a:pt x="223" y="168"/>
                  </a:cubicBezTo>
                  <a:cubicBezTo>
                    <a:pt x="222" y="167"/>
                    <a:pt x="222" y="164"/>
                    <a:pt x="221" y="164"/>
                  </a:cubicBezTo>
                  <a:cubicBezTo>
                    <a:pt x="219" y="162"/>
                    <a:pt x="207" y="160"/>
                    <a:pt x="203" y="160"/>
                  </a:cubicBezTo>
                  <a:cubicBezTo>
                    <a:pt x="203" y="160"/>
                    <a:pt x="202" y="162"/>
                    <a:pt x="202" y="162"/>
                  </a:cubicBezTo>
                  <a:cubicBezTo>
                    <a:pt x="196" y="161"/>
                    <a:pt x="189" y="160"/>
                    <a:pt x="183" y="157"/>
                  </a:cubicBezTo>
                  <a:cubicBezTo>
                    <a:pt x="181" y="156"/>
                    <a:pt x="178" y="153"/>
                    <a:pt x="177" y="153"/>
                  </a:cubicBezTo>
                  <a:close/>
                  <a:moveTo>
                    <a:pt x="277" y="149"/>
                  </a:moveTo>
                  <a:cubicBezTo>
                    <a:pt x="276" y="149"/>
                    <a:pt x="275" y="152"/>
                    <a:pt x="278" y="151"/>
                  </a:cubicBezTo>
                  <a:cubicBezTo>
                    <a:pt x="279" y="151"/>
                    <a:pt x="280" y="148"/>
                    <a:pt x="277" y="149"/>
                  </a:cubicBezTo>
                  <a:close/>
                  <a:moveTo>
                    <a:pt x="325" y="141"/>
                  </a:moveTo>
                  <a:cubicBezTo>
                    <a:pt x="325" y="142"/>
                    <a:pt x="324" y="145"/>
                    <a:pt x="324" y="146"/>
                  </a:cubicBezTo>
                  <a:cubicBezTo>
                    <a:pt x="326" y="146"/>
                    <a:pt x="326" y="146"/>
                    <a:pt x="326" y="146"/>
                  </a:cubicBezTo>
                  <a:cubicBezTo>
                    <a:pt x="324" y="148"/>
                    <a:pt x="328" y="146"/>
                    <a:pt x="327" y="146"/>
                  </a:cubicBezTo>
                  <a:cubicBezTo>
                    <a:pt x="327" y="146"/>
                    <a:pt x="328" y="144"/>
                    <a:pt x="327" y="142"/>
                  </a:cubicBezTo>
                  <a:cubicBezTo>
                    <a:pt x="327" y="142"/>
                    <a:pt x="325" y="141"/>
                    <a:pt x="325" y="141"/>
                  </a:cubicBezTo>
                  <a:close/>
                  <a:moveTo>
                    <a:pt x="206" y="126"/>
                  </a:moveTo>
                  <a:cubicBezTo>
                    <a:pt x="206" y="127"/>
                    <a:pt x="204" y="128"/>
                    <a:pt x="204" y="128"/>
                  </a:cubicBezTo>
                  <a:cubicBezTo>
                    <a:pt x="204" y="129"/>
                    <a:pt x="204" y="130"/>
                    <a:pt x="204" y="131"/>
                  </a:cubicBezTo>
                  <a:cubicBezTo>
                    <a:pt x="203" y="132"/>
                    <a:pt x="200" y="133"/>
                    <a:pt x="199" y="134"/>
                  </a:cubicBezTo>
                  <a:cubicBezTo>
                    <a:pt x="198" y="134"/>
                    <a:pt x="198" y="136"/>
                    <a:pt x="197" y="137"/>
                  </a:cubicBezTo>
                  <a:cubicBezTo>
                    <a:pt x="196" y="136"/>
                    <a:pt x="197" y="140"/>
                    <a:pt x="197" y="140"/>
                  </a:cubicBezTo>
                  <a:cubicBezTo>
                    <a:pt x="200" y="141"/>
                    <a:pt x="201" y="140"/>
                    <a:pt x="204" y="141"/>
                  </a:cubicBezTo>
                  <a:cubicBezTo>
                    <a:pt x="205" y="138"/>
                    <a:pt x="204" y="136"/>
                    <a:pt x="205" y="134"/>
                  </a:cubicBezTo>
                  <a:cubicBezTo>
                    <a:pt x="206" y="133"/>
                    <a:pt x="207" y="133"/>
                    <a:pt x="207" y="133"/>
                  </a:cubicBezTo>
                  <a:cubicBezTo>
                    <a:pt x="208" y="132"/>
                    <a:pt x="208" y="129"/>
                    <a:pt x="209" y="127"/>
                  </a:cubicBezTo>
                  <a:cubicBezTo>
                    <a:pt x="208" y="127"/>
                    <a:pt x="206" y="126"/>
                    <a:pt x="206" y="126"/>
                  </a:cubicBezTo>
                  <a:close/>
                  <a:moveTo>
                    <a:pt x="223" y="120"/>
                  </a:moveTo>
                  <a:cubicBezTo>
                    <a:pt x="220" y="123"/>
                    <a:pt x="223" y="123"/>
                    <a:pt x="225" y="124"/>
                  </a:cubicBezTo>
                  <a:cubicBezTo>
                    <a:pt x="225" y="121"/>
                    <a:pt x="225" y="121"/>
                    <a:pt x="225" y="121"/>
                  </a:cubicBezTo>
                  <a:lnTo>
                    <a:pt x="223" y="120"/>
                  </a:lnTo>
                  <a:close/>
                  <a:moveTo>
                    <a:pt x="230" y="112"/>
                  </a:moveTo>
                  <a:cubicBezTo>
                    <a:pt x="230" y="112"/>
                    <a:pt x="230" y="114"/>
                    <a:pt x="230" y="114"/>
                  </a:cubicBezTo>
                  <a:cubicBezTo>
                    <a:pt x="229" y="114"/>
                    <a:pt x="229" y="116"/>
                    <a:pt x="229" y="117"/>
                  </a:cubicBezTo>
                  <a:cubicBezTo>
                    <a:pt x="231" y="117"/>
                    <a:pt x="231" y="116"/>
                    <a:pt x="233" y="116"/>
                  </a:cubicBezTo>
                  <a:cubicBezTo>
                    <a:pt x="233" y="115"/>
                    <a:pt x="235" y="111"/>
                    <a:pt x="230" y="112"/>
                  </a:cubicBezTo>
                  <a:close/>
                  <a:moveTo>
                    <a:pt x="276" y="110"/>
                  </a:moveTo>
                  <a:cubicBezTo>
                    <a:pt x="276" y="112"/>
                    <a:pt x="276" y="112"/>
                    <a:pt x="276" y="112"/>
                  </a:cubicBezTo>
                  <a:cubicBezTo>
                    <a:pt x="274" y="112"/>
                    <a:pt x="274" y="112"/>
                    <a:pt x="274" y="112"/>
                  </a:cubicBezTo>
                  <a:cubicBezTo>
                    <a:pt x="275" y="112"/>
                    <a:pt x="272" y="112"/>
                    <a:pt x="272" y="112"/>
                  </a:cubicBezTo>
                  <a:cubicBezTo>
                    <a:pt x="274" y="114"/>
                    <a:pt x="273" y="115"/>
                    <a:pt x="274" y="118"/>
                  </a:cubicBezTo>
                  <a:cubicBezTo>
                    <a:pt x="272" y="118"/>
                    <a:pt x="273" y="117"/>
                    <a:pt x="272" y="119"/>
                  </a:cubicBezTo>
                  <a:cubicBezTo>
                    <a:pt x="274" y="119"/>
                    <a:pt x="273" y="124"/>
                    <a:pt x="272" y="126"/>
                  </a:cubicBezTo>
                  <a:cubicBezTo>
                    <a:pt x="274" y="126"/>
                    <a:pt x="277" y="127"/>
                    <a:pt x="278" y="128"/>
                  </a:cubicBezTo>
                  <a:cubicBezTo>
                    <a:pt x="277" y="130"/>
                    <a:pt x="277" y="131"/>
                    <a:pt x="276" y="133"/>
                  </a:cubicBezTo>
                  <a:cubicBezTo>
                    <a:pt x="277" y="133"/>
                    <a:pt x="278" y="133"/>
                    <a:pt x="279" y="133"/>
                  </a:cubicBezTo>
                  <a:cubicBezTo>
                    <a:pt x="279" y="133"/>
                    <a:pt x="280" y="134"/>
                    <a:pt x="280" y="134"/>
                  </a:cubicBezTo>
                  <a:cubicBezTo>
                    <a:pt x="280" y="134"/>
                    <a:pt x="280" y="137"/>
                    <a:pt x="280" y="137"/>
                  </a:cubicBezTo>
                  <a:cubicBezTo>
                    <a:pt x="276" y="136"/>
                    <a:pt x="270" y="136"/>
                    <a:pt x="268" y="136"/>
                  </a:cubicBezTo>
                  <a:cubicBezTo>
                    <a:pt x="266" y="135"/>
                    <a:pt x="262" y="136"/>
                    <a:pt x="260" y="136"/>
                  </a:cubicBezTo>
                  <a:cubicBezTo>
                    <a:pt x="260" y="136"/>
                    <a:pt x="260" y="133"/>
                    <a:pt x="260" y="133"/>
                  </a:cubicBezTo>
                  <a:cubicBezTo>
                    <a:pt x="259" y="132"/>
                    <a:pt x="257" y="133"/>
                    <a:pt x="256" y="133"/>
                  </a:cubicBezTo>
                  <a:cubicBezTo>
                    <a:pt x="256" y="133"/>
                    <a:pt x="255" y="131"/>
                    <a:pt x="254" y="131"/>
                  </a:cubicBezTo>
                  <a:cubicBezTo>
                    <a:pt x="254" y="130"/>
                    <a:pt x="254" y="130"/>
                    <a:pt x="254" y="130"/>
                  </a:cubicBezTo>
                  <a:cubicBezTo>
                    <a:pt x="252" y="129"/>
                    <a:pt x="250" y="130"/>
                    <a:pt x="247" y="130"/>
                  </a:cubicBezTo>
                  <a:cubicBezTo>
                    <a:pt x="246" y="129"/>
                    <a:pt x="244" y="127"/>
                    <a:pt x="243" y="126"/>
                  </a:cubicBezTo>
                  <a:cubicBezTo>
                    <a:pt x="240" y="125"/>
                    <a:pt x="236" y="127"/>
                    <a:pt x="234" y="126"/>
                  </a:cubicBezTo>
                  <a:cubicBezTo>
                    <a:pt x="234" y="126"/>
                    <a:pt x="233" y="124"/>
                    <a:pt x="233" y="124"/>
                  </a:cubicBezTo>
                  <a:cubicBezTo>
                    <a:pt x="231" y="124"/>
                    <a:pt x="229" y="124"/>
                    <a:pt x="227" y="124"/>
                  </a:cubicBezTo>
                  <a:cubicBezTo>
                    <a:pt x="227" y="126"/>
                    <a:pt x="227" y="126"/>
                    <a:pt x="227" y="126"/>
                  </a:cubicBezTo>
                  <a:cubicBezTo>
                    <a:pt x="225" y="127"/>
                    <a:pt x="223" y="126"/>
                    <a:pt x="221" y="126"/>
                  </a:cubicBezTo>
                  <a:cubicBezTo>
                    <a:pt x="220" y="131"/>
                    <a:pt x="218" y="132"/>
                    <a:pt x="225" y="133"/>
                  </a:cubicBezTo>
                  <a:cubicBezTo>
                    <a:pt x="223" y="133"/>
                    <a:pt x="221" y="135"/>
                    <a:pt x="220" y="135"/>
                  </a:cubicBezTo>
                  <a:cubicBezTo>
                    <a:pt x="218" y="135"/>
                    <a:pt x="217" y="134"/>
                    <a:pt x="217" y="134"/>
                  </a:cubicBezTo>
                  <a:cubicBezTo>
                    <a:pt x="216" y="134"/>
                    <a:pt x="216" y="136"/>
                    <a:pt x="215" y="136"/>
                  </a:cubicBezTo>
                  <a:cubicBezTo>
                    <a:pt x="216" y="138"/>
                    <a:pt x="216" y="138"/>
                    <a:pt x="216" y="138"/>
                  </a:cubicBezTo>
                  <a:cubicBezTo>
                    <a:pt x="219" y="138"/>
                    <a:pt x="226" y="137"/>
                    <a:pt x="221" y="139"/>
                  </a:cubicBezTo>
                  <a:cubicBezTo>
                    <a:pt x="220" y="140"/>
                    <a:pt x="220" y="140"/>
                    <a:pt x="220" y="140"/>
                  </a:cubicBezTo>
                  <a:cubicBezTo>
                    <a:pt x="218" y="141"/>
                    <a:pt x="216" y="140"/>
                    <a:pt x="215" y="141"/>
                  </a:cubicBezTo>
                  <a:cubicBezTo>
                    <a:pt x="214" y="142"/>
                    <a:pt x="214" y="142"/>
                    <a:pt x="213" y="142"/>
                  </a:cubicBezTo>
                  <a:cubicBezTo>
                    <a:pt x="214" y="142"/>
                    <a:pt x="214" y="144"/>
                    <a:pt x="214" y="144"/>
                  </a:cubicBezTo>
                  <a:cubicBezTo>
                    <a:pt x="217" y="146"/>
                    <a:pt x="221" y="145"/>
                    <a:pt x="224" y="144"/>
                  </a:cubicBezTo>
                  <a:cubicBezTo>
                    <a:pt x="224" y="145"/>
                    <a:pt x="224" y="144"/>
                    <a:pt x="225" y="144"/>
                  </a:cubicBezTo>
                  <a:cubicBezTo>
                    <a:pt x="225" y="145"/>
                    <a:pt x="225" y="147"/>
                    <a:pt x="225" y="147"/>
                  </a:cubicBezTo>
                  <a:cubicBezTo>
                    <a:pt x="226" y="147"/>
                    <a:pt x="227" y="147"/>
                    <a:pt x="227" y="147"/>
                  </a:cubicBezTo>
                  <a:cubicBezTo>
                    <a:pt x="227" y="146"/>
                    <a:pt x="227" y="143"/>
                    <a:pt x="227" y="143"/>
                  </a:cubicBezTo>
                  <a:cubicBezTo>
                    <a:pt x="228" y="143"/>
                    <a:pt x="229" y="143"/>
                    <a:pt x="230" y="143"/>
                  </a:cubicBezTo>
                  <a:cubicBezTo>
                    <a:pt x="229" y="143"/>
                    <a:pt x="230" y="148"/>
                    <a:pt x="230" y="148"/>
                  </a:cubicBezTo>
                  <a:cubicBezTo>
                    <a:pt x="230" y="148"/>
                    <a:pt x="232" y="147"/>
                    <a:pt x="232" y="148"/>
                  </a:cubicBezTo>
                  <a:cubicBezTo>
                    <a:pt x="232" y="147"/>
                    <a:pt x="233" y="145"/>
                    <a:pt x="233" y="145"/>
                  </a:cubicBezTo>
                  <a:cubicBezTo>
                    <a:pt x="235" y="145"/>
                    <a:pt x="235" y="145"/>
                    <a:pt x="235" y="145"/>
                  </a:cubicBezTo>
                  <a:cubicBezTo>
                    <a:pt x="235" y="143"/>
                    <a:pt x="232" y="140"/>
                    <a:pt x="235" y="140"/>
                  </a:cubicBezTo>
                  <a:cubicBezTo>
                    <a:pt x="235" y="140"/>
                    <a:pt x="235" y="136"/>
                    <a:pt x="235" y="138"/>
                  </a:cubicBezTo>
                  <a:cubicBezTo>
                    <a:pt x="235" y="138"/>
                    <a:pt x="235" y="135"/>
                    <a:pt x="235" y="135"/>
                  </a:cubicBezTo>
                  <a:cubicBezTo>
                    <a:pt x="235" y="135"/>
                    <a:pt x="237" y="135"/>
                    <a:pt x="237" y="135"/>
                  </a:cubicBezTo>
                  <a:cubicBezTo>
                    <a:pt x="237" y="137"/>
                    <a:pt x="237" y="141"/>
                    <a:pt x="237" y="144"/>
                  </a:cubicBezTo>
                  <a:cubicBezTo>
                    <a:pt x="242" y="143"/>
                    <a:pt x="245" y="145"/>
                    <a:pt x="250" y="142"/>
                  </a:cubicBezTo>
                  <a:cubicBezTo>
                    <a:pt x="250" y="142"/>
                    <a:pt x="251" y="140"/>
                    <a:pt x="251" y="140"/>
                  </a:cubicBezTo>
                  <a:cubicBezTo>
                    <a:pt x="252" y="140"/>
                    <a:pt x="253" y="140"/>
                    <a:pt x="254" y="140"/>
                  </a:cubicBezTo>
                  <a:cubicBezTo>
                    <a:pt x="255" y="140"/>
                    <a:pt x="256" y="142"/>
                    <a:pt x="256" y="142"/>
                  </a:cubicBezTo>
                  <a:cubicBezTo>
                    <a:pt x="256" y="142"/>
                    <a:pt x="259" y="142"/>
                    <a:pt x="258" y="142"/>
                  </a:cubicBezTo>
                  <a:cubicBezTo>
                    <a:pt x="262" y="143"/>
                    <a:pt x="262" y="142"/>
                    <a:pt x="265" y="141"/>
                  </a:cubicBezTo>
                  <a:cubicBezTo>
                    <a:pt x="265" y="141"/>
                    <a:pt x="265" y="139"/>
                    <a:pt x="265" y="139"/>
                  </a:cubicBezTo>
                  <a:cubicBezTo>
                    <a:pt x="265" y="138"/>
                    <a:pt x="267" y="139"/>
                    <a:pt x="267" y="138"/>
                  </a:cubicBezTo>
                  <a:cubicBezTo>
                    <a:pt x="267" y="139"/>
                    <a:pt x="267" y="140"/>
                    <a:pt x="267" y="141"/>
                  </a:cubicBezTo>
                  <a:cubicBezTo>
                    <a:pt x="267" y="142"/>
                    <a:pt x="263" y="146"/>
                    <a:pt x="261" y="147"/>
                  </a:cubicBezTo>
                  <a:cubicBezTo>
                    <a:pt x="257" y="148"/>
                    <a:pt x="255" y="146"/>
                    <a:pt x="250" y="148"/>
                  </a:cubicBezTo>
                  <a:cubicBezTo>
                    <a:pt x="250" y="148"/>
                    <a:pt x="247" y="148"/>
                    <a:pt x="246" y="149"/>
                  </a:cubicBezTo>
                  <a:cubicBezTo>
                    <a:pt x="246" y="149"/>
                    <a:pt x="246" y="151"/>
                    <a:pt x="245" y="151"/>
                  </a:cubicBezTo>
                  <a:cubicBezTo>
                    <a:pt x="244" y="151"/>
                    <a:pt x="243" y="151"/>
                    <a:pt x="242" y="151"/>
                  </a:cubicBezTo>
                  <a:cubicBezTo>
                    <a:pt x="239" y="152"/>
                    <a:pt x="237" y="155"/>
                    <a:pt x="240" y="158"/>
                  </a:cubicBezTo>
                  <a:cubicBezTo>
                    <a:pt x="240" y="158"/>
                    <a:pt x="242" y="159"/>
                    <a:pt x="242" y="160"/>
                  </a:cubicBezTo>
                  <a:cubicBezTo>
                    <a:pt x="245" y="160"/>
                    <a:pt x="251" y="159"/>
                    <a:pt x="253" y="158"/>
                  </a:cubicBezTo>
                  <a:cubicBezTo>
                    <a:pt x="254" y="158"/>
                    <a:pt x="254" y="156"/>
                    <a:pt x="255" y="156"/>
                  </a:cubicBezTo>
                  <a:cubicBezTo>
                    <a:pt x="257" y="154"/>
                    <a:pt x="258" y="155"/>
                    <a:pt x="260" y="154"/>
                  </a:cubicBezTo>
                  <a:cubicBezTo>
                    <a:pt x="261" y="153"/>
                    <a:pt x="262" y="149"/>
                    <a:pt x="264" y="149"/>
                  </a:cubicBezTo>
                  <a:cubicBezTo>
                    <a:pt x="266" y="148"/>
                    <a:pt x="267" y="150"/>
                    <a:pt x="269" y="150"/>
                  </a:cubicBezTo>
                  <a:cubicBezTo>
                    <a:pt x="269" y="149"/>
                    <a:pt x="271" y="148"/>
                    <a:pt x="272" y="148"/>
                  </a:cubicBezTo>
                  <a:cubicBezTo>
                    <a:pt x="275" y="147"/>
                    <a:pt x="277" y="148"/>
                    <a:pt x="279" y="147"/>
                  </a:cubicBezTo>
                  <a:cubicBezTo>
                    <a:pt x="279" y="147"/>
                    <a:pt x="280" y="145"/>
                    <a:pt x="280" y="145"/>
                  </a:cubicBezTo>
                  <a:cubicBezTo>
                    <a:pt x="281" y="145"/>
                    <a:pt x="282" y="145"/>
                    <a:pt x="283" y="145"/>
                  </a:cubicBezTo>
                  <a:cubicBezTo>
                    <a:pt x="285" y="147"/>
                    <a:pt x="282" y="149"/>
                    <a:pt x="288" y="148"/>
                  </a:cubicBezTo>
                  <a:cubicBezTo>
                    <a:pt x="291" y="148"/>
                    <a:pt x="292" y="144"/>
                    <a:pt x="292" y="144"/>
                  </a:cubicBezTo>
                  <a:cubicBezTo>
                    <a:pt x="293" y="144"/>
                    <a:pt x="295" y="145"/>
                    <a:pt x="296" y="146"/>
                  </a:cubicBezTo>
                  <a:cubicBezTo>
                    <a:pt x="300" y="146"/>
                    <a:pt x="303" y="144"/>
                    <a:pt x="305" y="146"/>
                  </a:cubicBezTo>
                  <a:cubicBezTo>
                    <a:pt x="306" y="146"/>
                    <a:pt x="306" y="146"/>
                    <a:pt x="306" y="146"/>
                  </a:cubicBezTo>
                  <a:cubicBezTo>
                    <a:pt x="306" y="145"/>
                    <a:pt x="307" y="143"/>
                    <a:pt x="308" y="143"/>
                  </a:cubicBezTo>
                  <a:cubicBezTo>
                    <a:pt x="308" y="142"/>
                    <a:pt x="309" y="143"/>
                    <a:pt x="310" y="142"/>
                  </a:cubicBezTo>
                  <a:cubicBezTo>
                    <a:pt x="309" y="137"/>
                    <a:pt x="309" y="130"/>
                    <a:pt x="306" y="126"/>
                  </a:cubicBezTo>
                  <a:cubicBezTo>
                    <a:pt x="306" y="125"/>
                    <a:pt x="304" y="125"/>
                    <a:pt x="303" y="124"/>
                  </a:cubicBezTo>
                  <a:cubicBezTo>
                    <a:pt x="304" y="123"/>
                    <a:pt x="301" y="124"/>
                    <a:pt x="301" y="124"/>
                  </a:cubicBezTo>
                  <a:cubicBezTo>
                    <a:pt x="301" y="126"/>
                    <a:pt x="301" y="127"/>
                    <a:pt x="301" y="128"/>
                  </a:cubicBezTo>
                  <a:cubicBezTo>
                    <a:pt x="302" y="129"/>
                    <a:pt x="302" y="129"/>
                    <a:pt x="302" y="129"/>
                  </a:cubicBezTo>
                  <a:cubicBezTo>
                    <a:pt x="302" y="131"/>
                    <a:pt x="301" y="130"/>
                    <a:pt x="300" y="132"/>
                  </a:cubicBezTo>
                  <a:cubicBezTo>
                    <a:pt x="300" y="132"/>
                    <a:pt x="300" y="134"/>
                    <a:pt x="300" y="134"/>
                  </a:cubicBezTo>
                  <a:cubicBezTo>
                    <a:pt x="300" y="134"/>
                    <a:pt x="299" y="136"/>
                    <a:pt x="299" y="136"/>
                  </a:cubicBezTo>
                  <a:cubicBezTo>
                    <a:pt x="298" y="133"/>
                    <a:pt x="298" y="132"/>
                    <a:pt x="298" y="130"/>
                  </a:cubicBezTo>
                  <a:cubicBezTo>
                    <a:pt x="296" y="130"/>
                    <a:pt x="295" y="131"/>
                    <a:pt x="294" y="131"/>
                  </a:cubicBezTo>
                  <a:cubicBezTo>
                    <a:pt x="294" y="129"/>
                    <a:pt x="295" y="126"/>
                    <a:pt x="294" y="124"/>
                  </a:cubicBezTo>
                  <a:cubicBezTo>
                    <a:pt x="294" y="123"/>
                    <a:pt x="294" y="123"/>
                    <a:pt x="294" y="123"/>
                  </a:cubicBezTo>
                  <a:cubicBezTo>
                    <a:pt x="293" y="123"/>
                    <a:pt x="292" y="123"/>
                    <a:pt x="291" y="123"/>
                  </a:cubicBezTo>
                  <a:cubicBezTo>
                    <a:pt x="291" y="123"/>
                    <a:pt x="291" y="125"/>
                    <a:pt x="290" y="125"/>
                  </a:cubicBezTo>
                  <a:cubicBezTo>
                    <a:pt x="289" y="126"/>
                    <a:pt x="289" y="125"/>
                    <a:pt x="288" y="126"/>
                  </a:cubicBezTo>
                  <a:cubicBezTo>
                    <a:pt x="286" y="124"/>
                    <a:pt x="285" y="122"/>
                    <a:pt x="284" y="121"/>
                  </a:cubicBezTo>
                  <a:cubicBezTo>
                    <a:pt x="282" y="120"/>
                    <a:pt x="281" y="120"/>
                    <a:pt x="280" y="119"/>
                  </a:cubicBezTo>
                  <a:cubicBezTo>
                    <a:pt x="278" y="117"/>
                    <a:pt x="280" y="111"/>
                    <a:pt x="276" y="110"/>
                  </a:cubicBezTo>
                  <a:close/>
                  <a:moveTo>
                    <a:pt x="213" y="94"/>
                  </a:moveTo>
                  <a:cubicBezTo>
                    <a:pt x="213" y="94"/>
                    <a:pt x="212" y="96"/>
                    <a:pt x="212" y="96"/>
                  </a:cubicBezTo>
                  <a:cubicBezTo>
                    <a:pt x="211" y="97"/>
                    <a:pt x="210" y="96"/>
                    <a:pt x="208" y="97"/>
                  </a:cubicBezTo>
                  <a:cubicBezTo>
                    <a:pt x="211" y="99"/>
                    <a:pt x="209" y="100"/>
                    <a:pt x="207" y="102"/>
                  </a:cubicBezTo>
                  <a:cubicBezTo>
                    <a:pt x="202" y="100"/>
                    <a:pt x="195" y="99"/>
                    <a:pt x="189" y="101"/>
                  </a:cubicBezTo>
                  <a:cubicBezTo>
                    <a:pt x="185" y="102"/>
                    <a:pt x="182" y="107"/>
                    <a:pt x="179" y="109"/>
                  </a:cubicBezTo>
                  <a:cubicBezTo>
                    <a:pt x="175" y="111"/>
                    <a:pt x="174" y="111"/>
                    <a:pt x="171" y="111"/>
                  </a:cubicBezTo>
                  <a:cubicBezTo>
                    <a:pt x="170" y="112"/>
                    <a:pt x="171" y="114"/>
                    <a:pt x="169" y="114"/>
                  </a:cubicBezTo>
                  <a:cubicBezTo>
                    <a:pt x="169" y="115"/>
                    <a:pt x="167" y="114"/>
                    <a:pt x="167" y="114"/>
                  </a:cubicBezTo>
                  <a:cubicBezTo>
                    <a:pt x="165" y="116"/>
                    <a:pt x="165" y="118"/>
                    <a:pt x="165" y="120"/>
                  </a:cubicBezTo>
                  <a:cubicBezTo>
                    <a:pt x="162" y="120"/>
                    <a:pt x="161" y="119"/>
                    <a:pt x="159" y="120"/>
                  </a:cubicBezTo>
                  <a:cubicBezTo>
                    <a:pt x="158" y="121"/>
                    <a:pt x="157" y="122"/>
                    <a:pt x="157" y="122"/>
                  </a:cubicBezTo>
                  <a:cubicBezTo>
                    <a:pt x="155" y="123"/>
                    <a:pt x="154" y="122"/>
                    <a:pt x="153" y="123"/>
                  </a:cubicBezTo>
                  <a:cubicBezTo>
                    <a:pt x="152" y="123"/>
                    <a:pt x="152" y="125"/>
                    <a:pt x="152" y="125"/>
                  </a:cubicBezTo>
                  <a:cubicBezTo>
                    <a:pt x="153" y="125"/>
                    <a:pt x="155" y="125"/>
                    <a:pt x="156" y="126"/>
                  </a:cubicBezTo>
                  <a:cubicBezTo>
                    <a:pt x="157" y="126"/>
                    <a:pt x="160" y="133"/>
                    <a:pt x="161" y="134"/>
                  </a:cubicBezTo>
                  <a:cubicBezTo>
                    <a:pt x="161" y="133"/>
                    <a:pt x="163" y="134"/>
                    <a:pt x="163" y="134"/>
                  </a:cubicBezTo>
                  <a:cubicBezTo>
                    <a:pt x="164" y="133"/>
                    <a:pt x="165" y="131"/>
                    <a:pt x="165" y="131"/>
                  </a:cubicBezTo>
                  <a:cubicBezTo>
                    <a:pt x="170" y="130"/>
                    <a:pt x="169" y="132"/>
                    <a:pt x="170" y="133"/>
                  </a:cubicBezTo>
                  <a:cubicBezTo>
                    <a:pt x="170" y="133"/>
                    <a:pt x="173" y="133"/>
                    <a:pt x="172" y="132"/>
                  </a:cubicBezTo>
                  <a:cubicBezTo>
                    <a:pt x="172" y="132"/>
                    <a:pt x="174" y="132"/>
                    <a:pt x="174" y="132"/>
                  </a:cubicBezTo>
                  <a:cubicBezTo>
                    <a:pt x="175" y="130"/>
                    <a:pt x="174" y="131"/>
                    <a:pt x="176" y="130"/>
                  </a:cubicBezTo>
                  <a:cubicBezTo>
                    <a:pt x="177" y="131"/>
                    <a:pt x="176" y="131"/>
                    <a:pt x="177" y="132"/>
                  </a:cubicBezTo>
                  <a:cubicBezTo>
                    <a:pt x="177" y="128"/>
                    <a:pt x="177" y="128"/>
                    <a:pt x="177" y="128"/>
                  </a:cubicBezTo>
                  <a:cubicBezTo>
                    <a:pt x="176" y="128"/>
                    <a:pt x="176" y="124"/>
                    <a:pt x="178" y="126"/>
                  </a:cubicBezTo>
                  <a:cubicBezTo>
                    <a:pt x="179" y="126"/>
                    <a:pt x="180" y="132"/>
                    <a:pt x="181" y="133"/>
                  </a:cubicBezTo>
                  <a:cubicBezTo>
                    <a:pt x="182" y="134"/>
                    <a:pt x="182" y="134"/>
                    <a:pt x="182" y="134"/>
                  </a:cubicBezTo>
                  <a:cubicBezTo>
                    <a:pt x="187" y="131"/>
                    <a:pt x="188" y="128"/>
                    <a:pt x="188" y="122"/>
                  </a:cubicBezTo>
                  <a:cubicBezTo>
                    <a:pt x="188" y="123"/>
                    <a:pt x="190" y="125"/>
                    <a:pt x="190" y="126"/>
                  </a:cubicBezTo>
                  <a:cubicBezTo>
                    <a:pt x="189" y="127"/>
                    <a:pt x="192" y="126"/>
                    <a:pt x="192" y="126"/>
                  </a:cubicBezTo>
                  <a:cubicBezTo>
                    <a:pt x="192" y="125"/>
                    <a:pt x="192" y="124"/>
                    <a:pt x="192" y="124"/>
                  </a:cubicBezTo>
                  <a:cubicBezTo>
                    <a:pt x="193" y="123"/>
                    <a:pt x="194" y="123"/>
                    <a:pt x="195" y="123"/>
                  </a:cubicBezTo>
                  <a:cubicBezTo>
                    <a:pt x="194" y="120"/>
                    <a:pt x="195" y="120"/>
                    <a:pt x="194" y="117"/>
                  </a:cubicBezTo>
                  <a:cubicBezTo>
                    <a:pt x="194" y="117"/>
                    <a:pt x="195" y="116"/>
                    <a:pt x="195" y="116"/>
                  </a:cubicBezTo>
                  <a:cubicBezTo>
                    <a:pt x="195" y="115"/>
                    <a:pt x="195" y="115"/>
                    <a:pt x="195" y="115"/>
                  </a:cubicBezTo>
                  <a:cubicBezTo>
                    <a:pt x="197" y="115"/>
                    <a:pt x="196" y="116"/>
                    <a:pt x="197" y="117"/>
                  </a:cubicBezTo>
                  <a:cubicBezTo>
                    <a:pt x="197" y="117"/>
                    <a:pt x="199" y="116"/>
                    <a:pt x="199" y="116"/>
                  </a:cubicBezTo>
                  <a:cubicBezTo>
                    <a:pt x="199" y="116"/>
                    <a:pt x="199" y="114"/>
                    <a:pt x="199" y="113"/>
                  </a:cubicBezTo>
                  <a:cubicBezTo>
                    <a:pt x="200" y="112"/>
                    <a:pt x="201" y="113"/>
                    <a:pt x="201" y="112"/>
                  </a:cubicBezTo>
                  <a:cubicBezTo>
                    <a:pt x="202" y="112"/>
                    <a:pt x="203" y="112"/>
                    <a:pt x="203" y="112"/>
                  </a:cubicBezTo>
                  <a:cubicBezTo>
                    <a:pt x="202" y="115"/>
                    <a:pt x="201" y="117"/>
                    <a:pt x="200" y="120"/>
                  </a:cubicBezTo>
                  <a:cubicBezTo>
                    <a:pt x="201" y="121"/>
                    <a:pt x="203" y="122"/>
                    <a:pt x="205" y="123"/>
                  </a:cubicBezTo>
                  <a:cubicBezTo>
                    <a:pt x="208" y="117"/>
                    <a:pt x="206" y="121"/>
                    <a:pt x="211" y="119"/>
                  </a:cubicBezTo>
                  <a:cubicBezTo>
                    <a:pt x="215" y="117"/>
                    <a:pt x="212" y="109"/>
                    <a:pt x="215" y="109"/>
                  </a:cubicBezTo>
                  <a:cubicBezTo>
                    <a:pt x="221" y="112"/>
                    <a:pt x="221" y="112"/>
                    <a:pt x="221" y="112"/>
                  </a:cubicBezTo>
                  <a:cubicBezTo>
                    <a:pt x="221" y="110"/>
                    <a:pt x="220" y="110"/>
                    <a:pt x="220" y="110"/>
                  </a:cubicBezTo>
                  <a:cubicBezTo>
                    <a:pt x="220" y="109"/>
                    <a:pt x="220" y="108"/>
                    <a:pt x="220" y="108"/>
                  </a:cubicBezTo>
                  <a:cubicBezTo>
                    <a:pt x="220" y="107"/>
                    <a:pt x="221" y="107"/>
                    <a:pt x="222" y="107"/>
                  </a:cubicBezTo>
                  <a:cubicBezTo>
                    <a:pt x="223" y="106"/>
                    <a:pt x="223" y="103"/>
                    <a:pt x="224" y="102"/>
                  </a:cubicBezTo>
                  <a:cubicBezTo>
                    <a:pt x="222" y="99"/>
                    <a:pt x="218" y="93"/>
                    <a:pt x="213" y="94"/>
                  </a:cubicBezTo>
                  <a:close/>
                  <a:moveTo>
                    <a:pt x="269" y="92"/>
                  </a:moveTo>
                  <a:cubicBezTo>
                    <a:pt x="268" y="92"/>
                    <a:pt x="267" y="94"/>
                    <a:pt x="266" y="94"/>
                  </a:cubicBezTo>
                  <a:cubicBezTo>
                    <a:pt x="264" y="95"/>
                    <a:pt x="264" y="93"/>
                    <a:pt x="262" y="94"/>
                  </a:cubicBezTo>
                  <a:cubicBezTo>
                    <a:pt x="260" y="95"/>
                    <a:pt x="260" y="95"/>
                    <a:pt x="260" y="95"/>
                  </a:cubicBezTo>
                  <a:cubicBezTo>
                    <a:pt x="259" y="96"/>
                    <a:pt x="258" y="95"/>
                    <a:pt x="256" y="96"/>
                  </a:cubicBezTo>
                  <a:cubicBezTo>
                    <a:pt x="256" y="96"/>
                    <a:pt x="256" y="97"/>
                    <a:pt x="256" y="97"/>
                  </a:cubicBezTo>
                  <a:cubicBezTo>
                    <a:pt x="253" y="99"/>
                    <a:pt x="250" y="99"/>
                    <a:pt x="245" y="100"/>
                  </a:cubicBezTo>
                  <a:cubicBezTo>
                    <a:pt x="245" y="103"/>
                    <a:pt x="245" y="107"/>
                    <a:pt x="245" y="110"/>
                  </a:cubicBezTo>
                  <a:cubicBezTo>
                    <a:pt x="246" y="110"/>
                    <a:pt x="247" y="110"/>
                    <a:pt x="248" y="110"/>
                  </a:cubicBezTo>
                  <a:cubicBezTo>
                    <a:pt x="249" y="111"/>
                    <a:pt x="253" y="114"/>
                    <a:pt x="255" y="114"/>
                  </a:cubicBezTo>
                  <a:cubicBezTo>
                    <a:pt x="258" y="114"/>
                    <a:pt x="261" y="111"/>
                    <a:pt x="263" y="110"/>
                  </a:cubicBezTo>
                  <a:cubicBezTo>
                    <a:pt x="265" y="110"/>
                    <a:pt x="266" y="111"/>
                    <a:pt x="268" y="110"/>
                  </a:cubicBezTo>
                  <a:cubicBezTo>
                    <a:pt x="268" y="110"/>
                    <a:pt x="270" y="108"/>
                    <a:pt x="271" y="107"/>
                  </a:cubicBezTo>
                  <a:cubicBezTo>
                    <a:pt x="271" y="106"/>
                    <a:pt x="271" y="105"/>
                    <a:pt x="271" y="104"/>
                  </a:cubicBezTo>
                  <a:cubicBezTo>
                    <a:pt x="271" y="103"/>
                    <a:pt x="266" y="101"/>
                    <a:pt x="268" y="100"/>
                  </a:cubicBezTo>
                  <a:cubicBezTo>
                    <a:pt x="269" y="100"/>
                    <a:pt x="273" y="100"/>
                    <a:pt x="274" y="100"/>
                  </a:cubicBezTo>
                  <a:cubicBezTo>
                    <a:pt x="275" y="99"/>
                    <a:pt x="276" y="96"/>
                    <a:pt x="276" y="94"/>
                  </a:cubicBezTo>
                  <a:cubicBezTo>
                    <a:pt x="275" y="93"/>
                    <a:pt x="274" y="94"/>
                    <a:pt x="272" y="94"/>
                  </a:cubicBezTo>
                  <a:cubicBezTo>
                    <a:pt x="272" y="93"/>
                    <a:pt x="271" y="92"/>
                    <a:pt x="269" y="92"/>
                  </a:cubicBezTo>
                  <a:close/>
                  <a:moveTo>
                    <a:pt x="231" y="90"/>
                  </a:moveTo>
                  <a:cubicBezTo>
                    <a:pt x="226" y="90"/>
                    <a:pt x="224" y="97"/>
                    <a:pt x="229" y="100"/>
                  </a:cubicBezTo>
                  <a:cubicBezTo>
                    <a:pt x="230" y="101"/>
                    <a:pt x="232" y="100"/>
                    <a:pt x="235" y="100"/>
                  </a:cubicBezTo>
                  <a:cubicBezTo>
                    <a:pt x="235" y="100"/>
                    <a:pt x="237" y="97"/>
                    <a:pt x="237" y="97"/>
                  </a:cubicBezTo>
                  <a:cubicBezTo>
                    <a:pt x="238" y="94"/>
                    <a:pt x="234" y="90"/>
                    <a:pt x="231" y="90"/>
                  </a:cubicBezTo>
                  <a:close/>
                  <a:moveTo>
                    <a:pt x="250" y="84"/>
                  </a:moveTo>
                  <a:cubicBezTo>
                    <a:pt x="250" y="85"/>
                    <a:pt x="250" y="85"/>
                    <a:pt x="250" y="85"/>
                  </a:cubicBezTo>
                  <a:cubicBezTo>
                    <a:pt x="245" y="85"/>
                    <a:pt x="245" y="85"/>
                    <a:pt x="242" y="87"/>
                  </a:cubicBezTo>
                  <a:cubicBezTo>
                    <a:pt x="242" y="88"/>
                    <a:pt x="242" y="88"/>
                    <a:pt x="241" y="89"/>
                  </a:cubicBezTo>
                  <a:cubicBezTo>
                    <a:pt x="242" y="89"/>
                    <a:pt x="242" y="90"/>
                    <a:pt x="244" y="90"/>
                  </a:cubicBezTo>
                  <a:cubicBezTo>
                    <a:pt x="246" y="89"/>
                    <a:pt x="246" y="89"/>
                    <a:pt x="246" y="89"/>
                  </a:cubicBezTo>
                  <a:cubicBezTo>
                    <a:pt x="246" y="89"/>
                    <a:pt x="252" y="89"/>
                    <a:pt x="253" y="89"/>
                  </a:cubicBezTo>
                  <a:cubicBezTo>
                    <a:pt x="254" y="89"/>
                    <a:pt x="254" y="91"/>
                    <a:pt x="254" y="92"/>
                  </a:cubicBezTo>
                  <a:cubicBezTo>
                    <a:pt x="256" y="92"/>
                    <a:pt x="257" y="92"/>
                    <a:pt x="258" y="92"/>
                  </a:cubicBezTo>
                  <a:cubicBezTo>
                    <a:pt x="258" y="92"/>
                    <a:pt x="258" y="91"/>
                    <a:pt x="258" y="90"/>
                  </a:cubicBezTo>
                  <a:cubicBezTo>
                    <a:pt x="258" y="89"/>
                    <a:pt x="260" y="89"/>
                    <a:pt x="261" y="88"/>
                  </a:cubicBezTo>
                  <a:cubicBezTo>
                    <a:pt x="261" y="88"/>
                    <a:pt x="262" y="87"/>
                    <a:pt x="260" y="88"/>
                  </a:cubicBezTo>
                  <a:cubicBezTo>
                    <a:pt x="260" y="86"/>
                    <a:pt x="260" y="87"/>
                    <a:pt x="260" y="85"/>
                  </a:cubicBezTo>
                  <a:cubicBezTo>
                    <a:pt x="259" y="85"/>
                    <a:pt x="257" y="85"/>
                    <a:pt x="256" y="85"/>
                  </a:cubicBezTo>
                  <a:cubicBezTo>
                    <a:pt x="254" y="85"/>
                    <a:pt x="253" y="83"/>
                    <a:pt x="250" y="8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02" name="Freeform 296">
              <a:extLst>
                <a:ext uri="{FF2B5EF4-FFF2-40B4-BE49-F238E27FC236}">
                  <a16:creationId xmlns:a16="http://schemas.microsoft.com/office/drawing/2014/main" id="{6A3298EA-C772-814A-8F70-0E02B602D486}"/>
                </a:ext>
              </a:extLst>
            </p:cNvPr>
            <p:cNvSpPr>
              <a:spLocks/>
            </p:cNvSpPr>
            <p:nvPr/>
          </p:nvSpPr>
          <p:spPr bwMode="auto">
            <a:xfrm>
              <a:off x="6221957" y="3721814"/>
              <a:ext cx="253294" cy="422156"/>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03" name="Freeform 297">
              <a:extLst>
                <a:ext uri="{FF2B5EF4-FFF2-40B4-BE49-F238E27FC236}">
                  <a16:creationId xmlns:a16="http://schemas.microsoft.com/office/drawing/2014/main" id="{F3A701AB-94BE-1A45-B46F-B1613F2C2943}"/>
                </a:ext>
              </a:extLst>
            </p:cNvPr>
            <p:cNvSpPr>
              <a:spLocks/>
            </p:cNvSpPr>
            <p:nvPr/>
          </p:nvSpPr>
          <p:spPr bwMode="auto">
            <a:xfrm>
              <a:off x="6221957" y="3721814"/>
              <a:ext cx="253294" cy="422156"/>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04" name="Freeform 298">
              <a:extLst>
                <a:ext uri="{FF2B5EF4-FFF2-40B4-BE49-F238E27FC236}">
                  <a16:creationId xmlns:a16="http://schemas.microsoft.com/office/drawing/2014/main" id="{1C32528E-028F-CC4E-BCB9-FFEC75009332}"/>
                </a:ext>
              </a:extLst>
            </p:cNvPr>
            <p:cNvSpPr>
              <a:spLocks/>
            </p:cNvSpPr>
            <p:nvPr/>
          </p:nvSpPr>
          <p:spPr bwMode="auto">
            <a:xfrm>
              <a:off x="9081834" y="3671514"/>
              <a:ext cx="165269" cy="181438"/>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05" name="Freeform 299">
              <a:extLst>
                <a:ext uri="{FF2B5EF4-FFF2-40B4-BE49-F238E27FC236}">
                  <a16:creationId xmlns:a16="http://schemas.microsoft.com/office/drawing/2014/main" id="{84EA3BD8-17A3-F344-8B00-EDA53035A43D}"/>
                </a:ext>
              </a:extLst>
            </p:cNvPr>
            <p:cNvSpPr>
              <a:spLocks/>
            </p:cNvSpPr>
            <p:nvPr/>
          </p:nvSpPr>
          <p:spPr bwMode="auto">
            <a:xfrm>
              <a:off x="9081834" y="3671514"/>
              <a:ext cx="165269" cy="181438"/>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06" name="Freeform 300">
              <a:extLst>
                <a:ext uri="{FF2B5EF4-FFF2-40B4-BE49-F238E27FC236}">
                  <a16:creationId xmlns:a16="http://schemas.microsoft.com/office/drawing/2014/main" id="{3AA0877C-D329-B942-A4FD-6097F7D60300}"/>
                </a:ext>
              </a:extLst>
            </p:cNvPr>
            <p:cNvSpPr>
              <a:spLocks/>
            </p:cNvSpPr>
            <p:nvPr/>
          </p:nvSpPr>
          <p:spPr bwMode="auto">
            <a:xfrm>
              <a:off x="6856088" y="4341574"/>
              <a:ext cx="70060" cy="79042"/>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07" name="Freeform 301">
              <a:extLst>
                <a:ext uri="{FF2B5EF4-FFF2-40B4-BE49-F238E27FC236}">
                  <a16:creationId xmlns:a16="http://schemas.microsoft.com/office/drawing/2014/main" id="{025750C8-9EBA-DB4A-9383-7FBC9C95B770}"/>
                </a:ext>
              </a:extLst>
            </p:cNvPr>
            <p:cNvSpPr>
              <a:spLocks/>
            </p:cNvSpPr>
            <p:nvPr/>
          </p:nvSpPr>
          <p:spPr bwMode="auto">
            <a:xfrm>
              <a:off x="6856088" y="4341574"/>
              <a:ext cx="70060" cy="79042"/>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08" name="Freeform 302">
              <a:extLst>
                <a:ext uri="{FF2B5EF4-FFF2-40B4-BE49-F238E27FC236}">
                  <a16:creationId xmlns:a16="http://schemas.microsoft.com/office/drawing/2014/main" id="{CF7D5F3E-C5C8-E649-9527-0EE944B6E699}"/>
                </a:ext>
              </a:extLst>
            </p:cNvPr>
            <p:cNvSpPr>
              <a:spLocks/>
            </p:cNvSpPr>
            <p:nvPr/>
          </p:nvSpPr>
          <p:spPr bwMode="auto">
            <a:xfrm>
              <a:off x="8789021" y="3197263"/>
              <a:ext cx="256887" cy="623353"/>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09" name="Freeform 303">
              <a:extLst>
                <a:ext uri="{FF2B5EF4-FFF2-40B4-BE49-F238E27FC236}">
                  <a16:creationId xmlns:a16="http://schemas.microsoft.com/office/drawing/2014/main" id="{BE13017D-6EB3-1149-A467-D602AD09EF13}"/>
                </a:ext>
              </a:extLst>
            </p:cNvPr>
            <p:cNvSpPr>
              <a:spLocks/>
            </p:cNvSpPr>
            <p:nvPr/>
          </p:nvSpPr>
          <p:spPr bwMode="auto">
            <a:xfrm>
              <a:off x="8789021" y="3197263"/>
              <a:ext cx="256887" cy="623353"/>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0" name="Freeform 304">
              <a:extLst>
                <a:ext uri="{FF2B5EF4-FFF2-40B4-BE49-F238E27FC236}">
                  <a16:creationId xmlns:a16="http://schemas.microsoft.com/office/drawing/2014/main" id="{32675B00-B28A-7F49-8D4E-8EE160B9EE6A}"/>
                </a:ext>
              </a:extLst>
            </p:cNvPr>
            <p:cNvSpPr>
              <a:spLocks/>
            </p:cNvSpPr>
            <p:nvPr/>
          </p:nvSpPr>
          <p:spPr bwMode="auto">
            <a:xfrm>
              <a:off x="5794412" y="3623012"/>
              <a:ext cx="229940" cy="226347"/>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1" name="Freeform 305">
              <a:extLst>
                <a:ext uri="{FF2B5EF4-FFF2-40B4-BE49-F238E27FC236}">
                  <a16:creationId xmlns:a16="http://schemas.microsoft.com/office/drawing/2014/main" id="{D475D614-6EC9-3A42-A77D-0706B12F2122}"/>
                </a:ext>
              </a:extLst>
            </p:cNvPr>
            <p:cNvSpPr>
              <a:spLocks/>
            </p:cNvSpPr>
            <p:nvPr/>
          </p:nvSpPr>
          <p:spPr bwMode="auto">
            <a:xfrm>
              <a:off x="5794412" y="3623012"/>
              <a:ext cx="229940" cy="226347"/>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2" name="Freeform 306">
              <a:extLst>
                <a:ext uri="{FF2B5EF4-FFF2-40B4-BE49-F238E27FC236}">
                  <a16:creationId xmlns:a16="http://schemas.microsoft.com/office/drawing/2014/main" id="{15C7F2CC-A5C2-A845-B7D7-182379208E93}"/>
                </a:ext>
              </a:extLst>
            </p:cNvPr>
            <p:cNvSpPr>
              <a:spLocks/>
            </p:cNvSpPr>
            <p:nvPr/>
          </p:nvSpPr>
          <p:spPr bwMode="auto">
            <a:xfrm>
              <a:off x="6665669" y="2480498"/>
              <a:ext cx="186826" cy="138324"/>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3" name="Freeform 307">
              <a:extLst>
                <a:ext uri="{FF2B5EF4-FFF2-40B4-BE49-F238E27FC236}">
                  <a16:creationId xmlns:a16="http://schemas.microsoft.com/office/drawing/2014/main" id="{B2D3A4CE-7491-6C40-81E9-81F30DD907BE}"/>
                </a:ext>
              </a:extLst>
            </p:cNvPr>
            <p:cNvSpPr>
              <a:spLocks/>
            </p:cNvSpPr>
            <p:nvPr/>
          </p:nvSpPr>
          <p:spPr bwMode="auto">
            <a:xfrm>
              <a:off x="6665669" y="2480498"/>
              <a:ext cx="186826" cy="138324"/>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4" name="Freeform 308">
              <a:extLst>
                <a:ext uri="{FF2B5EF4-FFF2-40B4-BE49-F238E27FC236}">
                  <a16:creationId xmlns:a16="http://schemas.microsoft.com/office/drawing/2014/main" id="{1979F69E-20C3-6848-A690-023C91CAB007}"/>
                </a:ext>
              </a:extLst>
            </p:cNvPr>
            <p:cNvSpPr>
              <a:spLocks/>
            </p:cNvSpPr>
            <p:nvPr/>
          </p:nvSpPr>
          <p:spPr bwMode="auto">
            <a:xfrm>
              <a:off x="9433930" y="4059538"/>
              <a:ext cx="46707" cy="32335"/>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5" name="Freeform 309">
              <a:extLst>
                <a:ext uri="{FF2B5EF4-FFF2-40B4-BE49-F238E27FC236}">
                  <a16:creationId xmlns:a16="http://schemas.microsoft.com/office/drawing/2014/main" id="{28044DDD-467B-7843-9C85-D3096015BB37}"/>
                </a:ext>
              </a:extLst>
            </p:cNvPr>
            <p:cNvSpPr>
              <a:spLocks/>
            </p:cNvSpPr>
            <p:nvPr/>
          </p:nvSpPr>
          <p:spPr bwMode="auto">
            <a:xfrm>
              <a:off x="9433930" y="4059538"/>
              <a:ext cx="46707" cy="32335"/>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6" name="Freeform 310">
              <a:extLst>
                <a:ext uri="{FF2B5EF4-FFF2-40B4-BE49-F238E27FC236}">
                  <a16:creationId xmlns:a16="http://schemas.microsoft.com/office/drawing/2014/main" id="{2ED3AADB-DDB6-114D-83E4-D5D00D3BBCE5}"/>
                </a:ext>
              </a:extLst>
            </p:cNvPr>
            <p:cNvSpPr>
              <a:spLocks noEditPoints="1"/>
            </p:cNvSpPr>
            <p:nvPr/>
          </p:nvSpPr>
          <p:spPr bwMode="auto">
            <a:xfrm>
              <a:off x="3701601" y="4046963"/>
              <a:ext cx="1219760" cy="1491017"/>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7" name="Freeform 311">
              <a:extLst>
                <a:ext uri="{FF2B5EF4-FFF2-40B4-BE49-F238E27FC236}">
                  <a16:creationId xmlns:a16="http://schemas.microsoft.com/office/drawing/2014/main" id="{40E24D79-4772-6D41-9881-58DE922A4C09}"/>
                </a:ext>
              </a:extLst>
            </p:cNvPr>
            <p:cNvSpPr>
              <a:spLocks noEditPoints="1"/>
            </p:cNvSpPr>
            <p:nvPr/>
          </p:nvSpPr>
          <p:spPr bwMode="auto">
            <a:xfrm>
              <a:off x="3701601" y="4046963"/>
              <a:ext cx="1219760" cy="1491017"/>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8" name="Freeform 312">
              <a:extLst>
                <a:ext uri="{FF2B5EF4-FFF2-40B4-BE49-F238E27FC236}">
                  <a16:creationId xmlns:a16="http://schemas.microsoft.com/office/drawing/2014/main" id="{2CA2271B-0C56-DD48-9828-5B09CD876E30}"/>
                </a:ext>
              </a:extLst>
            </p:cNvPr>
            <p:cNvSpPr>
              <a:spLocks/>
            </p:cNvSpPr>
            <p:nvPr/>
          </p:nvSpPr>
          <p:spPr bwMode="auto">
            <a:xfrm>
              <a:off x="6566867" y="4912831"/>
              <a:ext cx="298203" cy="355688"/>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19" name="Freeform 313">
              <a:extLst>
                <a:ext uri="{FF2B5EF4-FFF2-40B4-BE49-F238E27FC236}">
                  <a16:creationId xmlns:a16="http://schemas.microsoft.com/office/drawing/2014/main" id="{C4ACB434-3FED-6045-ABE8-263D6738F2C3}"/>
                </a:ext>
              </a:extLst>
            </p:cNvPr>
            <p:cNvSpPr>
              <a:spLocks/>
            </p:cNvSpPr>
            <p:nvPr/>
          </p:nvSpPr>
          <p:spPr bwMode="auto">
            <a:xfrm>
              <a:off x="6566867" y="4912831"/>
              <a:ext cx="298203" cy="355688"/>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0" name="Freeform 314">
              <a:extLst>
                <a:ext uri="{FF2B5EF4-FFF2-40B4-BE49-F238E27FC236}">
                  <a16:creationId xmlns:a16="http://schemas.microsoft.com/office/drawing/2014/main" id="{3A84D963-7F02-DC45-91B1-873691B7183E}"/>
                </a:ext>
              </a:extLst>
            </p:cNvPr>
            <p:cNvSpPr>
              <a:spLocks/>
            </p:cNvSpPr>
            <p:nvPr/>
          </p:nvSpPr>
          <p:spPr bwMode="auto">
            <a:xfrm>
              <a:off x="6453694" y="2446366"/>
              <a:ext cx="123953" cy="122156"/>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1" name="Freeform 315">
              <a:extLst>
                <a:ext uri="{FF2B5EF4-FFF2-40B4-BE49-F238E27FC236}">
                  <a16:creationId xmlns:a16="http://schemas.microsoft.com/office/drawing/2014/main" id="{EA1402DF-D23F-5C4C-8EA6-A61C0C9315C8}"/>
                </a:ext>
              </a:extLst>
            </p:cNvPr>
            <p:cNvSpPr>
              <a:spLocks/>
            </p:cNvSpPr>
            <p:nvPr/>
          </p:nvSpPr>
          <p:spPr bwMode="auto">
            <a:xfrm>
              <a:off x="6453694" y="2446366"/>
              <a:ext cx="123953" cy="122156"/>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2" name="Freeform 316">
              <a:extLst>
                <a:ext uri="{FF2B5EF4-FFF2-40B4-BE49-F238E27FC236}">
                  <a16:creationId xmlns:a16="http://schemas.microsoft.com/office/drawing/2014/main" id="{C3BE910E-E768-F649-9EBE-9EFB6E106F68}"/>
                </a:ext>
              </a:extLst>
            </p:cNvPr>
            <p:cNvSpPr>
              <a:spLocks noEditPoints="1"/>
            </p:cNvSpPr>
            <p:nvPr/>
          </p:nvSpPr>
          <p:spPr bwMode="auto">
            <a:xfrm>
              <a:off x="3839923" y="4637980"/>
              <a:ext cx="370060" cy="454491"/>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3" name="Freeform 317">
              <a:extLst>
                <a:ext uri="{FF2B5EF4-FFF2-40B4-BE49-F238E27FC236}">
                  <a16:creationId xmlns:a16="http://schemas.microsoft.com/office/drawing/2014/main" id="{3E8014E8-F4F2-314A-A8AC-FFEB412461EF}"/>
                </a:ext>
              </a:extLst>
            </p:cNvPr>
            <p:cNvSpPr>
              <a:spLocks noEditPoints="1"/>
            </p:cNvSpPr>
            <p:nvPr/>
          </p:nvSpPr>
          <p:spPr bwMode="auto">
            <a:xfrm>
              <a:off x="3839923" y="4637980"/>
              <a:ext cx="370060" cy="454491"/>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4" name="Freeform 318">
              <a:extLst>
                <a:ext uri="{FF2B5EF4-FFF2-40B4-BE49-F238E27FC236}">
                  <a16:creationId xmlns:a16="http://schemas.microsoft.com/office/drawing/2014/main" id="{82EBE034-598B-4F45-B541-61D27C022D85}"/>
                </a:ext>
              </a:extLst>
            </p:cNvPr>
            <p:cNvSpPr>
              <a:spLocks/>
            </p:cNvSpPr>
            <p:nvPr/>
          </p:nvSpPr>
          <p:spPr bwMode="auto">
            <a:xfrm>
              <a:off x="8686625" y="3157742"/>
              <a:ext cx="91617" cy="52096"/>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5" name="Freeform 319">
              <a:extLst>
                <a:ext uri="{FF2B5EF4-FFF2-40B4-BE49-F238E27FC236}">
                  <a16:creationId xmlns:a16="http://schemas.microsoft.com/office/drawing/2014/main" id="{701D5523-D869-134E-B4C4-78075E3F9262}"/>
                </a:ext>
              </a:extLst>
            </p:cNvPr>
            <p:cNvSpPr>
              <a:spLocks/>
            </p:cNvSpPr>
            <p:nvPr/>
          </p:nvSpPr>
          <p:spPr bwMode="auto">
            <a:xfrm>
              <a:off x="8686625" y="3157742"/>
              <a:ext cx="91617" cy="52096"/>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2" cap="rnd">
              <a:solidFill>
                <a:schemeClr val="bg1"/>
              </a:solidFill>
              <a:prstDash val="solid"/>
              <a:miter lim="800000"/>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6" name="Freeform 320">
              <a:extLst>
                <a:ext uri="{FF2B5EF4-FFF2-40B4-BE49-F238E27FC236}">
                  <a16:creationId xmlns:a16="http://schemas.microsoft.com/office/drawing/2014/main" id="{C23255E8-F6BC-A24E-97C6-69097323DC72}"/>
                </a:ext>
              </a:extLst>
            </p:cNvPr>
            <p:cNvSpPr>
              <a:spLocks/>
            </p:cNvSpPr>
            <p:nvPr/>
          </p:nvSpPr>
          <p:spPr bwMode="auto">
            <a:xfrm>
              <a:off x="5992017" y="3746963"/>
              <a:ext cx="88024" cy="260479"/>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7" name="Freeform 321">
              <a:extLst>
                <a:ext uri="{FF2B5EF4-FFF2-40B4-BE49-F238E27FC236}">
                  <a16:creationId xmlns:a16="http://schemas.microsoft.com/office/drawing/2014/main" id="{C755EE17-74C0-894C-9F8A-B35D3ED7DB61}"/>
                </a:ext>
              </a:extLst>
            </p:cNvPr>
            <p:cNvSpPr>
              <a:spLocks/>
            </p:cNvSpPr>
            <p:nvPr/>
          </p:nvSpPr>
          <p:spPr bwMode="auto">
            <a:xfrm>
              <a:off x="5992017" y="3746963"/>
              <a:ext cx="88024" cy="260479"/>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8" name="Freeform 322">
              <a:extLst>
                <a:ext uri="{FF2B5EF4-FFF2-40B4-BE49-F238E27FC236}">
                  <a16:creationId xmlns:a16="http://schemas.microsoft.com/office/drawing/2014/main" id="{826EEFF2-4746-5E41-A7AE-4A4427AC0360}"/>
                </a:ext>
              </a:extLst>
            </p:cNvPr>
            <p:cNvSpPr>
              <a:spLocks/>
            </p:cNvSpPr>
            <p:nvPr/>
          </p:nvSpPr>
          <p:spPr bwMode="auto">
            <a:xfrm>
              <a:off x="3254295" y="3527802"/>
              <a:ext cx="39521" cy="102396"/>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29" name="Freeform 323">
              <a:extLst>
                <a:ext uri="{FF2B5EF4-FFF2-40B4-BE49-F238E27FC236}">
                  <a16:creationId xmlns:a16="http://schemas.microsoft.com/office/drawing/2014/main" id="{6C24E170-9E33-654E-8563-F2105348C0B2}"/>
                </a:ext>
              </a:extLst>
            </p:cNvPr>
            <p:cNvSpPr>
              <a:spLocks/>
            </p:cNvSpPr>
            <p:nvPr/>
          </p:nvSpPr>
          <p:spPr bwMode="auto">
            <a:xfrm>
              <a:off x="3254295" y="3527802"/>
              <a:ext cx="39521" cy="102396"/>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0" name="Freeform 324">
              <a:extLst>
                <a:ext uri="{FF2B5EF4-FFF2-40B4-BE49-F238E27FC236}">
                  <a16:creationId xmlns:a16="http://schemas.microsoft.com/office/drawing/2014/main" id="{007AC06B-CC24-FE4C-A525-0ED0A4F8C62B}"/>
                </a:ext>
              </a:extLst>
            </p:cNvPr>
            <p:cNvSpPr>
              <a:spLocks/>
            </p:cNvSpPr>
            <p:nvPr/>
          </p:nvSpPr>
          <p:spPr bwMode="auto">
            <a:xfrm>
              <a:off x="6038723" y="2157145"/>
              <a:ext cx="125748" cy="88024"/>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1" name="Freeform 325">
              <a:extLst>
                <a:ext uri="{FF2B5EF4-FFF2-40B4-BE49-F238E27FC236}">
                  <a16:creationId xmlns:a16="http://schemas.microsoft.com/office/drawing/2014/main" id="{29BE0364-C82F-3647-805F-E2A3F26232CE}"/>
                </a:ext>
              </a:extLst>
            </p:cNvPr>
            <p:cNvSpPr>
              <a:spLocks/>
            </p:cNvSpPr>
            <p:nvPr/>
          </p:nvSpPr>
          <p:spPr bwMode="auto">
            <a:xfrm>
              <a:off x="6038723" y="2157145"/>
              <a:ext cx="125748" cy="88024"/>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2" name="Freeform 326">
              <a:extLst>
                <a:ext uri="{FF2B5EF4-FFF2-40B4-BE49-F238E27FC236}">
                  <a16:creationId xmlns:a16="http://schemas.microsoft.com/office/drawing/2014/main" id="{58DBEE37-D3FF-9E4F-BFC8-C867B3543F3C}"/>
                </a:ext>
              </a:extLst>
            </p:cNvPr>
            <p:cNvSpPr>
              <a:spLocks/>
            </p:cNvSpPr>
            <p:nvPr/>
          </p:nvSpPr>
          <p:spPr bwMode="auto">
            <a:xfrm>
              <a:off x="6721357" y="1923612"/>
              <a:ext cx="229940" cy="226347"/>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3" name="Freeform 327">
              <a:extLst>
                <a:ext uri="{FF2B5EF4-FFF2-40B4-BE49-F238E27FC236}">
                  <a16:creationId xmlns:a16="http://schemas.microsoft.com/office/drawing/2014/main" id="{3E0A134F-BA1D-F144-B70C-3896D9990066}"/>
                </a:ext>
              </a:extLst>
            </p:cNvPr>
            <p:cNvSpPr>
              <a:spLocks/>
            </p:cNvSpPr>
            <p:nvPr/>
          </p:nvSpPr>
          <p:spPr bwMode="auto">
            <a:xfrm>
              <a:off x="6721357" y="1923612"/>
              <a:ext cx="229940" cy="226347"/>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4" name="Freeform 328">
              <a:extLst>
                <a:ext uri="{FF2B5EF4-FFF2-40B4-BE49-F238E27FC236}">
                  <a16:creationId xmlns:a16="http://schemas.microsoft.com/office/drawing/2014/main" id="{4C8D17A3-487E-B046-8FFF-F1FB34902BD6}"/>
                </a:ext>
              </a:extLst>
            </p:cNvPr>
            <p:cNvSpPr>
              <a:spLocks/>
            </p:cNvSpPr>
            <p:nvPr/>
          </p:nvSpPr>
          <p:spPr bwMode="auto">
            <a:xfrm>
              <a:off x="3586631" y="3278102"/>
              <a:ext cx="25150" cy="19761"/>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5" name="Freeform 329">
              <a:extLst>
                <a:ext uri="{FF2B5EF4-FFF2-40B4-BE49-F238E27FC236}">
                  <a16:creationId xmlns:a16="http://schemas.microsoft.com/office/drawing/2014/main" id="{4FF2906F-7D79-234F-BC1E-B3524D879A84}"/>
                </a:ext>
              </a:extLst>
            </p:cNvPr>
            <p:cNvSpPr>
              <a:spLocks/>
            </p:cNvSpPr>
            <p:nvPr/>
          </p:nvSpPr>
          <p:spPr bwMode="auto">
            <a:xfrm>
              <a:off x="3586631" y="3278102"/>
              <a:ext cx="25150" cy="19761"/>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6" name="Freeform 330">
              <a:extLst>
                <a:ext uri="{FF2B5EF4-FFF2-40B4-BE49-F238E27FC236}">
                  <a16:creationId xmlns:a16="http://schemas.microsoft.com/office/drawing/2014/main" id="{8B34278B-70DF-9C49-B8E5-7B3DE5417709}"/>
                </a:ext>
              </a:extLst>
            </p:cNvPr>
            <p:cNvSpPr>
              <a:spLocks/>
            </p:cNvSpPr>
            <p:nvPr/>
          </p:nvSpPr>
          <p:spPr bwMode="auto">
            <a:xfrm>
              <a:off x="8638123" y="3234988"/>
              <a:ext cx="165269" cy="240718"/>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7" name="Freeform 331">
              <a:extLst>
                <a:ext uri="{FF2B5EF4-FFF2-40B4-BE49-F238E27FC236}">
                  <a16:creationId xmlns:a16="http://schemas.microsoft.com/office/drawing/2014/main" id="{1DADD50B-F898-764F-9CC5-EB73C1AEB094}"/>
                </a:ext>
              </a:extLst>
            </p:cNvPr>
            <p:cNvSpPr>
              <a:spLocks/>
            </p:cNvSpPr>
            <p:nvPr/>
          </p:nvSpPr>
          <p:spPr bwMode="auto">
            <a:xfrm>
              <a:off x="8638123" y="3234988"/>
              <a:ext cx="165269" cy="240718"/>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8" name="Freeform 332">
              <a:extLst>
                <a:ext uri="{FF2B5EF4-FFF2-40B4-BE49-F238E27FC236}">
                  <a16:creationId xmlns:a16="http://schemas.microsoft.com/office/drawing/2014/main" id="{A809EBB9-6A89-4141-B76D-BE94E09837E0}"/>
                </a:ext>
              </a:extLst>
            </p:cNvPr>
            <p:cNvSpPr>
              <a:spLocks noEditPoints="1"/>
            </p:cNvSpPr>
            <p:nvPr/>
          </p:nvSpPr>
          <p:spPr bwMode="auto">
            <a:xfrm>
              <a:off x="7344711" y="2586485"/>
              <a:ext cx="154491" cy="138324"/>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39" name="Freeform 333">
              <a:extLst>
                <a:ext uri="{FF2B5EF4-FFF2-40B4-BE49-F238E27FC236}">
                  <a16:creationId xmlns:a16="http://schemas.microsoft.com/office/drawing/2014/main" id="{4C032336-F615-434E-8E76-E8632B62A171}"/>
                </a:ext>
              </a:extLst>
            </p:cNvPr>
            <p:cNvSpPr>
              <a:spLocks noEditPoints="1"/>
            </p:cNvSpPr>
            <p:nvPr/>
          </p:nvSpPr>
          <p:spPr bwMode="auto">
            <a:xfrm>
              <a:off x="7344711" y="2586485"/>
              <a:ext cx="154491" cy="138324"/>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0" name="Freeform 334">
              <a:extLst>
                <a:ext uri="{FF2B5EF4-FFF2-40B4-BE49-F238E27FC236}">
                  <a16:creationId xmlns:a16="http://schemas.microsoft.com/office/drawing/2014/main" id="{617B6F3E-F056-B245-9D50-B41103CD787C}"/>
                </a:ext>
              </a:extLst>
            </p:cNvPr>
            <p:cNvSpPr>
              <a:spLocks/>
            </p:cNvSpPr>
            <p:nvPr/>
          </p:nvSpPr>
          <p:spPr bwMode="auto">
            <a:xfrm>
              <a:off x="6281239" y="2263132"/>
              <a:ext cx="211976" cy="114970"/>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1" name="Freeform 335">
              <a:extLst>
                <a:ext uri="{FF2B5EF4-FFF2-40B4-BE49-F238E27FC236}">
                  <a16:creationId xmlns:a16="http://schemas.microsoft.com/office/drawing/2014/main" id="{BC52FC38-F165-8D44-9B21-C2B2E94F946E}"/>
                </a:ext>
              </a:extLst>
            </p:cNvPr>
            <p:cNvSpPr>
              <a:spLocks/>
            </p:cNvSpPr>
            <p:nvPr/>
          </p:nvSpPr>
          <p:spPr bwMode="auto">
            <a:xfrm>
              <a:off x="6281239" y="2263132"/>
              <a:ext cx="211976" cy="114970"/>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2" name="Freeform 336">
              <a:extLst>
                <a:ext uri="{FF2B5EF4-FFF2-40B4-BE49-F238E27FC236}">
                  <a16:creationId xmlns:a16="http://schemas.microsoft.com/office/drawing/2014/main" id="{6A675B73-EA8B-6B40-A49A-2D41F9935204}"/>
                </a:ext>
              </a:extLst>
            </p:cNvPr>
            <p:cNvSpPr>
              <a:spLocks noEditPoints="1"/>
            </p:cNvSpPr>
            <p:nvPr/>
          </p:nvSpPr>
          <p:spPr bwMode="auto">
            <a:xfrm>
              <a:off x="9398002" y="4670316"/>
              <a:ext cx="1223353" cy="1304190"/>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3" name="Freeform 337">
              <a:extLst>
                <a:ext uri="{FF2B5EF4-FFF2-40B4-BE49-F238E27FC236}">
                  <a16:creationId xmlns:a16="http://schemas.microsoft.com/office/drawing/2014/main" id="{D559DDC5-9715-0641-A65E-319A51B18ED7}"/>
                </a:ext>
              </a:extLst>
            </p:cNvPr>
            <p:cNvSpPr>
              <a:spLocks noEditPoints="1"/>
            </p:cNvSpPr>
            <p:nvPr/>
          </p:nvSpPr>
          <p:spPr bwMode="auto">
            <a:xfrm>
              <a:off x="9398002" y="4670316"/>
              <a:ext cx="1223353" cy="1304190"/>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4" name="Freeform 338">
              <a:extLst>
                <a:ext uri="{FF2B5EF4-FFF2-40B4-BE49-F238E27FC236}">
                  <a16:creationId xmlns:a16="http://schemas.microsoft.com/office/drawing/2014/main" id="{74995DE8-BD30-094E-BC57-2DA13E271083}"/>
                </a:ext>
              </a:extLst>
            </p:cNvPr>
            <p:cNvSpPr>
              <a:spLocks noEditPoints="1"/>
            </p:cNvSpPr>
            <p:nvPr/>
          </p:nvSpPr>
          <p:spPr bwMode="auto">
            <a:xfrm>
              <a:off x="7299800" y="2611635"/>
              <a:ext cx="107784" cy="102396"/>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5" name="Freeform 339">
              <a:extLst>
                <a:ext uri="{FF2B5EF4-FFF2-40B4-BE49-F238E27FC236}">
                  <a16:creationId xmlns:a16="http://schemas.microsoft.com/office/drawing/2014/main" id="{D59A9EE2-E4A6-1640-B744-3A344622CEF0}"/>
                </a:ext>
              </a:extLst>
            </p:cNvPr>
            <p:cNvSpPr>
              <a:spLocks noEditPoints="1"/>
            </p:cNvSpPr>
            <p:nvPr/>
          </p:nvSpPr>
          <p:spPr bwMode="auto">
            <a:xfrm>
              <a:off x="7299800" y="2611635"/>
              <a:ext cx="107784" cy="102396"/>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6" name="Freeform 340">
              <a:extLst>
                <a:ext uri="{FF2B5EF4-FFF2-40B4-BE49-F238E27FC236}">
                  <a16:creationId xmlns:a16="http://schemas.microsoft.com/office/drawing/2014/main" id="{50681A4D-78DE-D140-8F8B-37CC76B259B3}"/>
                </a:ext>
              </a:extLst>
            </p:cNvPr>
            <p:cNvSpPr>
              <a:spLocks noEditPoints="1"/>
            </p:cNvSpPr>
            <p:nvPr/>
          </p:nvSpPr>
          <p:spPr bwMode="auto">
            <a:xfrm>
              <a:off x="3733936" y="5058339"/>
              <a:ext cx="599999" cy="142095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7" name="Freeform 341">
              <a:extLst>
                <a:ext uri="{FF2B5EF4-FFF2-40B4-BE49-F238E27FC236}">
                  <a16:creationId xmlns:a16="http://schemas.microsoft.com/office/drawing/2014/main" id="{E76D5919-2606-544A-8193-C01B96B8B3C3}"/>
                </a:ext>
              </a:extLst>
            </p:cNvPr>
            <p:cNvSpPr>
              <a:spLocks noEditPoints="1"/>
            </p:cNvSpPr>
            <p:nvPr/>
          </p:nvSpPr>
          <p:spPr bwMode="auto">
            <a:xfrm>
              <a:off x="3733936" y="5058339"/>
              <a:ext cx="599999" cy="142095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8" name="Freeform 342">
              <a:extLst>
                <a:ext uri="{FF2B5EF4-FFF2-40B4-BE49-F238E27FC236}">
                  <a16:creationId xmlns:a16="http://schemas.microsoft.com/office/drawing/2014/main" id="{A4CFE8C6-BFD8-0243-90E0-6E532D529CF2}"/>
                </a:ext>
              </a:extLst>
            </p:cNvPr>
            <p:cNvSpPr>
              <a:spLocks noEditPoints="1"/>
            </p:cNvSpPr>
            <p:nvPr/>
          </p:nvSpPr>
          <p:spPr bwMode="auto">
            <a:xfrm>
              <a:off x="6326148" y="4381095"/>
              <a:ext cx="384431" cy="538922"/>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49" name="Freeform 343">
              <a:extLst>
                <a:ext uri="{FF2B5EF4-FFF2-40B4-BE49-F238E27FC236}">
                  <a16:creationId xmlns:a16="http://schemas.microsoft.com/office/drawing/2014/main" id="{B4445924-3268-4842-9B56-A98418CB401A}"/>
                </a:ext>
              </a:extLst>
            </p:cNvPr>
            <p:cNvSpPr>
              <a:spLocks noEditPoints="1"/>
            </p:cNvSpPr>
            <p:nvPr/>
          </p:nvSpPr>
          <p:spPr bwMode="auto">
            <a:xfrm>
              <a:off x="6326148" y="4381095"/>
              <a:ext cx="384431" cy="538922"/>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0" name="Freeform 344">
              <a:extLst>
                <a:ext uri="{FF2B5EF4-FFF2-40B4-BE49-F238E27FC236}">
                  <a16:creationId xmlns:a16="http://schemas.microsoft.com/office/drawing/2014/main" id="{6F1F6B6E-40FE-B94C-B48B-857576A0F0CE}"/>
                </a:ext>
              </a:extLst>
            </p:cNvPr>
            <p:cNvSpPr>
              <a:spLocks/>
            </p:cNvSpPr>
            <p:nvPr/>
          </p:nvSpPr>
          <p:spPr bwMode="auto">
            <a:xfrm>
              <a:off x="6020759" y="2554150"/>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1" name="Freeform 345">
              <a:extLst>
                <a:ext uri="{FF2B5EF4-FFF2-40B4-BE49-F238E27FC236}">
                  <a16:creationId xmlns:a16="http://schemas.microsoft.com/office/drawing/2014/main" id="{5F87AFDB-A0EC-CE43-8A33-51E9D1E587BC}"/>
                </a:ext>
              </a:extLst>
            </p:cNvPr>
            <p:cNvSpPr>
              <a:spLocks/>
            </p:cNvSpPr>
            <p:nvPr/>
          </p:nvSpPr>
          <p:spPr bwMode="auto">
            <a:xfrm>
              <a:off x="6020759" y="2554150"/>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2" name="Freeform 346">
              <a:extLst>
                <a:ext uri="{FF2B5EF4-FFF2-40B4-BE49-F238E27FC236}">
                  <a16:creationId xmlns:a16="http://schemas.microsoft.com/office/drawing/2014/main" id="{B89A44D4-6681-DE4B-B873-AFB75A68DD6B}"/>
                </a:ext>
              </a:extLst>
            </p:cNvPr>
            <p:cNvSpPr>
              <a:spLocks/>
            </p:cNvSpPr>
            <p:nvPr/>
          </p:nvSpPr>
          <p:spPr bwMode="auto">
            <a:xfrm>
              <a:off x="5724353" y="2787683"/>
              <a:ext cx="596407" cy="71496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3" name="Freeform 347">
              <a:extLst>
                <a:ext uri="{FF2B5EF4-FFF2-40B4-BE49-F238E27FC236}">
                  <a16:creationId xmlns:a16="http://schemas.microsoft.com/office/drawing/2014/main" id="{4FECC0A7-298F-1E45-BD71-24AFBBF78349}"/>
                </a:ext>
              </a:extLst>
            </p:cNvPr>
            <p:cNvSpPr>
              <a:spLocks/>
            </p:cNvSpPr>
            <p:nvPr/>
          </p:nvSpPr>
          <p:spPr bwMode="auto">
            <a:xfrm>
              <a:off x="5724353" y="2787683"/>
              <a:ext cx="596407" cy="71496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4" name="Freeform 348">
              <a:extLst>
                <a:ext uri="{FF2B5EF4-FFF2-40B4-BE49-F238E27FC236}">
                  <a16:creationId xmlns:a16="http://schemas.microsoft.com/office/drawing/2014/main" id="{BF7FA40A-1909-4742-9691-15D4D7099CDD}"/>
                </a:ext>
              </a:extLst>
            </p:cNvPr>
            <p:cNvSpPr>
              <a:spLocks/>
            </p:cNvSpPr>
            <p:nvPr/>
          </p:nvSpPr>
          <p:spPr bwMode="auto">
            <a:xfrm>
              <a:off x="6556088" y="2561336"/>
              <a:ext cx="59282" cy="120360"/>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5" name="Freeform 349">
              <a:extLst>
                <a:ext uri="{FF2B5EF4-FFF2-40B4-BE49-F238E27FC236}">
                  <a16:creationId xmlns:a16="http://schemas.microsoft.com/office/drawing/2014/main" id="{7FF102D5-63CF-824E-A092-98A7754DF84B}"/>
                </a:ext>
              </a:extLst>
            </p:cNvPr>
            <p:cNvSpPr>
              <a:spLocks/>
            </p:cNvSpPr>
            <p:nvPr/>
          </p:nvSpPr>
          <p:spPr bwMode="auto">
            <a:xfrm>
              <a:off x="6556088" y="2561336"/>
              <a:ext cx="59282" cy="120360"/>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6" name="Freeform 350">
              <a:extLst>
                <a:ext uri="{FF2B5EF4-FFF2-40B4-BE49-F238E27FC236}">
                  <a16:creationId xmlns:a16="http://schemas.microsoft.com/office/drawing/2014/main" id="{82DA9325-0E84-DF4A-A09D-0074808E50D7}"/>
                </a:ext>
              </a:extLst>
            </p:cNvPr>
            <p:cNvSpPr>
              <a:spLocks noEditPoints="1"/>
            </p:cNvSpPr>
            <p:nvPr/>
          </p:nvSpPr>
          <p:spPr bwMode="auto">
            <a:xfrm>
              <a:off x="405196" y="1113433"/>
              <a:ext cx="11378432" cy="1029341"/>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7" name="Freeform 351">
              <a:extLst>
                <a:ext uri="{FF2B5EF4-FFF2-40B4-BE49-F238E27FC236}">
                  <a16:creationId xmlns:a16="http://schemas.microsoft.com/office/drawing/2014/main" id="{F94B2936-4B8B-0941-8650-D46D767FA132}"/>
                </a:ext>
              </a:extLst>
            </p:cNvPr>
            <p:cNvSpPr>
              <a:spLocks noEditPoints="1"/>
            </p:cNvSpPr>
            <p:nvPr/>
          </p:nvSpPr>
          <p:spPr bwMode="auto">
            <a:xfrm>
              <a:off x="405196" y="1113433"/>
              <a:ext cx="11378432" cy="1029341"/>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8" name="Freeform 352">
              <a:extLst>
                <a:ext uri="{FF2B5EF4-FFF2-40B4-BE49-F238E27FC236}">
                  <a16:creationId xmlns:a16="http://schemas.microsoft.com/office/drawing/2014/main" id="{8D0F4EDA-89D0-FE4A-A913-1D0C2F156A55}"/>
                </a:ext>
              </a:extLst>
            </p:cNvPr>
            <p:cNvSpPr>
              <a:spLocks/>
            </p:cNvSpPr>
            <p:nvPr/>
          </p:nvSpPr>
          <p:spPr bwMode="auto">
            <a:xfrm>
              <a:off x="7820758" y="2766126"/>
              <a:ext cx="404192" cy="325150"/>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59" name="Freeform 353">
              <a:extLst>
                <a:ext uri="{FF2B5EF4-FFF2-40B4-BE49-F238E27FC236}">
                  <a16:creationId xmlns:a16="http://schemas.microsoft.com/office/drawing/2014/main" id="{012C0048-6777-1949-BE3F-BE89C8B2031F}"/>
                </a:ext>
              </a:extLst>
            </p:cNvPr>
            <p:cNvSpPr>
              <a:spLocks/>
            </p:cNvSpPr>
            <p:nvPr/>
          </p:nvSpPr>
          <p:spPr bwMode="auto">
            <a:xfrm>
              <a:off x="7820758" y="2766126"/>
              <a:ext cx="404192" cy="325150"/>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0" name="Freeform 354">
              <a:extLst>
                <a:ext uri="{FF2B5EF4-FFF2-40B4-BE49-F238E27FC236}">
                  <a16:creationId xmlns:a16="http://schemas.microsoft.com/office/drawing/2014/main" id="{F16DD327-B708-C541-8611-A59BF0654190}"/>
                </a:ext>
              </a:extLst>
            </p:cNvPr>
            <p:cNvSpPr>
              <a:spLocks/>
            </p:cNvSpPr>
            <p:nvPr/>
          </p:nvSpPr>
          <p:spPr bwMode="auto">
            <a:xfrm>
              <a:off x="4093217" y="3612233"/>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1" name="Freeform 355">
              <a:extLst>
                <a:ext uri="{FF2B5EF4-FFF2-40B4-BE49-F238E27FC236}">
                  <a16:creationId xmlns:a16="http://schemas.microsoft.com/office/drawing/2014/main" id="{829EC0F6-3DA0-D249-A3A9-4844EA92866D}"/>
                </a:ext>
              </a:extLst>
            </p:cNvPr>
            <p:cNvSpPr>
              <a:spLocks/>
            </p:cNvSpPr>
            <p:nvPr/>
          </p:nvSpPr>
          <p:spPr bwMode="auto">
            <a:xfrm>
              <a:off x="4093217" y="3612233"/>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2" name="Freeform 356">
              <a:extLst>
                <a:ext uri="{FF2B5EF4-FFF2-40B4-BE49-F238E27FC236}">
                  <a16:creationId xmlns:a16="http://schemas.microsoft.com/office/drawing/2014/main" id="{3ADF8004-ED3B-A940-A55A-52A97D1F10AA}"/>
                </a:ext>
              </a:extLst>
            </p:cNvPr>
            <p:cNvSpPr>
              <a:spLocks/>
            </p:cNvSpPr>
            <p:nvPr/>
          </p:nvSpPr>
          <p:spPr bwMode="auto">
            <a:xfrm>
              <a:off x="4100403" y="3644569"/>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3" name="Freeform 357">
              <a:extLst>
                <a:ext uri="{FF2B5EF4-FFF2-40B4-BE49-F238E27FC236}">
                  <a16:creationId xmlns:a16="http://schemas.microsoft.com/office/drawing/2014/main" id="{7AA8FF31-D532-EB4C-8B94-0C559E7EAF80}"/>
                </a:ext>
              </a:extLst>
            </p:cNvPr>
            <p:cNvSpPr>
              <a:spLocks/>
            </p:cNvSpPr>
            <p:nvPr/>
          </p:nvSpPr>
          <p:spPr bwMode="auto">
            <a:xfrm>
              <a:off x="4100403" y="3644569"/>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4" name="Freeform 358">
              <a:extLst>
                <a:ext uri="{FF2B5EF4-FFF2-40B4-BE49-F238E27FC236}">
                  <a16:creationId xmlns:a16="http://schemas.microsoft.com/office/drawing/2014/main" id="{7312A1CE-6D33-6E4A-A4A2-4279CF89D3C8}"/>
                </a:ext>
              </a:extLst>
            </p:cNvPr>
            <p:cNvSpPr>
              <a:spLocks/>
            </p:cNvSpPr>
            <p:nvPr/>
          </p:nvSpPr>
          <p:spPr bwMode="auto">
            <a:xfrm>
              <a:off x="4114774" y="3675107"/>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5" name="Freeform 359">
              <a:extLst>
                <a:ext uri="{FF2B5EF4-FFF2-40B4-BE49-F238E27FC236}">
                  <a16:creationId xmlns:a16="http://schemas.microsoft.com/office/drawing/2014/main" id="{DE7D6C71-D913-FB4C-96F1-8113A816827B}"/>
                </a:ext>
              </a:extLst>
            </p:cNvPr>
            <p:cNvSpPr>
              <a:spLocks/>
            </p:cNvSpPr>
            <p:nvPr/>
          </p:nvSpPr>
          <p:spPr bwMode="auto">
            <a:xfrm>
              <a:off x="4114774" y="3675107"/>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6" name="Freeform 360">
              <a:extLst>
                <a:ext uri="{FF2B5EF4-FFF2-40B4-BE49-F238E27FC236}">
                  <a16:creationId xmlns:a16="http://schemas.microsoft.com/office/drawing/2014/main" id="{6F7B4AE7-313A-7B46-B3D8-9A2F2AF2D4EB}"/>
                </a:ext>
              </a:extLst>
            </p:cNvPr>
            <p:cNvSpPr>
              <a:spLocks/>
            </p:cNvSpPr>
            <p:nvPr/>
          </p:nvSpPr>
          <p:spPr bwMode="auto">
            <a:xfrm>
              <a:off x="4152498" y="3732592"/>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9525">
              <a:solidFill>
                <a:schemeClr val="bg1"/>
              </a:solidFill>
              <a:round/>
              <a:headEnd/>
              <a:tailEnd/>
            </a:ln>
          </p:spPr>
          <p:txBody>
            <a:bodyPr vert="horz" wrap="square" lIns="91440" tIns="45720" rIns="91440" bIns="45720" numCol="1" rtlCol="1" anchor="t" anchorCtr="0" compatLnSpc="1">
              <a:prstTxWarp prst="textNoShape">
                <a:avLst/>
              </a:prstTxWarp>
            </a:bodyPr>
            <a:lstStyle/>
            <a:p>
              <a:pPr rtl="1"/>
              <a:endParaRPr lang="en-US"/>
            </a:p>
          </p:txBody>
        </p:sp>
        <p:sp>
          <p:nvSpPr>
            <p:cNvPr id="167" name="Freeform 361">
              <a:extLst>
                <a:ext uri="{FF2B5EF4-FFF2-40B4-BE49-F238E27FC236}">
                  <a16:creationId xmlns:a16="http://schemas.microsoft.com/office/drawing/2014/main" id="{3A8505A6-7E30-9B4A-9CC2-D24466876586}"/>
                </a:ext>
              </a:extLst>
            </p:cNvPr>
            <p:cNvSpPr>
              <a:spLocks/>
            </p:cNvSpPr>
            <p:nvPr/>
          </p:nvSpPr>
          <p:spPr bwMode="auto">
            <a:xfrm>
              <a:off x="4152498" y="3732592"/>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2" cap="rnd">
              <a:solidFill>
                <a:schemeClr val="bg1"/>
              </a:solidFill>
              <a:prstDash val="solid"/>
              <a:round/>
              <a:headEnd/>
              <a:tailEnd/>
            </a:ln>
          </p:spPr>
          <p:txBody>
            <a:bodyPr vert="horz" wrap="square" lIns="91440" tIns="45720" rIns="91440" bIns="45720" numCol="1" rtlCol="1" anchor="t" anchorCtr="0" compatLnSpc="1">
              <a:prstTxWarp prst="textNoShape">
                <a:avLst/>
              </a:prstTxWarp>
            </a:bodyPr>
            <a:lstStyle/>
            <a:p>
              <a:pPr rtl="1"/>
              <a:endParaRPr lang="en-US"/>
            </a:p>
          </p:txBody>
        </p:sp>
      </p:grpSp>
      <p:graphicFrame>
        <p:nvGraphicFramePr>
          <p:cNvPr id="2" name="Table 3">
            <a:extLst>
              <a:ext uri="{FF2B5EF4-FFF2-40B4-BE49-F238E27FC236}">
                <a16:creationId xmlns:a16="http://schemas.microsoft.com/office/drawing/2014/main" id="{881724A1-0E7D-D741-9D09-18D346C7D151}"/>
              </a:ext>
            </a:extLst>
          </p:cNvPr>
          <p:cNvGraphicFramePr>
            <a:graphicFrameLocks noGrp="1"/>
          </p:cNvGraphicFramePr>
          <p:nvPr>
            <p:extLst>
              <p:ext uri="{D42A27DB-BD31-4B8C-83A1-F6EECF244321}">
                <p14:modId xmlns:p14="http://schemas.microsoft.com/office/powerpoint/2010/main" val="3443022317"/>
              </p:ext>
            </p:extLst>
          </p:nvPr>
        </p:nvGraphicFramePr>
        <p:xfrm>
          <a:off x="8156448" y="2918485"/>
          <a:ext cx="3566160" cy="1582449"/>
        </p:xfrm>
        <a:graphic>
          <a:graphicData uri="http://schemas.openxmlformats.org/drawingml/2006/table">
            <a:tbl>
              <a:tblPr firstRow="1" bandRow="1">
                <a:tableStyleId>{2D5ABB26-0587-4C30-8999-92F81FD0307C}</a:tableStyleId>
              </a:tblPr>
              <a:tblGrid>
                <a:gridCol w="618656">
                  <a:extLst>
                    <a:ext uri="{9D8B030D-6E8A-4147-A177-3AD203B41FA5}">
                      <a16:colId xmlns:a16="http://schemas.microsoft.com/office/drawing/2014/main" val="2167907133"/>
                    </a:ext>
                  </a:extLst>
                </a:gridCol>
                <a:gridCol w="2947504">
                  <a:extLst>
                    <a:ext uri="{9D8B030D-6E8A-4147-A177-3AD203B41FA5}">
                      <a16:colId xmlns:a16="http://schemas.microsoft.com/office/drawing/2014/main" val="3106483266"/>
                    </a:ext>
                  </a:extLst>
                </a:gridCol>
              </a:tblGrid>
              <a:tr h="375083">
                <a:tc>
                  <a:txBody>
                    <a:bodyPr/>
                    <a:lstStyle/>
                    <a:p>
                      <a:pPr rtl="1"/>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bg2">
                        <a:lumMod val="90000"/>
                      </a:schemeClr>
                    </a:solidFill>
                  </a:tcPr>
                </a:tc>
                <a:tc>
                  <a:txBody>
                    <a:bodyPr/>
                    <a:lstStyle/>
                    <a:p>
                      <a:pPr rtl="1"/>
                      <a:r>
                        <a:rPr lang="ar" sz="1200" b="0" i="0">
                          <a:solidFill>
                            <a:schemeClr val="bg1"/>
                          </a:solidFill>
                          <a:latin typeface="Avenir" panose="02000503020000020003" pitchFamily="2" charset="0"/>
                        </a:rPr>
                        <a:t>معلومات متوفرة حول MMS- لا يوجد تطبيق فعال</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34922074"/>
                  </a:ext>
                </a:extLst>
              </a:tr>
              <a:tr h="375083">
                <a:tc>
                  <a:txBody>
                    <a:bodyPr/>
                    <a:lstStyle/>
                    <a:p>
                      <a:pPr rtl="1"/>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accent1">
                        <a:lumMod val="20000"/>
                        <a:lumOff val="80000"/>
                      </a:schemeClr>
                    </a:solidFill>
                  </a:tcPr>
                </a:tc>
                <a:tc>
                  <a:txBody>
                    <a:bodyPr/>
                    <a:lstStyle/>
                    <a:p>
                      <a:pPr rtl="1"/>
                      <a:r>
                        <a:rPr lang="ar" sz="1200" b="0" i="0">
                          <a:solidFill>
                            <a:schemeClr val="bg1"/>
                          </a:solidFill>
                          <a:latin typeface="Avenir" panose="02000503020000020003" pitchFamily="2" charset="0"/>
                        </a:rPr>
                        <a:t>اكتشاف المراحل لبناء بيئة حاضنة ل MMS</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999948132"/>
                  </a:ext>
                </a:extLst>
              </a:tr>
              <a:tr h="375083">
                <a:tc>
                  <a:txBody>
                    <a:bodyPr/>
                    <a:lstStyle/>
                    <a:p>
                      <a:pPr rtl="1"/>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accent1">
                        <a:lumMod val="40000"/>
                        <a:lumOff val="60000"/>
                      </a:schemeClr>
                    </a:solidFill>
                  </a:tcPr>
                </a:tc>
                <a:tc>
                  <a:txBody>
                    <a:bodyPr/>
                    <a:lstStyle/>
                    <a:p>
                      <a:pPr rtl="1"/>
                      <a:r>
                        <a:rPr lang="ar" sz="1200" b="0" i="0">
                          <a:solidFill>
                            <a:schemeClr val="bg1"/>
                          </a:solidFill>
                          <a:latin typeface="Avenir" panose="02000503020000020003" pitchFamily="2" charset="0"/>
                        </a:rPr>
                        <a:t>تطبيق مبدئي مدعوم بأبحاث تطبيقية</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93072402"/>
                  </a:ext>
                </a:extLst>
              </a:tr>
              <a:tr h="375083">
                <a:tc>
                  <a:txBody>
                    <a:bodyPr/>
                    <a:lstStyle/>
                    <a:p>
                      <a:pPr rtl="1"/>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accent1"/>
                    </a:solidFill>
                  </a:tcPr>
                </a:tc>
                <a:tc>
                  <a:txBody>
                    <a:bodyPr/>
                    <a:lstStyle/>
                    <a:p>
                      <a:pPr rtl="1"/>
                      <a:r>
                        <a:rPr lang="ar" sz="1200" b="0" i="0">
                          <a:solidFill>
                            <a:schemeClr val="bg1"/>
                          </a:solidFill>
                          <a:latin typeface="Avenir" panose="02000503020000020003" pitchFamily="2" charset="0"/>
                        </a:rPr>
                        <a:t>توسيع نطاق توصيل MMS على المستويين الوطني ودون الوطني</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117673271"/>
                  </a:ext>
                </a:extLst>
              </a:tr>
            </a:tbl>
          </a:graphicData>
        </a:graphic>
      </p:graphicFrame>
    </p:spTree>
    <p:extLst>
      <p:ext uri="{BB962C8B-B14F-4D97-AF65-F5344CB8AC3E}">
        <p14:creationId xmlns:p14="http://schemas.microsoft.com/office/powerpoint/2010/main" val="1264138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1"/>
          <a:lstStyle/>
          <a:p>
            <a:pPr rtl="1"/>
            <a:r>
              <a:rPr lang="ar"/>
              <a:t>الخطوة التالية:</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1"/>
          <a:lstStyle/>
          <a:p>
            <a:pPr marL="342900" indent="-342900" rtl="1">
              <a:buFont typeface="Arial" panose="020B0604020202020204" pitchFamily="34" charset="0"/>
              <a:buChar char="•"/>
            </a:pPr>
            <a:r>
              <a:rPr lang="ar" i="1">
                <a:solidFill>
                  <a:srgbClr val="FF0000"/>
                </a:solidFill>
              </a:rPr>
              <a:t>شريحة اختيارية لإضافة الخطوة تالية أو معطيات جديدة</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1"/>
          <a:lstStyle/>
          <a:p>
            <a:pPr algn="r" rtl="1"/>
            <a:fld id="{C4B37875-7933-F345-AE65-E0AB5E984F8B}" type="slidenum">
              <a:rPr lang="en-US" smtClean="0"/>
              <a:pPr algn="r" rtl="1"/>
              <a:t>19</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1">
            <a:spAutoFit/>
          </a:bodyPr>
          <a:lstStyle/>
          <a:p>
            <a:pPr rtl="1"/>
            <a:r>
              <a:rPr lang="ar" sz="1600">
                <a:solidFill>
                  <a:srgbClr val="FF0000"/>
                </a:solidFill>
              </a:rPr>
              <a:t>نموذج للتعديل احذف الصندوق بعد التعديل</a:t>
            </a:r>
            <a:endParaRPr lang="en-CH" sz="1600">
              <a:solidFill>
                <a:srgbClr val="FF0000"/>
              </a:solidFill>
            </a:endParaRPr>
          </a:p>
        </p:txBody>
      </p:sp>
    </p:spTree>
    <p:extLst>
      <p:ext uri="{BB962C8B-B14F-4D97-AF65-F5344CB8AC3E}">
        <p14:creationId xmlns:p14="http://schemas.microsoft.com/office/powerpoint/2010/main" val="268015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rtlCol="1"/>
          <a:lstStyle/>
          <a:p>
            <a:pPr rtl="1"/>
            <a:fld id="{C4B37875-7933-F345-AE65-E0AB5E984F8B}" type="slidenum">
              <a:rPr lang="en-US" smtClean="0"/>
              <a:pPr/>
              <a:t>2</a:t>
            </a:fld>
            <a:endParaRPr lang="en-US"/>
          </a:p>
        </p:txBody>
      </p:sp>
      <p:sp>
        <p:nvSpPr>
          <p:cNvPr id="2" name="Text Placeholder 1">
            <a:extLst>
              <a:ext uri="{FF2B5EF4-FFF2-40B4-BE49-F238E27FC236}">
                <a16:creationId xmlns:a16="http://schemas.microsoft.com/office/drawing/2014/main" id="{9115FA9A-7142-724A-9FFA-A49259080A6C}"/>
              </a:ext>
            </a:extLst>
          </p:cNvPr>
          <p:cNvSpPr>
            <a:spLocks noGrp="1"/>
          </p:cNvSpPr>
          <p:nvPr>
            <p:ph type="body" sz="quarter" idx="10"/>
          </p:nvPr>
        </p:nvSpPr>
        <p:spPr/>
        <p:txBody>
          <a:bodyPr rtlCol="1"/>
          <a:lstStyle/>
          <a:p>
            <a:pPr rtl="1"/>
            <a:r>
              <a:rPr lang="ar"/>
              <a:t>فتح الحوار وتقارب وجهات النظر</a:t>
            </a:r>
          </a:p>
          <a:p>
            <a:pPr lvl="1" rtl="1"/>
            <a:r>
              <a:rPr lang="ar"/>
              <a:t>تعرض هذه الشرائح المصورة لكل من يود مشاركة أدلة وفوائد  MMS للنساء الحوامل وأطفالهن. هدفنا من تقديم هذه الشرائح هو إيصال رسالة أساسية لصناع القرار أو هؤلاء الذين يتولون دفة قيادة في مسيرة تطبيق MMS وتوسيع نطاقها. </a:t>
            </a:r>
          </a:p>
        </p:txBody>
      </p:sp>
      <p:sp>
        <p:nvSpPr>
          <p:cNvPr id="4" name="Text Placeholder 3">
            <a:extLst>
              <a:ext uri="{FF2B5EF4-FFF2-40B4-BE49-F238E27FC236}">
                <a16:creationId xmlns:a16="http://schemas.microsoft.com/office/drawing/2014/main" id="{859F8B8C-DAEC-DE46-BF33-D6EC8F4E7069}"/>
              </a:ext>
            </a:extLst>
          </p:cNvPr>
          <p:cNvSpPr>
            <a:spLocks noGrp="1"/>
          </p:cNvSpPr>
          <p:nvPr>
            <p:ph type="body" sz="quarter" idx="12"/>
          </p:nvPr>
        </p:nvSpPr>
        <p:spPr/>
        <p:txBody>
          <a:bodyPr rtlCol="1"/>
          <a:lstStyle/>
          <a:p>
            <a:pPr rtl="1"/>
            <a:r>
              <a:rPr lang="ar"/>
              <a:t>تخصيص الحوار</a:t>
            </a:r>
          </a:p>
          <a:p>
            <a:pPr lvl="1" rtl="1"/>
            <a:r>
              <a:rPr lang="ar"/>
              <a:t>يتم تزويد كل شريحة بملاحظات المتحدث، لكن لا يتحتم عليه قراءتها كلمة بكلمة. يمكنك التعديل والإضافة على هذه الملاحظات بما يتلاءم مع جمهورك المستقبل. </a:t>
            </a:r>
          </a:p>
        </p:txBody>
      </p:sp>
      <p:sp>
        <p:nvSpPr>
          <p:cNvPr id="5" name="Text Placeholder 4">
            <a:extLst>
              <a:ext uri="{FF2B5EF4-FFF2-40B4-BE49-F238E27FC236}">
                <a16:creationId xmlns:a16="http://schemas.microsoft.com/office/drawing/2014/main" id="{5DC96237-B9F8-2E44-9C8B-4D92EBFA75CA}"/>
              </a:ext>
            </a:extLst>
          </p:cNvPr>
          <p:cNvSpPr>
            <a:spLocks noGrp="1"/>
          </p:cNvSpPr>
          <p:nvPr>
            <p:ph type="body" sz="quarter" idx="13"/>
          </p:nvPr>
        </p:nvSpPr>
        <p:spPr/>
        <p:txBody>
          <a:bodyPr rtlCol="1"/>
          <a:lstStyle/>
          <a:p>
            <a:pPr rtl="1"/>
            <a:r>
              <a:rPr lang="ar"/>
              <a:t>عدل بما يناسب الجمهور المستقبل</a:t>
            </a:r>
          </a:p>
          <a:p>
            <a:pPr lvl="1" rtl="1"/>
            <a:r>
              <a:rPr lang="ar"/>
              <a:t>يمكن تعديل المحتوى المكتوب باللون الأحمر، ثم تطبيقه على الخط الأسود يجب تعديل الشرائح التي تحمل عنوان «حالة التأثير والاستثمار الوطنية» بما يتوافق مع المعلومات والإحصائيات الخاصة ببلدك ويتناسب مع جمهورك. يمكن حذف شرائح أو فقرات كاملة أو إعادة طلبها. هناك معلومات إضافية موجودة في نهاية المحاضرة. </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rtlCol="1"/>
          <a:lstStyle/>
          <a:p>
            <a:pPr rtl="1"/>
            <a:r>
              <a:rPr lang="ar"/>
              <a:t>كيف تستخدم شرائح العرض</a:t>
            </a:r>
          </a:p>
        </p:txBody>
      </p:sp>
      <p:sp>
        <p:nvSpPr>
          <p:cNvPr id="25" name="Text Placeholder 24">
            <a:extLst>
              <a:ext uri="{FF2B5EF4-FFF2-40B4-BE49-F238E27FC236}">
                <a16:creationId xmlns:a16="http://schemas.microsoft.com/office/drawing/2014/main" id="{288BF600-E561-4C00-1973-8B53D9494420}"/>
              </a:ext>
            </a:extLst>
          </p:cNvPr>
          <p:cNvSpPr>
            <a:spLocks noGrp="1"/>
          </p:cNvSpPr>
          <p:nvPr>
            <p:ph type="body" sz="quarter" idx="17"/>
          </p:nvPr>
        </p:nvSpPr>
        <p:spPr>
          <a:xfrm>
            <a:off x="1819812" y="6075665"/>
            <a:ext cx="8662333" cy="438150"/>
          </a:xfrm>
        </p:spPr>
        <p:txBody>
          <a:bodyPr rtlCol="1">
            <a:normAutofit/>
          </a:bodyPr>
          <a:lstStyle/>
          <a:p>
            <a:pPr rtl="1"/>
            <a:r>
              <a:rPr lang="ar">
                <a:latin typeface="Avenir Oblique"/>
              </a:rPr>
              <a:t>نرغب بأن نستمع إليك! للتواصل</a:t>
            </a:r>
            <a:r>
              <a:rPr lang="ar">
                <a:latin typeface="Avenir Oblique"/>
                <a:hlinkClick r:id="rId3">
                  <a:extLst>
                    <a:ext uri="{A12FA001-AC4F-418D-AE19-62706E023703}">
                      <ahyp:hlinkClr xmlns:ahyp="http://schemas.microsoft.com/office/drawing/2018/hyperlinkcolor" val="tx"/>
                    </a:ext>
                  </a:extLst>
                </a:hlinkClick>
              </a:rPr>
              <a:t>HMHBConsortium@micronutrientforum.org</a:t>
            </a:r>
            <a:r>
              <a:rPr lang="ar">
                <a:latin typeface="Avenir Oblique"/>
              </a:rPr>
              <a:t> في حال وجود أي سؤال أو الحاجة لدعم إضافي.</a:t>
            </a:r>
          </a:p>
        </p:txBody>
      </p:sp>
      <p:pic>
        <p:nvPicPr>
          <p:cNvPr id="69" name="Graphic 68">
            <a:extLst>
              <a:ext uri="{FF2B5EF4-FFF2-40B4-BE49-F238E27FC236}">
                <a16:creationId xmlns:a16="http://schemas.microsoft.com/office/drawing/2014/main" id="{5D5991BB-6269-2D49-9CBB-CF95289F8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8742" y="1439868"/>
            <a:ext cx="767942" cy="767942"/>
          </a:xfrm>
          <a:prstGeom prst="rect">
            <a:avLst/>
          </a:prstGeom>
        </p:spPr>
      </p:pic>
      <p:pic>
        <p:nvPicPr>
          <p:cNvPr id="7" name="Graphic 6">
            <a:extLst>
              <a:ext uri="{FF2B5EF4-FFF2-40B4-BE49-F238E27FC236}">
                <a16:creationId xmlns:a16="http://schemas.microsoft.com/office/drawing/2014/main" id="{86F96E99-6A6A-5B40-990B-CCF87C0A60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6382" y="1568324"/>
            <a:ext cx="704658" cy="704658"/>
          </a:xfrm>
          <a:prstGeom prst="rect">
            <a:avLst/>
          </a:prstGeom>
        </p:spPr>
      </p:pic>
      <p:pic>
        <p:nvPicPr>
          <p:cNvPr id="13" name="Graphic 12">
            <a:extLst>
              <a:ext uri="{FF2B5EF4-FFF2-40B4-BE49-F238E27FC236}">
                <a16:creationId xmlns:a16="http://schemas.microsoft.com/office/drawing/2014/main" id="{E06FB0AC-08A0-D69A-0255-E2746CC358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6544" y="1402836"/>
            <a:ext cx="952500" cy="952500"/>
          </a:xfrm>
          <a:prstGeom prst="rect">
            <a:avLst/>
          </a:prstGeom>
        </p:spPr>
      </p:pic>
    </p:spTree>
    <p:extLst>
      <p:ext uri="{BB962C8B-B14F-4D97-AF65-F5344CB8AC3E}">
        <p14:creationId xmlns:p14="http://schemas.microsoft.com/office/powerpoint/2010/main" val="1239211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1"/>
          <a:lstStyle/>
          <a:p>
            <a:pPr rtl="1"/>
            <a:r>
              <a:rPr lang="ar"/>
              <a:t>تواصل معنا</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1"/>
          <a:lstStyle/>
          <a:p>
            <a:pPr marL="342900" indent="-342900" rtl="1">
              <a:buFont typeface="Arial" panose="020B0604020202020204" pitchFamily="34" charset="0"/>
              <a:buChar char="•"/>
            </a:pPr>
            <a:r>
              <a:rPr lang="ar" i="1">
                <a:solidFill>
                  <a:srgbClr val="FF0000"/>
                </a:solidFill>
              </a:rPr>
              <a:t>شريحة اختيارية لإضافة رابط الموقع الالكتروني، معلومات التواصل الاجتماعي، و/ أو البريد الالكتروني</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1"/>
          <a:lstStyle/>
          <a:p>
            <a:pPr algn="r" rtl="1"/>
            <a:fld id="{C4B37875-7933-F345-AE65-E0AB5E984F8B}" type="slidenum">
              <a:rPr lang="en-US" smtClean="0"/>
              <a:pPr algn="r" rtl="1"/>
              <a:t>20</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1">
            <a:spAutoFit/>
          </a:bodyPr>
          <a:lstStyle/>
          <a:p>
            <a:pPr rtl="1"/>
            <a:r>
              <a:rPr lang="ar" sz="1600">
                <a:solidFill>
                  <a:srgbClr val="FF0000"/>
                </a:solidFill>
              </a:rPr>
              <a:t>نموذج للتعديل احذف الصندوق بعد التعديل</a:t>
            </a:r>
            <a:endParaRPr lang="en-CH" sz="1600">
              <a:solidFill>
                <a:srgbClr val="FF0000"/>
              </a:solidFill>
            </a:endParaRPr>
          </a:p>
        </p:txBody>
      </p:sp>
    </p:spTree>
    <p:extLst>
      <p:ext uri="{BB962C8B-B14F-4D97-AF65-F5344CB8AC3E}">
        <p14:creationId xmlns:p14="http://schemas.microsoft.com/office/powerpoint/2010/main" val="3086443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292608"/>
            <a:ext cx="10783823" cy="679849"/>
          </a:xfrm>
          <a:noFill/>
        </p:spPr>
        <p:txBody>
          <a:bodyPr rtlCol="1" anchor="b">
            <a:normAutofit/>
          </a:bodyPr>
          <a:lstStyle/>
          <a:p>
            <a:pPr rtl="1"/>
            <a:r>
              <a:rPr lang="ar"/>
              <a:t>المنشورات الرئيسية</a:t>
            </a:r>
          </a:p>
        </p:txBody>
      </p:sp>
      <p:sp>
        <p:nvSpPr>
          <p:cNvPr id="15" name="Content Placeholder 14">
            <a:extLst>
              <a:ext uri="{FF2B5EF4-FFF2-40B4-BE49-F238E27FC236}">
                <a16:creationId xmlns:a16="http://schemas.microsoft.com/office/drawing/2014/main" id="{482DA9F4-D392-D247-A5F4-43B41B383FB4}"/>
              </a:ext>
            </a:extLst>
          </p:cNvPr>
          <p:cNvSpPr>
            <a:spLocks noGrp="1"/>
          </p:cNvSpPr>
          <p:nvPr>
            <p:ph idx="1"/>
          </p:nvPr>
        </p:nvSpPr>
        <p:spPr>
          <a:xfrm>
            <a:off x="704088" y="1197975"/>
            <a:ext cx="10783822" cy="4646335"/>
          </a:xfrm>
        </p:spPr>
        <p:txBody>
          <a:bodyPr rtlCol="1">
            <a:noAutofit/>
          </a:bodyPr>
          <a:lstStyle/>
          <a:p>
            <a:pPr marL="285750" indent="-285750" algn="l" rtl="0">
              <a:spcBef>
                <a:spcPts val="600"/>
              </a:spcBef>
              <a:buFont typeface="Arial" panose="020B0604020202020204" pitchFamily="34" charset="0"/>
              <a:buChar char="•"/>
            </a:pPr>
            <a:r>
              <a:rPr lang="ar" sz="1400" dirty="0"/>
              <a:t>Bloem et al, 2007. </a:t>
            </a:r>
            <a:r>
              <a:rPr lang="ar" sz="1400" u="sng" dirty="0">
                <a:hlinkClick r:id="rId3"/>
              </a:rPr>
              <a:t>Preventing and controlling micronutrient deficiencies in populations affected by an emergency</a:t>
            </a:r>
            <a:r>
              <a:rPr lang="ar" sz="1400" dirty="0"/>
              <a:t>. WHO, WFP, UNICEF. </a:t>
            </a:r>
          </a:p>
          <a:p>
            <a:pPr marL="285750" indent="-285750" algn="l" rtl="0">
              <a:spcBef>
                <a:spcPts val="600"/>
              </a:spcBef>
              <a:buFont typeface="Arial" panose="020B0604020202020204" pitchFamily="34" charset="0"/>
              <a:buChar char="•"/>
            </a:pPr>
            <a:r>
              <a:rPr lang="ar" sz="1400" dirty="0"/>
              <a:t>Smith et al, 2017.</a:t>
            </a:r>
            <a:r>
              <a:rPr lang="ar" sz="1400" dirty="0">
                <a:solidFill>
                  <a:srgbClr val="FF0000"/>
                </a:solidFill>
              </a:rPr>
              <a:t> </a:t>
            </a:r>
            <a:r>
              <a:rPr lang="ar" sz="1400" dirty="0">
                <a:hlinkClick r:id="rId4"/>
              </a:rPr>
              <a:t>Modifiers of the effect of maternal multiple micronutrient supplementation on stillbirth, birth outcomes, and infant mortality: a meta-analysis of individual patient data from 17 randomised trials in low-income and middle-income countries. </a:t>
            </a:r>
            <a:r>
              <a:rPr lang="ar" sz="1400" dirty="0"/>
              <a:t> Lancet Global Health. </a:t>
            </a:r>
          </a:p>
          <a:p>
            <a:pPr marL="285750" indent="-285750" algn="l" rtl="0">
              <a:spcBef>
                <a:spcPts val="600"/>
              </a:spcBef>
              <a:buFont typeface="Arial" panose="020B0604020202020204" pitchFamily="34" charset="0"/>
              <a:buChar char="•"/>
            </a:pPr>
            <a:r>
              <a:rPr lang="ar" sz="1400" dirty="0"/>
              <a:t>Prado et al, 2017. </a:t>
            </a:r>
            <a:r>
              <a:rPr lang="ar" sz="1400" dirty="0">
                <a:hlinkClick r:id="rId5"/>
              </a:rPr>
              <a:t>Maternal multiple micronutrient supplementation and other biomedical and socioenvironmental influences on children’s cognition at age 9-12–12 years in Indonesia: follow-up of the SUMMIT randomised trial. </a:t>
            </a:r>
            <a:endParaRPr lang="en-IN" sz="1400" i="1" dirty="0"/>
          </a:p>
          <a:p>
            <a:pPr marL="285750" indent="-285750" algn="l" rtl="0">
              <a:spcBef>
                <a:spcPts val="600"/>
              </a:spcBef>
              <a:buFont typeface="Arial" panose="020B0604020202020204" pitchFamily="34" charset="0"/>
              <a:buChar char="•"/>
            </a:pPr>
            <a:r>
              <a:rPr lang="ar" sz="1400" dirty="0"/>
              <a:t>Antenatal care recommendations for a positive pregnancy experience. يوليو 2020 </a:t>
            </a:r>
            <a:r>
              <a:rPr lang="ar" sz="1400" u="sng" dirty="0">
                <a:hlinkClick r:id="rId6"/>
              </a:rPr>
              <a:t>Nutritional interventions update: multiple micronutrient supplements during pregnancy.</a:t>
            </a:r>
            <a:r>
              <a:rPr lang="ar" sz="1400" dirty="0"/>
              <a:t>  منظمة الصحة العالمية </a:t>
            </a:r>
          </a:p>
          <a:p>
            <a:pPr marL="285750" indent="-285750" algn="l" rtl="1">
              <a:spcBef>
                <a:spcPts val="600"/>
              </a:spcBef>
              <a:buFont typeface="Arial" panose="020B0604020202020204" pitchFamily="34" charset="0"/>
              <a:buChar char="•"/>
            </a:pPr>
            <a:r>
              <a:rPr lang="ar" sz="1400" dirty="0"/>
              <a:t>Perumal et al يوليو 2021 </a:t>
            </a:r>
            <a:r>
              <a:rPr lang="ar" sz="1400" dirty="0">
                <a:hlinkClick r:id="rId7"/>
              </a:rPr>
              <a:t>Impact of scaling up prenatal nutrition interventions on human capital outcomes in low- and middle-income countries: a modeling analysis.   </a:t>
            </a:r>
            <a:r>
              <a:rPr lang="ar" sz="1400" dirty="0"/>
              <a:t> American Journal of Clinical Nutrition </a:t>
            </a:r>
          </a:p>
          <a:p>
            <a:pPr marL="285750" indent="-285750" algn="l" rtl="0">
              <a:spcBef>
                <a:spcPts val="600"/>
              </a:spcBef>
              <a:buFont typeface="Arial" panose="020B0604020202020204" pitchFamily="34" charset="0"/>
              <a:buChar char="•"/>
            </a:pPr>
            <a:r>
              <a:rPr lang="ar" sz="1400" dirty="0"/>
              <a:t>May 2020. </a:t>
            </a:r>
            <a:r>
              <a:rPr lang="ar" sz="1400" dirty="0">
                <a:hlinkClick r:id="rId8"/>
              </a:rPr>
              <a:t>Use of MMS for maternal nutrition and birth outcomes during COVID-19</a:t>
            </a:r>
            <a:r>
              <a:rPr lang="ar" sz="1400" dirty="0"/>
              <a:t>. MMS TAG.</a:t>
            </a:r>
          </a:p>
          <a:p>
            <a:pPr marL="285750" indent="-285750" algn="l" rtl="0">
              <a:spcBef>
                <a:spcPts val="600"/>
              </a:spcBef>
              <a:buFont typeface="Arial" panose="020B0604020202020204" pitchFamily="34" charset="0"/>
              <a:buChar char="•"/>
            </a:pPr>
            <a:r>
              <a:rPr lang="ar" sz="1400" dirty="0"/>
              <a:t>Dalmiya et al. January 2022. </a:t>
            </a:r>
            <a:r>
              <a:rPr lang="ar" sz="1400" dirty="0">
                <a:hlinkClick r:id="rId9"/>
              </a:rPr>
              <a:t>Maternal Nutrition: Prevention of malnutrition in women before and during pregnancy and while breastfeeding.</a:t>
            </a:r>
            <a:r>
              <a:rPr lang="ar" sz="1400" dirty="0"/>
              <a:t> UNICEF. </a:t>
            </a:r>
          </a:p>
          <a:p>
            <a:pPr marL="285750" indent="-285750" algn="l" rtl="0">
              <a:spcBef>
                <a:spcPts val="600"/>
              </a:spcBef>
              <a:buFont typeface="Arial" panose="020B0604020202020204" pitchFamily="34" charset="0"/>
              <a:buChar char="•"/>
            </a:pPr>
            <a:r>
              <a:rPr lang="ar" sz="1400" dirty="0"/>
              <a:t>Gomes et al, 2022. </a:t>
            </a:r>
            <a:r>
              <a:rPr lang="ar" sz="1400" dirty="0">
                <a:hlinkClick r:id="rId10"/>
              </a:rPr>
              <a:t>Multiple micronutrient supplements versus iron-folic acid supplements and maternal anemia outcomes: an iron dose analysis.</a:t>
            </a:r>
            <a:r>
              <a:rPr lang="ar" sz="1400" dirty="0"/>
              <a:t> Ann. N.Y. Acad. Sci.</a:t>
            </a:r>
          </a:p>
          <a:p>
            <a:pPr marL="285750" indent="-285750" algn="l" rtl="0">
              <a:spcBef>
                <a:spcPts val="600"/>
              </a:spcBef>
              <a:buFont typeface="Arial" panose="020B0604020202020204" pitchFamily="34" charset="0"/>
              <a:buChar char="•"/>
            </a:pPr>
            <a:r>
              <a:rPr lang="ar" sz="1400" dirty="0"/>
              <a:t>Gomes et al, 2022. </a:t>
            </a:r>
            <a:r>
              <a:rPr lang="ar" sz="1400" dirty="0">
                <a:hlinkClick r:id="rId11"/>
              </a:rPr>
              <a:t>Effect of multiple micronutrient supplements vs iron and folic acid supplements on neonatal mortality: a reanalysis by iron dose.</a:t>
            </a:r>
            <a:r>
              <a:rPr lang="ar" sz="1400" dirty="0"/>
              <a:t> Public Health Nutr.</a:t>
            </a:r>
          </a:p>
          <a:p>
            <a:pPr marL="285750" indent="-285750" algn="l" rtl="0">
              <a:spcBef>
                <a:spcPts val="600"/>
              </a:spcBef>
              <a:buFont typeface="Arial" panose="020B0604020202020204" pitchFamily="34" charset="0"/>
              <a:buChar char="•"/>
            </a:pPr>
            <a:endParaRPr lang="en-US" sz="1600" dirty="0"/>
          </a:p>
          <a:p>
            <a:pPr marL="171450" indent="-171450" rtl="1">
              <a:spcBef>
                <a:spcPts val="600"/>
              </a:spcBef>
              <a:buFont typeface="Arial" panose="020B0604020202020204" pitchFamily="34" charset="0"/>
              <a:buChar char="•"/>
            </a:pPr>
            <a:endParaRPr lang="en-GB" sz="1000" dirty="0"/>
          </a:p>
          <a:p>
            <a:pPr marL="171450" indent="-171450" rtl="1">
              <a:spcBef>
                <a:spcPts val="600"/>
              </a:spcBef>
              <a:buFont typeface="Arial" panose="020B0604020202020204" pitchFamily="34" charset="0"/>
              <a:buChar char="•"/>
            </a:pPr>
            <a:endParaRPr lang="en-GB" sz="1000" dirty="0"/>
          </a:p>
          <a:p>
            <a:pPr marL="171450" indent="-171450" rtl="1">
              <a:spcBef>
                <a:spcPts val="600"/>
              </a:spcBef>
              <a:buFont typeface="Arial" panose="020B0604020202020204" pitchFamily="34" charset="0"/>
              <a:buChar char="•"/>
            </a:pPr>
            <a:endParaRPr lang="en-US" sz="1000" dirty="0"/>
          </a:p>
          <a:p>
            <a:pPr rtl="1">
              <a:spcBef>
                <a:spcPts val="600"/>
              </a:spcBef>
            </a:pPr>
            <a:endParaRPr lang="en-CH" sz="1200" dirty="0"/>
          </a:p>
        </p:txBody>
      </p:sp>
      <p:sp>
        <p:nvSpPr>
          <p:cNvPr id="11" name="Subtitle 2">
            <a:extLst>
              <a:ext uri="{FF2B5EF4-FFF2-40B4-BE49-F238E27FC236}">
                <a16:creationId xmlns:a16="http://schemas.microsoft.com/office/drawing/2014/main" id="{5663C983-A8E3-E64A-8EEE-BDCD0CF60461}"/>
              </a:ext>
            </a:extLst>
          </p:cNvPr>
          <p:cNvSpPr txBox="1">
            <a:spLocks/>
          </p:cNvSpPr>
          <p:nvPr/>
        </p:nvSpPr>
        <p:spPr>
          <a:xfrm>
            <a:off x="6457293" y="1620491"/>
            <a:ext cx="5174129" cy="4449431"/>
          </a:xfrm>
          <a:prstGeom prst="rect">
            <a:avLst/>
          </a:prstGeom>
        </p:spPr>
        <p:txBody>
          <a:bodyPr vert="horz" lIns="91440" tIns="45720" rIns="91440" bIns="45720" rtlCol="1" anchor="t">
            <a:normAutofit/>
          </a:bodyPr>
          <a:lstStyle>
            <a:lvl1pPr marL="0" indent="0" algn="r" defTabSz="914400" rtl="1"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endParaRPr lang="en-US"/>
          </a:p>
        </p:txBody>
      </p:sp>
      <p:sp>
        <p:nvSpPr>
          <p:cNvPr id="6" name="Slide Number Placeholder 3">
            <a:extLst>
              <a:ext uri="{FF2B5EF4-FFF2-40B4-BE49-F238E27FC236}">
                <a16:creationId xmlns:a16="http://schemas.microsoft.com/office/drawing/2014/main" id="{B83A476F-4742-D349-B438-F48986EC2855}"/>
              </a:ext>
            </a:extLst>
          </p:cNvPr>
          <p:cNvSpPr>
            <a:spLocks noGrp="1"/>
          </p:cNvSpPr>
          <p:nvPr>
            <p:ph type="sldNum" sz="quarter" idx="12"/>
          </p:nvPr>
        </p:nvSpPr>
        <p:spPr>
          <a:xfrm>
            <a:off x="11177015" y="6128172"/>
            <a:ext cx="310896" cy="365125"/>
          </a:xfrm>
        </p:spPr>
        <p:txBody>
          <a:bodyPr rtlCol="1"/>
          <a:lstStyle/>
          <a:p>
            <a:pPr rtl="1"/>
            <a:fld id="{60553ECD-7F6D-420D-93CA-D8D15EB427AC}" type="slidenum">
              <a:rPr lang="en-US" smtClean="0"/>
              <a:t>21</a:t>
            </a:fld>
            <a:endParaRPr lang="en-US"/>
          </a:p>
        </p:txBody>
      </p:sp>
    </p:spTree>
    <p:extLst>
      <p:ext uri="{BB962C8B-B14F-4D97-AF65-F5344CB8AC3E}">
        <p14:creationId xmlns:p14="http://schemas.microsoft.com/office/powerpoint/2010/main" val="1577528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rtlCol="1"/>
          <a:lstStyle/>
          <a:p>
            <a:pPr rtl="1"/>
            <a:r>
              <a:rPr lang="ar"/>
              <a:t>Healthy Mothers Healthy Babies resources</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rtlCol="1"/>
          <a:lstStyle/>
          <a:p>
            <a:pPr rtl="1"/>
            <a:r>
              <a:rPr lang="ar" sz="2000">
                <a:hlinkClick r:id="rId3"/>
              </a:rPr>
              <a:t>HMHB Knowledge Hub</a:t>
            </a:r>
            <a:endParaRPr lang="en-US" sz="2000"/>
          </a:p>
          <a:p>
            <a:pPr rtl="1"/>
            <a:r>
              <a:rPr lang="ar" sz="2000">
                <a:hlinkClick r:id="rId3"/>
              </a:rPr>
              <a:t>HMHB Knowledge Bytes</a:t>
            </a:r>
            <a:endParaRPr lang="en-US" sz="2000"/>
          </a:p>
          <a:p>
            <a:pPr rtl="1"/>
            <a:r>
              <a:rPr lang="ar" sz="2000">
                <a:hlinkClick r:id="rId4"/>
              </a:rPr>
              <a:t>HMHB MMS Interactive World Map</a:t>
            </a:r>
            <a:endParaRPr lang="en-US" sz="2000"/>
          </a:p>
          <a:p>
            <a:pPr rtl="1"/>
            <a:r>
              <a:rPr lang="ar" sz="2000">
                <a:hlinkClick r:id="rId5"/>
              </a:rPr>
              <a:t>HMHB FAQ and Advocacy Brief on the Inclusion of MMS on the Essential Medicine List </a:t>
            </a:r>
            <a:endParaRPr lang="en-US" sz="2000"/>
          </a:p>
          <a:p>
            <a:pPr rtl="1"/>
            <a:r>
              <a:rPr lang="ar" sz="2000">
                <a:hlinkClick r:id="rId6"/>
              </a:rPr>
              <a:t>HMHB Launch Video</a:t>
            </a:r>
            <a:endParaRPr lang="en-US" sz="2000"/>
          </a:p>
          <a:p>
            <a:pPr rtl="1"/>
            <a:endParaRPr lang="en-US"/>
          </a:p>
          <a:p>
            <a:pPr rtl="1"/>
            <a:endParaRPr lang="en-US"/>
          </a:p>
          <a:p>
            <a:pPr rtl="1"/>
            <a:endParaRPr lang="en-US"/>
          </a:p>
        </p:txBody>
      </p:sp>
      <p:sp>
        <p:nvSpPr>
          <p:cNvPr id="5" name="Content Placeholder 4">
            <a:extLst>
              <a:ext uri="{FF2B5EF4-FFF2-40B4-BE49-F238E27FC236}">
                <a16:creationId xmlns:a16="http://schemas.microsoft.com/office/drawing/2014/main" id="{6AB6CC64-8E2E-2146-A154-373D1B534B2C}"/>
              </a:ext>
            </a:extLst>
          </p:cNvPr>
          <p:cNvSpPr>
            <a:spLocks noGrp="1"/>
          </p:cNvSpPr>
          <p:nvPr>
            <p:ph idx="13"/>
          </p:nvPr>
        </p:nvSpPr>
        <p:spPr/>
        <p:txBody>
          <a:bodyPr rtlCol="1"/>
          <a:lstStyle/>
          <a:p>
            <a:pPr rtl="1"/>
            <a:r>
              <a:rPr lang="ar" sz="2000">
                <a:hlinkClick r:id="rId7"/>
              </a:rPr>
              <a:t>HMHB Commitment-making Guide for Nutrition for Growth</a:t>
            </a:r>
            <a:endParaRPr lang="en-US" sz="2000"/>
          </a:p>
          <a:p>
            <a:pPr rtl="1"/>
            <a:r>
              <a:rPr lang="ar" sz="2000">
                <a:hlinkClick r:id="rId8"/>
              </a:rPr>
              <a:t>Watch the HMHB Powering Women, Promising Futures Nutrition for Growth side event</a:t>
            </a:r>
            <a:endParaRPr lang="en-US" sz="2000"/>
          </a:p>
          <a:p>
            <a:pPr rtl="1"/>
            <a:r>
              <a:rPr lang="ar" sz="2000">
                <a:hlinkClick r:id="rId9"/>
              </a:rPr>
              <a:t>Maternal Nutrition in Focus: HMHB at FIGO 2021 World Conference</a:t>
            </a:r>
            <a:endParaRPr lang="en-US" sz="2000"/>
          </a:p>
          <a:p>
            <a:pPr marL="0" indent="0" rtl="1">
              <a:buNone/>
            </a:pPr>
            <a:endParaRPr lang="en-US" sz="2000"/>
          </a:p>
          <a:p>
            <a:pPr rtl="1"/>
            <a:endParaRPr lang="en-CH"/>
          </a:p>
        </p:txBody>
      </p:sp>
      <p:sp>
        <p:nvSpPr>
          <p:cNvPr id="7" name="Slide Number Placeholder 6">
            <a:extLst>
              <a:ext uri="{FF2B5EF4-FFF2-40B4-BE49-F238E27FC236}">
                <a16:creationId xmlns:a16="http://schemas.microsoft.com/office/drawing/2014/main" id="{C77D8ED9-3574-ED49-BB16-8305E5744ECF}"/>
              </a:ext>
            </a:extLst>
          </p:cNvPr>
          <p:cNvSpPr>
            <a:spLocks noGrp="1"/>
          </p:cNvSpPr>
          <p:nvPr>
            <p:ph type="sldNum" sz="quarter" idx="12"/>
          </p:nvPr>
        </p:nvSpPr>
        <p:spPr/>
        <p:txBody>
          <a:bodyPr rtlCol="1"/>
          <a:lstStyle/>
          <a:p>
            <a:pPr algn="r" rtl="1"/>
            <a:fld id="{C4B37875-7933-F345-AE65-E0AB5E984F8B}" type="slidenum">
              <a:rPr lang="en-US" smtClean="0"/>
              <a:pPr algn="r" rtl="1"/>
              <a:t>22</a:t>
            </a:fld>
            <a:endParaRPr lang="en-US"/>
          </a:p>
        </p:txBody>
      </p:sp>
      <p:sp>
        <p:nvSpPr>
          <p:cNvPr id="8" name="TextBox 7">
            <a:extLst>
              <a:ext uri="{FF2B5EF4-FFF2-40B4-BE49-F238E27FC236}">
                <a16:creationId xmlns:a16="http://schemas.microsoft.com/office/drawing/2014/main" id="{30696B18-B6B9-F826-EA12-E534DBA913A0}"/>
              </a:ext>
            </a:extLst>
          </p:cNvPr>
          <p:cNvSpPr txBox="1"/>
          <p:nvPr/>
        </p:nvSpPr>
        <p:spPr>
          <a:xfrm>
            <a:off x="6447933" y="4798243"/>
            <a:ext cx="4733608" cy="707886"/>
          </a:xfrm>
          <a:prstGeom prst="rect">
            <a:avLst/>
          </a:prstGeom>
          <a:solidFill>
            <a:schemeClr val="accent1"/>
          </a:solidFill>
        </p:spPr>
        <p:txBody>
          <a:bodyPr wrap="square" rtlCol="1">
            <a:spAutoFit/>
          </a:bodyPr>
          <a:lstStyle/>
          <a:p>
            <a:pPr rtl="1"/>
            <a:r>
              <a:rPr lang="ar" sz="2000">
                <a:solidFill>
                  <a:schemeClr val="bg1"/>
                </a:solidFill>
                <a:latin typeface="Avenir Book" panose="02000503020000020003" pitchFamily="2" charset="0"/>
              </a:rPr>
              <a:t>انضم إلينا زوروا  </a:t>
            </a:r>
            <a:r>
              <a:rPr lang="ar" sz="2000">
                <a:solidFill>
                  <a:schemeClr val="accent1">
                    <a:lumMod val="20000"/>
                    <a:lumOff val="80000"/>
                  </a:schemeClr>
                </a:solidFill>
                <a:latin typeface="Avenir Book" panose="02000503020000020003" pitchFamily="2" charset="0"/>
                <a:hlinkClick r:id="rId10">
                  <a:extLst>
                    <a:ext uri="{A12FA001-AC4F-418D-AE19-62706E023703}">
                      <ahyp:hlinkClr xmlns:ahyp="http://schemas.microsoft.com/office/drawing/2018/hyperlinkcolor" val="tx"/>
                    </a:ext>
                  </a:extLst>
                </a:hlinkClick>
              </a:rPr>
              <a:t>www.hmhbconsortium.org</a:t>
            </a:r>
            <a:r>
              <a:rPr lang="ar" sz="2000">
                <a:solidFill>
                  <a:schemeClr val="accent1">
                    <a:lumMod val="20000"/>
                    <a:lumOff val="80000"/>
                  </a:schemeClr>
                </a:solidFill>
                <a:latin typeface="Avenir Book" panose="02000503020000020003" pitchFamily="2" charset="0"/>
              </a:rPr>
              <a:t> </a:t>
            </a:r>
            <a:r>
              <a:rPr lang="ar" sz="2000">
                <a:solidFill>
                  <a:schemeClr val="bg1"/>
                </a:solidFill>
                <a:latin typeface="Avenir Book" panose="02000503020000020003" pitchFamily="2" charset="0"/>
              </a:rPr>
              <a:t> لتسجيل العضوية </a:t>
            </a:r>
          </a:p>
        </p:txBody>
      </p:sp>
    </p:spTree>
    <p:extLst>
      <p:ext uri="{BB962C8B-B14F-4D97-AF65-F5344CB8AC3E}">
        <p14:creationId xmlns:p14="http://schemas.microsoft.com/office/powerpoint/2010/main" val="4102677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189B2-82FC-1349-8F91-D60404F3744A}"/>
              </a:ext>
            </a:extLst>
          </p:cNvPr>
          <p:cNvSpPr>
            <a:spLocks noGrp="1"/>
          </p:cNvSpPr>
          <p:nvPr>
            <p:ph type="body" sz="quarter" idx="10"/>
          </p:nvPr>
        </p:nvSpPr>
        <p:spPr/>
        <p:txBody>
          <a:bodyPr rtlCol="1"/>
          <a:lstStyle/>
          <a:p>
            <a:pPr rtl="1"/>
            <a:r>
              <a:rPr lang="ar"/>
              <a:t>الانضمام للاتحاد على</a:t>
            </a:r>
            <a:br>
              <a:rPr lang="en-US"/>
            </a:br>
            <a:r>
              <a:rPr lang="ar"/>
              <a:t>HMHBconsortium.org</a:t>
            </a:r>
            <a:endParaRPr lang="en-CH"/>
          </a:p>
        </p:txBody>
      </p:sp>
      <p:sp>
        <p:nvSpPr>
          <p:cNvPr id="10" name="Text Placeholder 6">
            <a:extLst>
              <a:ext uri="{FF2B5EF4-FFF2-40B4-BE49-F238E27FC236}">
                <a16:creationId xmlns:a16="http://schemas.microsoft.com/office/drawing/2014/main" id="{51C68CF1-6E5E-6548-8632-1696A83DBDBF}"/>
              </a:ext>
            </a:extLst>
          </p:cNvPr>
          <p:cNvSpPr>
            <a:spLocks noGrp="1"/>
          </p:cNvSpPr>
          <p:nvPr>
            <p:ph type="body" sz="quarter" idx="12"/>
          </p:nvPr>
        </p:nvSpPr>
        <p:spPr/>
        <p:txBody>
          <a:bodyPr rtlCol="1"/>
          <a:lstStyle/>
          <a:p>
            <a:pPr rtl="1"/>
            <a:r>
              <a:rPr lang="ar"/>
              <a:t>تواصل معنا</a:t>
            </a:r>
            <a:br>
              <a:rPr lang="en-US"/>
            </a:br>
            <a:r>
              <a:rPr lang="ar"/>
              <a:t>HMHB@micronutrientforum.org</a:t>
            </a:r>
          </a:p>
        </p:txBody>
      </p:sp>
      <p:sp>
        <p:nvSpPr>
          <p:cNvPr id="7" name="Text Placeholder 6">
            <a:extLst>
              <a:ext uri="{FF2B5EF4-FFF2-40B4-BE49-F238E27FC236}">
                <a16:creationId xmlns:a16="http://schemas.microsoft.com/office/drawing/2014/main" id="{BD3297FA-0B70-2B4B-9492-43E4C327D11F}"/>
              </a:ext>
            </a:extLst>
          </p:cNvPr>
          <p:cNvSpPr>
            <a:spLocks noGrp="1"/>
          </p:cNvSpPr>
          <p:nvPr>
            <p:ph type="body" sz="quarter" idx="11"/>
          </p:nvPr>
        </p:nvSpPr>
        <p:spPr/>
        <p:txBody>
          <a:bodyPr rtlCol="1"/>
          <a:lstStyle/>
          <a:p>
            <a:pPr rtl="1"/>
            <a:r>
              <a:rPr lang="ar"/>
              <a:t>تابعونا</a:t>
            </a:r>
            <a:br>
              <a:rPr lang="en-US"/>
            </a:br>
            <a:r>
              <a:rPr lang="ar"/>
              <a:t>@hmhbconsortium</a:t>
            </a:r>
          </a:p>
        </p:txBody>
      </p:sp>
    </p:spTree>
    <p:extLst>
      <p:ext uri="{BB962C8B-B14F-4D97-AF65-F5344CB8AC3E}">
        <p14:creationId xmlns:p14="http://schemas.microsoft.com/office/powerpoint/2010/main" val="92936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rtlCol="1"/>
          <a:lstStyle/>
          <a:p>
            <a:pPr rtl="1"/>
            <a:fld id="{C4B37875-7933-F345-AE65-E0AB5E984F8B}" type="slidenum">
              <a:rPr lang="en-US" smtClean="0"/>
              <a:pPr/>
              <a:t>3</a:t>
            </a:fld>
            <a:endParaRPr lang="en-US"/>
          </a:p>
        </p:txBody>
      </p:sp>
      <p:sp>
        <p:nvSpPr>
          <p:cNvPr id="16" name="Text Placeholder 15">
            <a:extLst>
              <a:ext uri="{FF2B5EF4-FFF2-40B4-BE49-F238E27FC236}">
                <a16:creationId xmlns:a16="http://schemas.microsoft.com/office/drawing/2014/main" id="{7EF91E36-D535-E270-8C50-B1DF9DC49ECE}"/>
              </a:ext>
            </a:extLst>
          </p:cNvPr>
          <p:cNvSpPr>
            <a:spLocks noGrp="1"/>
          </p:cNvSpPr>
          <p:nvPr>
            <p:ph type="body" sz="quarter" idx="10"/>
          </p:nvPr>
        </p:nvSpPr>
        <p:spPr/>
        <p:txBody>
          <a:bodyPr rtlCol="1"/>
          <a:lstStyle/>
          <a:p>
            <a:pPr rtl="1"/>
            <a:r>
              <a:rPr lang="ar"/>
              <a:t>الترويج و مختصي الصحة العامة</a:t>
            </a:r>
          </a:p>
          <a:p>
            <a:pPr lvl="1" rtl="1"/>
            <a:r>
              <a:rPr lang="ar"/>
              <a:t>الفقرات المقترحة تتضمن A-E</a:t>
            </a:r>
          </a:p>
        </p:txBody>
      </p:sp>
      <p:sp>
        <p:nvSpPr>
          <p:cNvPr id="17" name="Text Placeholder 16">
            <a:extLst>
              <a:ext uri="{FF2B5EF4-FFF2-40B4-BE49-F238E27FC236}">
                <a16:creationId xmlns:a16="http://schemas.microsoft.com/office/drawing/2014/main" id="{BECC3442-DE00-AAE7-9E7C-FEF475F65004}"/>
              </a:ext>
            </a:extLst>
          </p:cNvPr>
          <p:cNvSpPr>
            <a:spLocks noGrp="1"/>
          </p:cNvSpPr>
          <p:nvPr>
            <p:ph type="body" sz="quarter" idx="12"/>
          </p:nvPr>
        </p:nvSpPr>
        <p:spPr/>
        <p:txBody>
          <a:bodyPr rtlCol="1"/>
          <a:lstStyle/>
          <a:p>
            <a:pPr rtl="1"/>
            <a:r>
              <a:rPr lang="ar"/>
              <a:t>مسؤولو الصحة الوطنيون والمنظمات غير الحكومية</a:t>
            </a:r>
          </a:p>
          <a:p>
            <a:pPr lvl="1" rtl="1"/>
            <a:r>
              <a:rPr lang="ar"/>
              <a:t>الفقرات المقترحة تتضمن A-E</a:t>
            </a:r>
          </a:p>
        </p:txBody>
      </p:sp>
      <p:sp>
        <p:nvSpPr>
          <p:cNvPr id="18" name="Text Placeholder 17">
            <a:extLst>
              <a:ext uri="{FF2B5EF4-FFF2-40B4-BE49-F238E27FC236}">
                <a16:creationId xmlns:a16="http://schemas.microsoft.com/office/drawing/2014/main" id="{73F57877-D8B3-B375-A8B0-B07EA717E30E}"/>
              </a:ext>
            </a:extLst>
          </p:cNvPr>
          <p:cNvSpPr>
            <a:spLocks noGrp="1"/>
          </p:cNvSpPr>
          <p:nvPr>
            <p:ph type="body" sz="quarter" idx="13"/>
          </p:nvPr>
        </p:nvSpPr>
        <p:spPr/>
        <p:txBody>
          <a:bodyPr rtlCol="1">
            <a:normAutofit/>
          </a:bodyPr>
          <a:lstStyle/>
          <a:p>
            <a:pPr rtl="1"/>
            <a:r>
              <a:rPr lang="ar"/>
              <a:t>الدراسات الأكاديمية والأبحاث</a:t>
            </a:r>
          </a:p>
          <a:p>
            <a:pPr lvl="1" rtl="1"/>
            <a:r>
              <a:rPr lang="ar"/>
              <a:t>الفقرات المقترحة تتضمن B-D</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rtlCol="1"/>
          <a:lstStyle/>
          <a:p>
            <a:pPr rtl="1"/>
            <a:r>
              <a:rPr lang="ar"/>
              <a:t>جمهور شرائح العرض</a:t>
            </a:r>
          </a:p>
        </p:txBody>
      </p:sp>
      <p:sp>
        <p:nvSpPr>
          <p:cNvPr id="19" name="Text Placeholder 18">
            <a:extLst>
              <a:ext uri="{FF2B5EF4-FFF2-40B4-BE49-F238E27FC236}">
                <a16:creationId xmlns:a16="http://schemas.microsoft.com/office/drawing/2014/main" id="{484480D6-0942-583B-FDA6-95783439F655}"/>
              </a:ext>
            </a:extLst>
          </p:cNvPr>
          <p:cNvSpPr>
            <a:spLocks noGrp="1"/>
          </p:cNvSpPr>
          <p:nvPr>
            <p:ph type="body" sz="quarter" idx="17"/>
          </p:nvPr>
        </p:nvSpPr>
        <p:spPr/>
        <p:txBody>
          <a:bodyPr rtlCol="1">
            <a:normAutofit/>
          </a:bodyPr>
          <a:lstStyle/>
          <a:p>
            <a:pPr rtl="1"/>
            <a:r>
              <a:rPr lang="ar"/>
              <a:t>الشركات المحلية والموزعون</a:t>
            </a:r>
          </a:p>
          <a:p>
            <a:pPr lvl="1" rtl="1"/>
            <a:r>
              <a:rPr lang="ar"/>
              <a:t>الفقرات المقترحة تتضمن B </a:t>
            </a:r>
          </a:p>
        </p:txBody>
      </p:sp>
      <p:sp>
        <p:nvSpPr>
          <p:cNvPr id="6" name="Text Placeholder 5">
            <a:extLst>
              <a:ext uri="{FF2B5EF4-FFF2-40B4-BE49-F238E27FC236}">
                <a16:creationId xmlns:a16="http://schemas.microsoft.com/office/drawing/2014/main" id="{E07A9391-9A4C-AA47-5332-CACA62AE6CCF}"/>
              </a:ext>
            </a:extLst>
          </p:cNvPr>
          <p:cNvSpPr>
            <a:spLocks noGrp="1"/>
          </p:cNvSpPr>
          <p:nvPr>
            <p:ph type="body" sz="quarter" idx="18"/>
          </p:nvPr>
        </p:nvSpPr>
        <p:spPr>
          <a:xfrm>
            <a:off x="8074152" y="1485212"/>
            <a:ext cx="3419854" cy="4324753"/>
          </a:xfrm>
        </p:spPr>
        <p:txBody>
          <a:bodyPr rtlCol="1">
            <a:normAutofit/>
          </a:bodyPr>
          <a:lstStyle/>
          <a:p>
            <a:pPr rtl="1"/>
            <a:r>
              <a:rPr lang="ar"/>
              <a:t>تقدم هذه المحاضرة لمحة عن تغذية الأمهات وأدلة حول أهمية المكملات الغذائية الدقيقة والمتعددة، وذلك من خلال شرائح ورسائل أساسية قابلة للتعديل بما يتوافق مع المعلومات الخاصة ببلد معين لدعم تقديم MMS وتوجيه مسارها وتوسيع نطاقها. </a:t>
            </a:r>
          </a:p>
          <a:p>
            <a:pPr rtl="1"/>
            <a:endParaRPr lang="en-US"/>
          </a:p>
          <a:p>
            <a:pPr rtl="1"/>
            <a:r>
              <a:rPr lang="ar"/>
              <a:t>قد ترغب بإضافة (أو حذف) بعض فقرات المحاضرة. يوجد هنا فقرات مقترحة لكل فئة من الجمهور المستقبل. انظر إلى وصف الفقرة في الشريحة 5</a:t>
            </a:r>
          </a:p>
        </p:txBody>
      </p:sp>
      <p:pic>
        <p:nvPicPr>
          <p:cNvPr id="46" name="Graphic 45">
            <a:extLst>
              <a:ext uri="{FF2B5EF4-FFF2-40B4-BE49-F238E27FC236}">
                <a16:creationId xmlns:a16="http://schemas.microsoft.com/office/drawing/2014/main" id="{17CF5731-D668-D9DC-4295-1A21AEF54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050" y="1452860"/>
            <a:ext cx="864139" cy="864139"/>
          </a:xfrm>
          <a:prstGeom prst="rect">
            <a:avLst/>
          </a:prstGeom>
        </p:spPr>
      </p:pic>
      <p:pic>
        <p:nvPicPr>
          <p:cNvPr id="51" name="Graphic 50">
            <a:extLst>
              <a:ext uri="{FF2B5EF4-FFF2-40B4-BE49-F238E27FC236}">
                <a16:creationId xmlns:a16="http://schemas.microsoft.com/office/drawing/2014/main" id="{59CA792C-FB73-EB0C-D332-8DB4F935F1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303" y="2406622"/>
            <a:ext cx="1045634" cy="1045634"/>
          </a:xfrm>
          <a:prstGeom prst="rect">
            <a:avLst/>
          </a:prstGeom>
        </p:spPr>
      </p:pic>
      <p:pic>
        <p:nvPicPr>
          <p:cNvPr id="53" name="Graphic 52">
            <a:extLst>
              <a:ext uri="{FF2B5EF4-FFF2-40B4-BE49-F238E27FC236}">
                <a16:creationId xmlns:a16="http://schemas.microsoft.com/office/drawing/2014/main" id="{0F923B0D-9436-18DD-0295-35C8759DF7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073" y="3850934"/>
            <a:ext cx="730092" cy="730092"/>
          </a:xfrm>
          <a:prstGeom prst="rect">
            <a:avLst/>
          </a:prstGeom>
        </p:spPr>
      </p:pic>
      <p:pic>
        <p:nvPicPr>
          <p:cNvPr id="55" name="Graphic 54">
            <a:extLst>
              <a:ext uri="{FF2B5EF4-FFF2-40B4-BE49-F238E27FC236}">
                <a16:creationId xmlns:a16="http://schemas.microsoft.com/office/drawing/2014/main" id="{93C1800C-E20A-4A4A-0432-DA66F5ABFE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870" y="4809263"/>
            <a:ext cx="952500" cy="952500"/>
          </a:xfrm>
          <a:prstGeom prst="rect">
            <a:avLst/>
          </a:prstGeom>
        </p:spPr>
      </p:pic>
    </p:spTree>
    <p:extLst>
      <p:ext uri="{BB962C8B-B14F-4D97-AF65-F5344CB8AC3E}">
        <p14:creationId xmlns:p14="http://schemas.microsoft.com/office/powerpoint/2010/main" val="269153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rtlCol="1"/>
          <a:lstStyle/>
          <a:p>
            <a:pPr rtl="1"/>
            <a:r>
              <a:rPr lang="ar"/>
              <a:t>أهداف اللقاء</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rtlCol="1"/>
          <a:lstStyle/>
          <a:p>
            <a:pPr marL="342900" indent="-342900" rtl="1">
              <a:buFont typeface="Arial" panose="020B0604020202020204" pitchFamily="34" charset="0"/>
              <a:buChar char="•"/>
            </a:pPr>
            <a:r>
              <a:rPr lang="ar" i="1" dirty="0">
                <a:solidFill>
                  <a:srgbClr val="FF0000"/>
                </a:solidFill>
              </a:rPr>
              <a:t>شريحة اختيارية لإضافة جدول أعمال الاجتماع و/</a:t>
            </a:r>
            <a:r>
              <a:rPr lang="en-GB" i="1" dirty="0">
                <a:solidFill>
                  <a:srgbClr val="FF0000"/>
                </a:solidFill>
              </a:rPr>
              <a:t> </a:t>
            </a:r>
            <a:r>
              <a:rPr lang="ar" i="1" dirty="0">
                <a:solidFill>
                  <a:srgbClr val="FF0000"/>
                </a:solidFill>
              </a:rPr>
              <a:t>أو أهدافه</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rtlCol="1"/>
          <a:lstStyle/>
          <a:p>
            <a:pPr algn="r" rtl="1"/>
            <a:fld id="{C4B37875-7933-F345-AE65-E0AB5E984F8B}" type="slidenum">
              <a:rPr lang="en-US" smtClean="0"/>
              <a:pPr algn="r"/>
              <a:t>4</a:t>
            </a:fld>
            <a:endParaRPr lang="en-US"/>
          </a:p>
        </p:txBody>
      </p:sp>
      <p:sp>
        <p:nvSpPr>
          <p:cNvPr id="7" name="TextBox 6">
            <a:extLst>
              <a:ext uri="{FF2B5EF4-FFF2-40B4-BE49-F238E27FC236}">
                <a16:creationId xmlns:a16="http://schemas.microsoft.com/office/drawing/2014/main" id="{33290407-B725-1AC5-2205-1EE3E0CABF84}"/>
              </a:ext>
            </a:extLst>
          </p:cNvPr>
          <p:cNvSpPr txBox="1"/>
          <p:nvPr/>
        </p:nvSpPr>
        <p:spPr>
          <a:xfrm>
            <a:off x="0" y="0"/>
            <a:ext cx="6377354" cy="338554"/>
          </a:xfrm>
          <a:prstGeom prst="rect">
            <a:avLst/>
          </a:prstGeom>
          <a:solidFill>
            <a:schemeClr val="accent1"/>
          </a:solidFill>
        </p:spPr>
        <p:txBody>
          <a:bodyPr wrap="square" rtlCol="1">
            <a:spAutoFit/>
          </a:bodyPr>
          <a:lstStyle/>
          <a:p>
            <a:pPr rtl="1"/>
            <a:r>
              <a:rPr lang="ar" sz="1600">
                <a:solidFill>
                  <a:srgbClr val="FF0000"/>
                </a:solidFill>
              </a:rPr>
              <a:t>نموذج للتعديل احذف الصندوق بعد التعديل</a:t>
            </a:r>
            <a:endParaRPr lang="en-CH" sz="1600">
              <a:solidFill>
                <a:srgbClr val="FF0000"/>
              </a:solidFill>
            </a:endParaRPr>
          </a:p>
        </p:txBody>
      </p:sp>
    </p:spTree>
    <p:extLst>
      <p:ext uri="{BB962C8B-B14F-4D97-AF65-F5344CB8AC3E}">
        <p14:creationId xmlns:p14="http://schemas.microsoft.com/office/powerpoint/2010/main" val="43908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EB53A86-8F8F-A740-B831-559E0BA6086F}"/>
              </a:ext>
            </a:extLst>
          </p:cNvPr>
          <p:cNvSpPr/>
          <p:nvPr/>
        </p:nvSpPr>
        <p:spPr>
          <a:xfrm>
            <a:off x="0" y="3094306"/>
            <a:ext cx="8303447"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 dirty="0">
                <a:latin typeface="Avenir Book" panose="02000503020000020003" pitchFamily="2" charset="0"/>
                <a:hlinkClick r:id="rId3" action="ppaction://hlinksldjump"/>
              </a:rPr>
              <a:t>الشرائح 25 -37</a:t>
            </a:r>
            <a:endParaRPr lang="en-US" dirty="0">
              <a:latin typeface="Avenir Book" panose="02000503020000020003" pitchFamily="2" charset="0"/>
              <a:cs typeface="Arial" panose="020B0604020202020204" pitchFamily="34" charset="0"/>
            </a:endParaRPr>
          </a:p>
        </p:txBody>
      </p:sp>
      <p:sp>
        <p:nvSpPr>
          <p:cNvPr id="34" name="Rectangle 33">
            <a:extLst>
              <a:ext uri="{FF2B5EF4-FFF2-40B4-BE49-F238E27FC236}">
                <a16:creationId xmlns:a16="http://schemas.microsoft.com/office/drawing/2014/main" id="{D9BBA67E-7F19-D145-B2DA-B80AB5117E0C}"/>
              </a:ext>
            </a:extLst>
          </p:cNvPr>
          <p:cNvSpPr/>
          <p:nvPr/>
        </p:nvSpPr>
        <p:spPr>
          <a:xfrm>
            <a:off x="15621" y="3806951"/>
            <a:ext cx="4931423"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rtl="1"/>
            <a:r>
              <a:rPr lang="ar" sz="1800" dirty="0">
                <a:latin typeface="Avenir Book" panose="02000503020000020003" pitchFamily="2" charset="0"/>
                <a:cs typeface="Arial" panose="020B0604020202020204" pitchFamily="34" charset="0"/>
                <a:hlinkClick r:id="" action="ppaction://noaction"/>
              </a:rPr>
              <a:t>الشرائح 38 - 45</a:t>
            </a:r>
            <a:endParaRPr lang="en-US" sz="1800" dirty="0">
              <a:latin typeface="Avenir Book" panose="02000503020000020003" pitchFamily="2" charset="0"/>
              <a:cs typeface="Arial" panose="020B0604020202020204" pitchFamily="34" charset="0"/>
            </a:endParaRPr>
          </a:p>
        </p:txBody>
      </p:sp>
      <p:sp>
        <p:nvSpPr>
          <p:cNvPr id="35" name="Rectangle 34">
            <a:extLst>
              <a:ext uri="{FF2B5EF4-FFF2-40B4-BE49-F238E27FC236}">
                <a16:creationId xmlns:a16="http://schemas.microsoft.com/office/drawing/2014/main" id="{D4FDBB5C-2423-1B4A-B937-77591D477A46}"/>
              </a:ext>
            </a:extLst>
          </p:cNvPr>
          <p:cNvSpPr/>
          <p:nvPr/>
        </p:nvSpPr>
        <p:spPr>
          <a:xfrm>
            <a:off x="0" y="4506157"/>
            <a:ext cx="4931423"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rtl="1"/>
            <a:r>
              <a:rPr lang="ar" sz="1800" dirty="0">
                <a:latin typeface="Avenir Book" panose="02000503020000020003" pitchFamily="2" charset="0"/>
                <a:cs typeface="Arial" panose="020B0604020202020204" pitchFamily="34" charset="0"/>
                <a:hlinkClick r:id="" action="ppaction://noaction"/>
              </a:rPr>
              <a:t>الشرائح 46 -61</a:t>
            </a:r>
            <a:endParaRPr lang="en-US" sz="1800" dirty="0">
              <a:latin typeface="Avenir Book" panose="02000503020000020003" pitchFamily="2" charset="0"/>
              <a:cs typeface="Arial" panose="020B0604020202020204" pitchFamily="34" charset="0"/>
            </a:endParaRPr>
          </a:p>
        </p:txBody>
      </p:sp>
      <p:sp>
        <p:nvSpPr>
          <p:cNvPr id="36" name="Rectangle 35">
            <a:extLst>
              <a:ext uri="{FF2B5EF4-FFF2-40B4-BE49-F238E27FC236}">
                <a16:creationId xmlns:a16="http://schemas.microsoft.com/office/drawing/2014/main" id="{912DAA39-D444-B740-8579-C6B3A263D9B2}"/>
              </a:ext>
            </a:extLst>
          </p:cNvPr>
          <p:cNvSpPr/>
          <p:nvPr/>
        </p:nvSpPr>
        <p:spPr>
          <a:xfrm>
            <a:off x="48242" y="1660503"/>
            <a:ext cx="7823348"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latin typeface="Avenir Book" panose="02000503020000020003" pitchFamily="2" charset="0"/>
            </a:endParaRPr>
          </a:p>
        </p:txBody>
      </p:sp>
      <p:sp>
        <p:nvSpPr>
          <p:cNvPr id="37" name="Pentagon 36">
            <a:extLst>
              <a:ext uri="{FF2B5EF4-FFF2-40B4-BE49-F238E27FC236}">
                <a16:creationId xmlns:a16="http://schemas.microsoft.com/office/drawing/2014/main" id="{872BCB42-E523-DA44-9C01-69D7ADAB4653}"/>
              </a:ext>
            </a:extLst>
          </p:cNvPr>
          <p:cNvSpPr/>
          <p:nvPr/>
        </p:nvSpPr>
        <p:spPr>
          <a:xfrm flipH="1">
            <a:off x="5069372" y="2364499"/>
            <a:ext cx="7122628" cy="647141"/>
          </a:xfrm>
          <a:prstGeom prst="homePlate">
            <a:avLst>
              <a:gd name="adj" fmla="val 3044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a:latin typeface="Avenir Book" panose="02000503020000020003" pitchFamily="2" charset="0"/>
            </a:endParaRPr>
          </a:p>
        </p:txBody>
      </p:sp>
      <p:sp>
        <p:nvSpPr>
          <p:cNvPr id="38" name="Pentagon 37">
            <a:extLst>
              <a:ext uri="{FF2B5EF4-FFF2-40B4-BE49-F238E27FC236}">
                <a16:creationId xmlns:a16="http://schemas.microsoft.com/office/drawing/2014/main" id="{AD88EFCF-DFEA-E242-91FE-811553BA0BDD}"/>
              </a:ext>
            </a:extLst>
          </p:cNvPr>
          <p:cNvSpPr/>
          <p:nvPr/>
        </p:nvSpPr>
        <p:spPr>
          <a:xfrm flipH="1">
            <a:off x="5069372" y="3066697"/>
            <a:ext cx="7122628" cy="647141"/>
          </a:xfrm>
          <a:prstGeom prst="homePlate">
            <a:avLst>
              <a:gd name="adj" fmla="val 30445"/>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a:latin typeface="Avenir Book" panose="02000503020000020003" pitchFamily="2" charset="0"/>
            </a:endParaRPr>
          </a:p>
        </p:txBody>
      </p:sp>
      <p:sp>
        <p:nvSpPr>
          <p:cNvPr id="39" name="Pentagon 38">
            <a:extLst>
              <a:ext uri="{FF2B5EF4-FFF2-40B4-BE49-F238E27FC236}">
                <a16:creationId xmlns:a16="http://schemas.microsoft.com/office/drawing/2014/main" id="{A95340D4-4313-5343-BA0B-193865B718E5}"/>
              </a:ext>
            </a:extLst>
          </p:cNvPr>
          <p:cNvSpPr/>
          <p:nvPr/>
        </p:nvSpPr>
        <p:spPr>
          <a:xfrm flipH="1">
            <a:off x="5069372" y="3806951"/>
            <a:ext cx="7122628" cy="647141"/>
          </a:xfrm>
          <a:prstGeom prst="homePlate">
            <a:avLst>
              <a:gd name="adj" fmla="val 304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dirty="0">
              <a:latin typeface="Avenir Book" panose="02000503020000020003" pitchFamily="2" charset="0"/>
            </a:endParaRPr>
          </a:p>
        </p:txBody>
      </p:sp>
      <p:sp>
        <p:nvSpPr>
          <p:cNvPr id="40" name="Pentagon 39">
            <a:extLst>
              <a:ext uri="{FF2B5EF4-FFF2-40B4-BE49-F238E27FC236}">
                <a16:creationId xmlns:a16="http://schemas.microsoft.com/office/drawing/2014/main" id="{DF0B89F6-C70C-CA4C-9176-AE0081026EEF}"/>
              </a:ext>
            </a:extLst>
          </p:cNvPr>
          <p:cNvSpPr/>
          <p:nvPr/>
        </p:nvSpPr>
        <p:spPr>
          <a:xfrm flipH="1">
            <a:off x="5069372" y="4519597"/>
            <a:ext cx="7122628" cy="647141"/>
          </a:xfrm>
          <a:prstGeom prst="homePlate">
            <a:avLst>
              <a:gd name="adj" fmla="val 304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a:latin typeface="Avenir Book" panose="02000503020000020003" pitchFamily="2" charset="0"/>
            </a:endParaRPr>
          </a:p>
        </p:txBody>
      </p:sp>
      <p:sp>
        <p:nvSpPr>
          <p:cNvPr id="41" name="Title 1">
            <a:extLst>
              <a:ext uri="{FF2B5EF4-FFF2-40B4-BE49-F238E27FC236}">
                <a16:creationId xmlns:a16="http://schemas.microsoft.com/office/drawing/2014/main" id="{6DAC04A2-D084-1F4F-A0E6-08BB8650D386}"/>
              </a:ext>
            </a:extLst>
          </p:cNvPr>
          <p:cNvSpPr txBox="1">
            <a:spLocks/>
          </p:cNvSpPr>
          <p:nvPr/>
        </p:nvSpPr>
        <p:spPr>
          <a:xfrm>
            <a:off x="7496423" y="2499212"/>
            <a:ext cx="4525123" cy="647140"/>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2" name="Title 1">
            <a:extLst>
              <a:ext uri="{FF2B5EF4-FFF2-40B4-BE49-F238E27FC236}">
                <a16:creationId xmlns:a16="http://schemas.microsoft.com/office/drawing/2014/main" id="{90A6222F-4BE2-014A-900B-1106F57C77ED}"/>
              </a:ext>
            </a:extLst>
          </p:cNvPr>
          <p:cNvSpPr txBox="1">
            <a:spLocks/>
          </p:cNvSpPr>
          <p:nvPr/>
        </p:nvSpPr>
        <p:spPr>
          <a:xfrm>
            <a:off x="7496423" y="3344409"/>
            <a:ext cx="4525123" cy="647140"/>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3" name="Title 1">
            <a:extLst>
              <a:ext uri="{FF2B5EF4-FFF2-40B4-BE49-F238E27FC236}">
                <a16:creationId xmlns:a16="http://schemas.microsoft.com/office/drawing/2014/main" id="{CDD61E2D-6C79-7C49-BB76-5F8458E5DEA5}"/>
              </a:ext>
            </a:extLst>
          </p:cNvPr>
          <p:cNvSpPr txBox="1">
            <a:spLocks/>
          </p:cNvSpPr>
          <p:nvPr/>
        </p:nvSpPr>
        <p:spPr>
          <a:xfrm>
            <a:off x="7466030" y="4182587"/>
            <a:ext cx="4677728" cy="647140"/>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4" name="Title 1">
            <a:extLst>
              <a:ext uri="{FF2B5EF4-FFF2-40B4-BE49-F238E27FC236}">
                <a16:creationId xmlns:a16="http://schemas.microsoft.com/office/drawing/2014/main" id="{17805379-951B-8C47-BBED-71649D3DCFA4}"/>
              </a:ext>
            </a:extLst>
          </p:cNvPr>
          <p:cNvSpPr txBox="1">
            <a:spLocks/>
          </p:cNvSpPr>
          <p:nvPr/>
        </p:nvSpPr>
        <p:spPr>
          <a:xfrm>
            <a:off x="7466030" y="4990401"/>
            <a:ext cx="4525122" cy="647141"/>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5" name="TextBox 44">
            <a:extLst>
              <a:ext uri="{FF2B5EF4-FFF2-40B4-BE49-F238E27FC236}">
                <a16:creationId xmlns:a16="http://schemas.microsoft.com/office/drawing/2014/main" id="{D54B148F-A84C-5E47-905A-37150436C7DE}"/>
              </a:ext>
            </a:extLst>
          </p:cNvPr>
          <p:cNvSpPr txBox="1"/>
          <p:nvPr/>
        </p:nvSpPr>
        <p:spPr>
          <a:xfrm>
            <a:off x="5845824" y="2298998"/>
            <a:ext cx="5965894" cy="647140"/>
          </a:xfrm>
          <a:prstGeom prst="rect">
            <a:avLst/>
          </a:prstGeom>
          <a:noFill/>
        </p:spPr>
        <p:txBody>
          <a:bodyPr wrap="square" rtlCol="1" anchor="ctr">
            <a:noAutofit/>
          </a:bodyPr>
          <a:lstStyle/>
          <a:p>
            <a:pPr algn="r" rtl="1"/>
            <a:r>
              <a:rPr lang="ar" sz="2000" b="1" dirty="0">
                <a:solidFill>
                  <a:schemeClr val="bg1"/>
                </a:solidFill>
                <a:latin typeface="Avenir Book" panose="02000503020000020003" pitchFamily="2" charset="0"/>
                <a:cs typeface="Arial" panose="020B0604020202020204" pitchFamily="34" charset="0"/>
              </a:rPr>
              <a:t>B. النطاق العالمي لسوء التغذية أثناء الحمل</a:t>
            </a:r>
          </a:p>
        </p:txBody>
      </p:sp>
      <p:sp>
        <p:nvSpPr>
          <p:cNvPr id="46" name="TextBox 45">
            <a:extLst>
              <a:ext uri="{FF2B5EF4-FFF2-40B4-BE49-F238E27FC236}">
                <a16:creationId xmlns:a16="http://schemas.microsoft.com/office/drawing/2014/main" id="{A15DC822-D9F8-E549-9C33-769BD6816792}"/>
              </a:ext>
            </a:extLst>
          </p:cNvPr>
          <p:cNvSpPr txBox="1"/>
          <p:nvPr/>
        </p:nvSpPr>
        <p:spPr>
          <a:xfrm>
            <a:off x="4931423" y="3077145"/>
            <a:ext cx="6880295" cy="647140"/>
          </a:xfrm>
          <a:prstGeom prst="rect">
            <a:avLst/>
          </a:prstGeom>
          <a:noFill/>
        </p:spPr>
        <p:txBody>
          <a:bodyPr wrap="square" rtlCol="1" anchor="ctr">
            <a:noAutofit/>
          </a:bodyPr>
          <a:lstStyle/>
          <a:p>
            <a:pPr algn="r" rtl="1"/>
            <a:r>
              <a:rPr lang="ar" sz="2000" b="1" dirty="0">
                <a:solidFill>
                  <a:schemeClr val="bg1"/>
                </a:solidFill>
                <a:latin typeface="Avenir Book" panose="02000503020000020003" pitchFamily="2" charset="0"/>
                <a:cs typeface="Arial" panose="020B0604020202020204" pitchFamily="34" charset="0"/>
              </a:rPr>
              <a:t>C. أدلة حول المكملات الغذائية الدقيقة والمتعددة</a:t>
            </a:r>
          </a:p>
        </p:txBody>
      </p:sp>
      <p:sp>
        <p:nvSpPr>
          <p:cNvPr id="47" name="TextBox 46">
            <a:extLst>
              <a:ext uri="{FF2B5EF4-FFF2-40B4-BE49-F238E27FC236}">
                <a16:creationId xmlns:a16="http://schemas.microsoft.com/office/drawing/2014/main" id="{CD579F45-F6D8-074E-87FE-32B9AC2284FD}"/>
              </a:ext>
            </a:extLst>
          </p:cNvPr>
          <p:cNvSpPr txBox="1"/>
          <p:nvPr/>
        </p:nvSpPr>
        <p:spPr>
          <a:xfrm>
            <a:off x="5845824" y="3911895"/>
            <a:ext cx="5965894" cy="647140"/>
          </a:xfrm>
          <a:prstGeom prst="rect">
            <a:avLst/>
          </a:prstGeom>
          <a:noFill/>
        </p:spPr>
        <p:txBody>
          <a:bodyPr wrap="square" rtlCol="1" anchor="ctr">
            <a:noAutofit/>
          </a:bodyPr>
          <a:lstStyle/>
          <a:p>
            <a:pPr algn="r" rtl="1"/>
            <a:r>
              <a:rPr lang="ar" sz="2000" b="1" dirty="0">
                <a:solidFill>
                  <a:schemeClr val="bg1"/>
                </a:solidFill>
                <a:latin typeface="Avenir Book" panose="02000503020000020003" pitchFamily="2" charset="0"/>
                <a:cs typeface="Arial" panose="020B0604020202020204" pitchFamily="34" charset="0"/>
              </a:rPr>
              <a:t>D. حالة التأثير والاستثمار الوطنية</a:t>
            </a:r>
          </a:p>
        </p:txBody>
      </p:sp>
      <p:sp>
        <p:nvSpPr>
          <p:cNvPr id="48" name="TextBox 47">
            <a:extLst>
              <a:ext uri="{FF2B5EF4-FFF2-40B4-BE49-F238E27FC236}">
                <a16:creationId xmlns:a16="http://schemas.microsoft.com/office/drawing/2014/main" id="{46C24CC7-E181-9E49-BD34-A92E419DFEF2}"/>
              </a:ext>
            </a:extLst>
          </p:cNvPr>
          <p:cNvSpPr txBox="1"/>
          <p:nvPr/>
        </p:nvSpPr>
        <p:spPr>
          <a:xfrm>
            <a:off x="5845824" y="4550357"/>
            <a:ext cx="5965894" cy="647140"/>
          </a:xfrm>
          <a:prstGeom prst="rect">
            <a:avLst/>
          </a:prstGeom>
          <a:noFill/>
        </p:spPr>
        <p:txBody>
          <a:bodyPr wrap="square" rtlCol="1" anchor="ctr">
            <a:noAutofit/>
          </a:bodyPr>
          <a:lstStyle/>
          <a:p>
            <a:pPr algn="r" rtl="1"/>
            <a:r>
              <a:rPr lang="ar" sz="2000" b="1" dirty="0">
                <a:solidFill>
                  <a:schemeClr val="bg1"/>
                </a:solidFill>
                <a:latin typeface="Avenir Book" panose="02000503020000020003" pitchFamily="2" charset="0"/>
                <a:cs typeface="Arial" panose="020B0604020202020204" pitchFamily="34" charset="0"/>
              </a:rPr>
              <a:t>E. تقديم المكملات الغذائية الدقيقة والمتعددة  MMS وتوسيع نطاقها</a:t>
            </a:r>
          </a:p>
        </p:txBody>
      </p:sp>
      <p:sp>
        <p:nvSpPr>
          <p:cNvPr id="9" name="Title 8">
            <a:extLst>
              <a:ext uri="{FF2B5EF4-FFF2-40B4-BE49-F238E27FC236}">
                <a16:creationId xmlns:a16="http://schemas.microsoft.com/office/drawing/2014/main" id="{7921B24E-3CD7-B22E-702D-3CBA6B936AB1}"/>
              </a:ext>
            </a:extLst>
          </p:cNvPr>
          <p:cNvSpPr>
            <a:spLocks noGrp="1"/>
          </p:cNvSpPr>
          <p:nvPr>
            <p:ph type="title"/>
          </p:nvPr>
        </p:nvSpPr>
        <p:spPr/>
        <p:txBody>
          <a:bodyPr rtlCol="1"/>
          <a:lstStyle/>
          <a:p>
            <a:pPr rtl="1"/>
            <a:r>
              <a:rPr lang="ar"/>
              <a:t>الأقسام</a:t>
            </a:r>
          </a:p>
        </p:txBody>
      </p:sp>
      <p:sp>
        <p:nvSpPr>
          <p:cNvPr id="3" name="Slide Number Placeholder 2">
            <a:extLst>
              <a:ext uri="{FF2B5EF4-FFF2-40B4-BE49-F238E27FC236}">
                <a16:creationId xmlns:a16="http://schemas.microsoft.com/office/drawing/2014/main" id="{F9AC2FD5-4968-0940-B9DE-3A6F2723AF88}"/>
              </a:ext>
            </a:extLst>
          </p:cNvPr>
          <p:cNvSpPr>
            <a:spLocks noGrp="1"/>
          </p:cNvSpPr>
          <p:nvPr>
            <p:ph type="sldNum" sz="quarter" idx="12"/>
          </p:nvPr>
        </p:nvSpPr>
        <p:spPr/>
        <p:txBody>
          <a:bodyPr rtlCol="1"/>
          <a:lstStyle/>
          <a:p>
            <a:pPr rtl="1"/>
            <a:fld id="{C4B37875-7933-F345-AE65-E0AB5E984F8B}" type="slidenum">
              <a:rPr lang="en-US" smtClean="0"/>
              <a:pPr/>
              <a:t>5</a:t>
            </a:fld>
            <a:endParaRPr lang="en-US"/>
          </a:p>
        </p:txBody>
      </p:sp>
      <p:sp>
        <p:nvSpPr>
          <p:cNvPr id="26" name="Pentagon 25">
            <a:extLst>
              <a:ext uri="{FF2B5EF4-FFF2-40B4-BE49-F238E27FC236}">
                <a16:creationId xmlns:a16="http://schemas.microsoft.com/office/drawing/2014/main" id="{E68440C3-FC03-634C-B363-AA35F2E7EF99}"/>
              </a:ext>
            </a:extLst>
          </p:cNvPr>
          <p:cNvSpPr/>
          <p:nvPr/>
        </p:nvSpPr>
        <p:spPr>
          <a:xfrm flipH="1">
            <a:off x="5021130" y="1679449"/>
            <a:ext cx="7122628" cy="647141"/>
          </a:xfrm>
          <a:prstGeom prst="homePlate">
            <a:avLst>
              <a:gd name="adj" fmla="val 30445"/>
            </a:avLst>
          </a:prstGeom>
          <a:solidFill>
            <a:srgbClr val="510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sz="1600">
              <a:latin typeface="Avenir Book" panose="02000503020000020003" pitchFamily="2" charset="0"/>
            </a:endParaRPr>
          </a:p>
        </p:txBody>
      </p:sp>
      <p:sp>
        <p:nvSpPr>
          <p:cNvPr id="27" name="TextBox 26">
            <a:extLst>
              <a:ext uri="{FF2B5EF4-FFF2-40B4-BE49-F238E27FC236}">
                <a16:creationId xmlns:a16="http://schemas.microsoft.com/office/drawing/2014/main" id="{F09F4BB2-7FCC-3645-A607-78E79AB67B17}"/>
              </a:ext>
            </a:extLst>
          </p:cNvPr>
          <p:cNvSpPr txBox="1"/>
          <p:nvPr/>
        </p:nvSpPr>
        <p:spPr>
          <a:xfrm>
            <a:off x="5845824" y="1674870"/>
            <a:ext cx="5965894" cy="647140"/>
          </a:xfrm>
          <a:prstGeom prst="rect">
            <a:avLst/>
          </a:prstGeom>
          <a:noFill/>
        </p:spPr>
        <p:txBody>
          <a:bodyPr wrap="square" rtlCol="1" anchor="ctr">
            <a:noAutofit/>
          </a:bodyPr>
          <a:lstStyle/>
          <a:p>
            <a:pPr algn="r" rtl="1"/>
            <a:r>
              <a:rPr lang="ar" sz="2000" b="1">
                <a:solidFill>
                  <a:schemeClr val="bg1"/>
                </a:solidFill>
                <a:latin typeface="Avenir Book" panose="02000503020000020003" pitchFamily="2" charset="0"/>
                <a:cs typeface="Arial" panose="020B0604020202020204" pitchFamily="34" charset="0"/>
              </a:rPr>
              <a:t>A. الحمل والتغذية</a:t>
            </a:r>
          </a:p>
        </p:txBody>
      </p:sp>
      <p:sp>
        <p:nvSpPr>
          <p:cNvPr id="28" name="Title 1">
            <a:extLst>
              <a:ext uri="{FF2B5EF4-FFF2-40B4-BE49-F238E27FC236}">
                <a16:creationId xmlns:a16="http://schemas.microsoft.com/office/drawing/2014/main" id="{99BE77FE-37F2-5E48-AAEF-95160EA4D69D}"/>
              </a:ext>
            </a:extLst>
          </p:cNvPr>
          <p:cNvSpPr txBox="1">
            <a:spLocks/>
          </p:cNvSpPr>
          <p:nvPr/>
        </p:nvSpPr>
        <p:spPr>
          <a:xfrm>
            <a:off x="7496424" y="1670290"/>
            <a:ext cx="4695576" cy="647141"/>
          </a:xfrm>
          <a:prstGeom prst="rect">
            <a:avLst/>
          </a:prstGeom>
        </p:spPr>
        <p:txBody>
          <a:bodyPr lIns="0" tIns="0" rIns="0" bIns="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rtl="1"/>
            <a:endParaRPr lang="en-US" sz="2400" dirty="0">
              <a:latin typeface="Avenir Book" panose="02000503020000020003" pitchFamily="2" charset="0"/>
              <a:cs typeface="Arial" panose="020B0604020202020204" pitchFamily="34" charset="0"/>
            </a:endParaRPr>
          </a:p>
        </p:txBody>
      </p:sp>
      <p:sp>
        <p:nvSpPr>
          <p:cNvPr id="4" name="TextBox 3">
            <a:extLst>
              <a:ext uri="{FF2B5EF4-FFF2-40B4-BE49-F238E27FC236}">
                <a16:creationId xmlns:a16="http://schemas.microsoft.com/office/drawing/2014/main" id="{8A84689A-309A-810F-F932-D4C306AE3C2B}"/>
              </a:ext>
            </a:extLst>
          </p:cNvPr>
          <p:cNvSpPr txBox="1"/>
          <p:nvPr/>
        </p:nvSpPr>
        <p:spPr>
          <a:xfrm>
            <a:off x="-1195564" y="1793815"/>
            <a:ext cx="6168452" cy="369332"/>
          </a:xfrm>
          <a:prstGeom prst="rect">
            <a:avLst/>
          </a:prstGeom>
          <a:noFill/>
        </p:spPr>
        <p:txBody>
          <a:bodyPr wrap="square">
            <a:spAutoFit/>
          </a:bodyPr>
          <a:lstStyle/>
          <a:p>
            <a:pPr lvl="0" rtl="1"/>
            <a:r>
              <a:rPr lang="ar" sz="1800" dirty="0">
                <a:latin typeface="Avenir Book" panose="02000503020000020003" pitchFamily="2" charset="0"/>
                <a:cs typeface="Arial" panose="020B0604020202020204" pitchFamily="34" charset="0"/>
                <a:hlinkClick r:id="rId3" action="ppaction://hlinksldjump"/>
              </a:rPr>
              <a:t>الشرائح 6 - 18</a:t>
            </a:r>
            <a:endParaRPr lang="en-US" sz="1800" dirty="0">
              <a:latin typeface="Avenir Book" panose="02000503020000020003" pitchFamily="2" charset="0"/>
              <a:cs typeface="Arial" panose="020B0604020202020204" pitchFamily="34" charset="0"/>
            </a:endParaRPr>
          </a:p>
        </p:txBody>
      </p:sp>
      <p:sp>
        <p:nvSpPr>
          <p:cNvPr id="2" name="Rectangle 1">
            <a:extLst>
              <a:ext uri="{FF2B5EF4-FFF2-40B4-BE49-F238E27FC236}">
                <a16:creationId xmlns:a16="http://schemas.microsoft.com/office/drawing/2014/main" id="{9610C6A2-7E32-BC76-409D-7D517822B07E}"/>
              </a:ext>
            </a:extLst>
          </p:cNvPr>
          <p:cNvSpPr/>
          <p:nvPr/>
        </p:nvSpPr>
        <p:spPr>
          <a:xfrm>
            <a:off x="0" y="2378882"/>
            <a:ext cx="5069373"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 dirty="0">
                <a:latin typeface="Avenir Book" panose="02000503020000020003" pitchFamily="2" charset="0"/>
              </a:rPr>
              <a:t>7</a:t>
            </a:r>
            <a:endParaRPr lang="en-US" dirty="0">
              <a:latin typeface="Avenir Book" panose="02000503020000020003" pitchFamily="2" charset="0"/>
              <a:cs typeface="Arial" panose="020B0604020202020204" pitchFamily="34" charset="0"/>
            </a:endParaRPr>
          </a:p>
        </p:txBody>
      </p:sp>
      <p:sp>
        <p:nvSpPr>
          <p:cNvPr id="5" name="TextBox 4">
            <a:extLst>
              <a:ext uri="{FF2B5EF4-FFF2-40B4-BE49-F238E27FC236}">
                <a16:creationId xmlns:a16="http://schemas.microsoft.com/office/drawing/2014/main" id="{C70F2DE0-BE25-B39B-1B0F-A98B825FD5AF}"/>
              </a:ext>
            </a:extLst>
          </p:cNvPr>
          <p:cNvSpPr txBox="1"/>
          <p:nvPr/>
        </p:nvSpPr>
        <p:spPr>
          <a:xfrm>
            <a:off x="813568" y="2479608"/>
            <a:ext cx="4159320" cy="369332"/>
          </a:xfrm>
          <a:prstGeom prst="rect">
            <a:avLst/>
          </a:prstGeom>
          <a:noFill/>
        </p:spPr>
        <p:txBody>
          <a:bodyPr wrap="square">
            <a:spAutoFit/>
          </a:bodyPr>
          <a:lstStyle/>
          <a:p>
            <a:pPr lvl="0" rtl="1"/>
            <a:r>
              <a:rPr lang="ar" sz="1800" dirty="0">
                <a:latin typeface="Avenir Book" panose="02000503020000020003" pitchFamily="2" charset="0"/>
                <a:cs typeface="Arial" panose="020B0604020202020204" pitchFamily="34" charset="0"/>
                <a:hlinkClick r:id="rId4" action="ppaction://hlinksldjump"/>
              </a:rPr>
              <a:t>الشرائح 19 -24</a:t>
            </a:r>
            <a:endParaRPr lang="en-US" sz="1800" dirty="0">
              <a:latin typeface="Avenir Book" panose="02000503020000020003" pitchFamily="2" charset="0"/>
              <a:cs typeface="Arial" panose="020B0604020202020204" pitchFamily="34" charset="0"/>
            </a:endParaRPr>
          </a:p>
        </p:txBody>
      </p:sp>
    </p:spTree>
    <p:extLst>
      <p:ext uri="{BB962C8B-B14F-4D97-AF65-F5344CB8AC3E}">
        <p14:creationId xmlns:p14="http://schemas.microsoft.com/office/powerpoint/2010/main" val="300775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p:txBody>
          <a:bodyPr rtlCol="1">
            <a:noAutofit/>
          </a:bodyPr>
          <a:lstStyle/>
          <a:p>
            <a:pPr lvl="0" rtl="1"/>
            <a:r>
              <a:rPr lang="ar" sz="4800" b="1">
                <a:cs typeface="Arial" panose="020B0604020202020204" pitchFamily="34" charset="0"/>
              </a:rPr>
              <a:t>الأدلة حول المكملات الغذائية الدقيقة والمتعددة (MMS)</a:t>
            </a:r>
          </a:p>
        </p:txBody>
      </p:sp>
    </p:spTree>
    <p:extLst>
      <p:ext uri="{BB962C8B-B14F-4D97-AF65-F5344CB8AC3E}">
        <p14:creationId xmlns:p14="http://schemas.microsoft.com/office/powerpoint/2010/main" val="377752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Placeholder 53">
            <a:extLst>
              <a:ext uri="{FF2B5EF4-FFF2-40B4-BE49-F238E27FC236}">
                <a16:creationId xmlns:a16="http://schemas.microsoft.com/office/drawing/2014/main" id="{96FF795D-9E61-654F-A8EE-FB52377A5DF4}"/>
              </a:ext>
            </a:extLst>
          </p:cNvPr>
          <p:cNvSpPr>
            <a:spLocks noGrp="1"/>
          </p:cNvSpPr>
          <p:nvPr>
            <p:ph type="body" sz="quarter" idx="10"/>
          </p:nvPr>
        </p:nvSpPr>
        <p:spPr/>
        <p:txBody>
          <a:bodyPr rtlCol="1"/>
          <a:lstStyle/>
          <a:p>
            <a:pPr rtl="1"/>
            <a:r>
              <a:rPr lang="ar"/>
              <a:t>تحتوي MMS على 15 عنصر من المغذيات الدقيقة بما فيها الحديد والفوليك أسيد (IFA).</a:t>
            </a:r>
          </a:p>
        </p:txBody>
      </p:sp>
      <p:pic>
        <p:nvPicPr>
          <p:cNvPr id="7" name="Picture Placeholder 6">
            <a:extLst>
              <a:ext uri="{FF2B5EF4-FFF2-40B4-BE49-F238E27FC236}">
                <a16:creationId xmlns:a16="http://schemas.microsoft.com/office/drawing/2014/main" id="{68B63A63-6F57-0042-BCCD-ADEEC9FA4F25}"/>
              </a:ext>
            </a:extLst>
          </p:cNvPr>
          <p:cNvPicPr>
            <a:picLocks noGrp="1" noChangeAspect="1"/>
          </p:cNvPicPr>
          <p:nvPr>
            <p:ph type="pic" sz="quarter" idx="11"/>
          </p:nvPr>
        </p:nvPicPr>
        <p:blipFill>
          <a:blip r:embed="rId3"/>
          <a:srcRect t="172" b="172"/>
          <a:stretch/>
        </p:blipFill>
        <p:spPr>
          <a:xfrm>
            <a:off x="1800472" y="1935813"/>
            <a:ext cx="2090707" cy="2090707"/>
          </a:xfrm>
        </p:spPr>
      </p:pic>
      <p:sp>
        <p:nvSpPr>
          <p:cNvPr id="3" name="Content Placeholder 2">
            <a:extLst>
              <a:ext uri="{FF2B5EF4-FFF2-40B4-BE49-F238E27FC236}">
                <a16:creationId xmlns:a16="http://schemas.microsoft.com/office/drawing/2014/main" id="{44536562-8A7B-A245-8B01-5E1E0822E3AE}"/>
              </a:ext>
            </a:extLst>
          </p:cNvPr>
          <p:cNvSpPr>
            <a:spLocks noGrp="1"/>
          </p:cNvSpPr>
          <p:nvPr>
            <p:ph type="body" sz="quarter" idx="16"/>
          </p:nvPr>
        </p:nvSpPr>
        <p:spPr/>
        <p:txBody>
          <a:bodyPr rtlCol="1"/>
          <a:lstStyle/>
          <a:p>
            <a:pPr rtl="1"/>
            <a:r>
              <a:rPr lang="ar" dirty="0"/>
              <a:t>تدعم الأبحاث الانتقال من استخدام IFA إلى MMS، وخصوصاً من قبل النساء اللواتي يتناولن حمية غذائية سيئة.</a:t>
            </a:r>
          </a:p>
          <a:p>
            <a:pPr lvl="1" rtl="1"/>
            <a:endParaRPr lang="en-US" dirty="0"/>
          </a:p>
        </p:txBody>
      </p:sp>
      <p:sp>
        <p:nvSpPr>
          <p:cNvPr id="26" name="Content Placeholder 25">
            <a:extLst>
              <a:ext uri="{FF2B5EF4-FFF2-40B4-BE49-F238E27FC236}">
                <a16:creationId xmlns:a16="http://schemas.microsoft.com/office/drawing/2014/main" id="{5B5F3419-3D28-0A4F-A1F9-10C2E89FB319}"/>
              </a:ext>
            </a:extLst>
          </p:cNvPr>
          <p:cNvSpPr>
            <a:spLocks noGrp="1"/>
          </p:cNvSpPr>
          <p:nvPr>
            <p:ph type="body" sz="quarter" idx="17"/>
          </p:nvPr>
        </p:nvSpPr>
        <p:spPr/>
        <p:txBody>
          <a:bodyPr rtlCol="1"/>
          <a:lstStyle/>
          <a:p>
            <a:pPr rtl="1"/>
            <a:r>
              <a:rPr lang="ar"/>
              <a:t>قبل 2020، أوصت سياسات الإرشادات العالمية باستخدام IFA.</a:t>
            </a:r>
          </a:p>
        </p:txBody>
      </p:sp>
      <p:sp>
        <p:nvSpPr>
          <p:cNvPr id="8" name="Slide Number Placeholder 7">
            <a:extLst>
              <a:ext uri="{FF2B5EF4-FFF2-40B4-BE49-F238E27FC236}">
                <a16:creationId xmlns:a16="http://schemas.microsoft.com/office/drawing/2014/main" id="{CF1689F8-1AB8-C044-BA92-B906CA35A859}"/>
              </a:ext>
            </a:extLst>
          </p:cNvPr>
          <p:cNvSpPr>
            <a:spLocks noGrp="1"/>
          </p:cNvSpPr>
          <p:nvPr>
            <p:ph type="sldNum" sz="quarter" idx="20"/>
          </p:nvPr>
        </p:nvSpPr>
        <p:spPr/>
        <p:txBody>
          <a:bodyPr rtlCol="1"/>
          <a:lstStyle/>
          <a:p>
            <a:pPr rtl="1"/>
            <a:fld id="{C4B37875-7933-F345-AE65-E0AB5E984F8B}" type="slidenum">
              <a:rPr lang="en-US" smtClean="0"/>
              <a:pPr rtl="1"/>
              <a:t>7</a:t>
            </a:fld>
            <a:endParaRPr lang="en-US"/>
          </a:p>
        </p:txBody>
      </p:sp>
      <p:sp>
        <p:nvSpPr>
          <p:cNvPr id="12" name="Text Placeholder 11">
            <a:extLst>
              <a:ext uri="{FF2B5EF4-FFF2-40B4-BE49-F238E27FC236}">
                <a16:creationId xmlns:a16="http://schemas.microsoft.com/office/drawing/2014/main" id="{4FA43C63-90E5-0CC9-9CE7-1447C4B94992}"/>
              </a:ext>
            </a:extLst>
          </p:cNvPr>
          <p:cNvSpPr>
            <a:spLocks noGrp="1"/>
          </p:cNvSpPr>
          <p:nvPr>
            <p:ph type="body" sz="quarter" idx="22"/>
          </p:nvPr>
        </p:nvSpPr>
        <p:spPr/>
        <p:txBody>
          <a:bodyPr rtlCol="1"/>
          <a:lstStyle/>
          <a:p>
            <a:pPr rtl="1"/>
            <a:r>
              <a:rPr lang="ar"/>
              <a:t>المصدر: </a:t>
            </a:r>
            <a:r>
              <a:rPr lang="ar">
                <a:hlinkClick r:id="rId4"/>
              </a:rPr>
              <a:t>HMHB Consortium website</a:t>
            </a:r>
            <a:endParaRPr lang="en-US"/>
          </a:p>
        </p:txBody>
      </p:sp>
      <p:sp>
        <p:nvSpPr>
          <p:cNvPr id="2" name="Title 1">
            <a:extLst>
              <a:ext uri="{FF2B5EF4-FFF2-40B4-BE49-F238E27FC236}">
                <a16:creationId xmlns:a16="http://schemas.microsoft.com/office/drawing/2014/main" id="{89C4F628-C533-FC4E-B1A5-2B533B048E3E}"/>
              </a:ext>
            </a:extLst>
          </p:cNvPr>
          <p:cNvSpPr>
            <a:spLocks noGrp="1"/>
          </p:cNvSpPr>
          <p:nvPr>
            <p:ph type="title"/>
          </p:nvPr>
        </p:nvSpPr>
        <p:spPr/>
        <p:txBody>
          <a:bodyPr rtlCol="1"/>
          <a:lstStyle/>
          <a:p>
            <a:pPr rtl="1"/>
            <a:r>
              <a:rPr lang="ar-SY" dirty="0"/>
              <a:t>تتمتع </a:t>
            </a:r>
            <a:r>
              <a:rPr lang="en-GB" dirty="0"/>
              <a:t>MMS</a:t>
            </a:r>
            <a:r>
              <a:rPr lang="ar-SY" dirty="0"/>
              <a:t> بفوائد ملحوظة عند مقارنتها مع </a:t>
            </a:r>
            <a:r>
              <a:rPr lang="en-GB" dirty="0"/>
              <a:t>IFA</a:t>
            </a:r>
            <a:endParaRPr lang="ar" dirty="0"/>
          </a:p>
        </p:txBody>
      </p:sp>
      <p:pic>
        <p:nvPicPr>
          <p:cNvPr id="10" name="Picture Placeholder 9" descr="A picture containing tree, outdoor, person, young&#10;&#10;Description automatically generated">
            <a:extLst>
              <a:ext uri="{FF2B5EF4-FFF2-40B4-BE49-F238E27FC236}">
                <a16:creationId xmlns:a16="http://schemas.microsoft.com/office/drawing/2014/main" id="{F5DCCB07-69CF-3967-80EA-60399AC96EE8}"/>
              </a:ext>
            </a:extLst>
          </p:cNvPr>
          <p:cNvPicPr>
            <a:picLocks noGrp="1" noChangeAspect="1"/>
          </p:cNvPicPr>
          <p:nvPr>
            <p:ph type="pic" sz="quarter" idx="12"/>
          </p:nvPr>
        </p:nvPicPr>
        <p:blipFill>
          <a:blip r:embed="rId5"/>
          <a:srcRect l="38" r="38"/>
          <a:stretch>
            <a:fillRect/>
          </a:stretch>
        </p:blipFill>
        <p:spPr/>
      </p:pic>
      <p:pic>
        <p:nvPicPr>
          <p:cNvPr id="18" name="Picture Placeholder 17" descr="A picture containing grass, outdoor, person&#10;&#10;Description automatically generated">
            <a:extLst>
              <a:ext uri="{FF2B5EF4-FFF2-40B4-BE49-F238E27FC236}">
                <a16:creationId xmlns:a16="http://schemas.microsoft.com/office/drawing/2014/main" id="{9B8EE00F-15DC-81ED-0660-D825891EB3D6}"/>
              </a:ext>
            </a:extLst>
          </p:cNvPr>
          <p:cNvPicPr>
            <a:picLocks noGrp="1" noChangeAspect="1"/>
          </p:cNvPicPr>
          <p:nvPr>
            <p:ph type="pic" sz="quarter" idx="13"/>
          </p:nvPr>
        </p:nvPicPr>
        <p:blipFill>
          <a:blip r:embed="rId6"/>
          <a:srcRect l="175" r="175"/>
          <a:stretch>
            <a:fillRect/>
          </a:stretch>
        </p:blipFill>
        <p:spPr/>
      </p:pic>
    </p:spTree>
    <p:extLst>
      <p:ext uri="{BB962C8B-B14F-4D97-AF65-F5344CB8AC3E}">
        <p14:creationId xmlns:p14="http://schemas.microsoft.com/office/powerpoint/2010/main" val="972934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33">
            <a:extLst>
              <a:ext uri="{FF2B5EF4-FFF2-40B4-BE49-F238E27FC236}">
                <a16:creationId xmlns:a16="http://schemas.microsoft.com/office/drawing/2014/main" id="{DD8DB191-DD75-A94E-9E88-AD8E987D0D2F}"/>
              </a:ext>
            </a:extLst>
          </p:cNvPr>
          <p:cNvSpPr>
            <a:spLocks noGrp="1"/>
          </p:cNvSpPr>
          <p:nvPr>
            <p:ph type="body" sz="quarter" idx="14"/>
          </p:nvPr>
        </p:nvSpPr>
        <p:spPr/>
        <p:txBody>
          <a:bodyPr rtlCol="1">
            <a:normAutofit fontScale="92500"/>
          </a:bodyPr>
          <a:lstStyle/>
          <a:p>
            <a:pPr marL="0" indent="0" algn="l" rtl="1">
              <a:spcBef>
                <a:spcPts val="0"/>
              </a:spcBef>
              <a:spcAft>
                <a:spcPts val="600"/>
              </a:spcAft>
            </a:pPr>
            <a:r>
              <a:rPr lang="ar" dirty="0">
                <a:latin typeface="Avenir Book"/>
              </a:rPr>
              <a:t>
United Nations International Multiple Micronutrient Antenatal Preparation - WHO, UNICEF, United Nations University.   </a:t>
            </a:r>
            <a:br>
              <a:rPr lang="en-US" dirty="0"/>
            </a:br>
            <a:r>
              <a:rPr lang="ar" i="1" dirty="0">
                <a:latin typeface="Avenir Book"/>
              </a:rPr>
              <a:t>ملاحظة: اصطلاحاً، سيتم استخدام MMS لاحقاً</a:t>
            </a:r>
            <a:endParaRPr lang="en-US" dirty="0">
              <a:latin typeface="Avenir Book"/>
            </a:endParaRPr>
          </a:p>
        </p:txBody>
      </p:sp>
      <p:sp>
        <p:nvSpPr>
          <p:cNvPr id="21" name="Content Placeholder 20">
            <a:extLst>
              <a:ext uri="{FF2B5EF4-FFF2-40B4-BE49-F238E27FC236}">
                <a16:creationId xmlns:a16="http://schemas.microsoft.com/office/drawing/2014/main" id="{6FDC3200-2A70-F443-95DD-75333E3C502C}"/>
              </a:ext>
            </a:extLst>
          </p:cNvPr>
          <p:cNvSpPr>
            <a:spLocks noGrp="1"/>
          </p:cNvSpPr>
          <p:nvPr>
            <p:ph idx="15"/>
          </p:nvPr>
        </p:nvSpPr>
        <p:spPr/>
        <p:txBody>
          <a:bodyPr rtlCol="1"/>
          <a:lstStyle/>
          <a:p>
            <a:pPr rtl="1"/>
            <a:r>
              <a:rPr lang="ar" dirty="0"/>
              <a:t>ما هي </a:t>
            </a:r>
            <a:br>
              <a:rPr lang="en-US" dirty="0"/>
            </a:br>
            <a:r>
              <a:rPr lang="ar" dirty="0"/>
              <a:t>المكملات الغذائية الدقيقة</a:t>
            </a:r>
            <a:r>
              <a:rPr lang="ar-SY" dirty="0"/>
              <a:t> والمتعددة</a:t>
            </a:r>
            <a:endParaRPr lang="ar" dirty="0"/>
          </a:p>
          <a:p>
            <a:pPr lvl="1" rtl="1"/>
            <a:r>
              <a:rPr lang="ar" dirty="0"/>
              <a:t>تحتوي  UNIMMAP MMS على 15فيتامين ومعدن أساسي لتلبية حاجات الحوامل والمرضعات  من المغذيات الدقيقة التي تعجز الحمية السيئة عن تلبيتها.</a:t>
            </a:r>
          </a:p>
        </p:txBody>
      </p:sp>
      <p:graphicFrame>
        <p:nvGraphicFramePr>
          <p:cNvPr id="23" name="Table 24">
            <a:extLst>
              <a:ext uri="{FF2B5EF4-FFF2-40B4-BE49-F238E27FC236}">
                <a16:creationId xmlns:a16="http://schemas.microsoft.com/office/drawing/2014/main" id="{6623CA3A-A8A5-E743-A9DE-2EDC0C910459}"/>
              </a:ext>
            </a:extLst>
          </p:cNvPr>
          <p:cNvGraphicFramePr>
            <a:graphicFrameLocks noGrp="1"/>
          </p:cNvGraphicFramePr>
          <p:nvPr>
            <p:ph idx="17"/>
            <p:extLst>
              <p:ext uri="{D42A27DB-BD31-4B8C-83A1-F6EECF244321}">
                <p14:modId xmlns:p14="http://schemas.microsoft.com/office/powerpoint/2010/main" val="2037003011"/>
              </p:ext>
            </p:extLst>
          </p:nvPr>
        </p:nvGraphicFramePr>
        <p:xfrm>
          <a:off x="6455693" y="480983"/>
          <a:ext cx="4517108" cy="5463328"/>
        </p:xfrm>
        <a:graphic>
          <a:graphicData uri="http://schemas.openxmlformats.org/drawingml/2006/table">
            <a:tbl>
              <a:tblPr firstRow="1" bandRow="1">
                <a:tableStyleId>{7DF18680-E054-41AD-8BC1-D1AEF772440D}</a:tableStyleId>
              </a:tblPr>
              <a:tblGrid>
                <a:gridCol w="2258554">
                  <a:extLst>
                    <a:ext uri="{9D8B030D-6E8A-4147-A177-3AD203B41FA5}">
                      <a16:colId xmlns:a16="http://schemas.microsoft.com/office/drawing/2014/main" val="1624766146"/>
                    </a:ext>
                  </a:extLst>
                </a:gridCol>
                <a:gridCol w="2258554">
                  <a:extLst>
                    <a:ext uri="{9D8B030D-6E8A-4147-A177-3AD203B41FA5}">
                      <a16:colId xmlns:a16="http://schemas.microsoft.com/office/drawing/2014/main" val="1743605029"/>
                    </a:ext>
                  </a:extLst>
                </a:gridCol>
              </a:tblGrid>
              <a:tr h="341458">
                <a:tc gridSpan="2">
                  <a:txBody>
                    <a:bodyPr/>
                    <a:lstStyle/>
                    <a:p>
                      <a:pPr marL="9525" lvl="1" indent="0" algn="ctr" rtl="1">
                        <a:tabLst/>
                      </a:pPr>
                      <a:r>
                        <a:rPr lang="ar" sz="1600" b="0" i="0">
                          <a:latin typeface="Avenir" panose="02000503020000020003" pitchFamily="2" charset="0"/>
                        </a:rPr>
                        <a:t>مكونات UNIMMAP MMS*</a:t>
                      </a:r>
                    </a:p>
                  </a:txBody>
                  <a:tcPr marL="80526" marR="80526" marT="40263" marB="40263"/>
                </a:tc>
                <a:tc hMerge="1">
                  <a:txBody>
                    <a:bodyPr/>
                    <a:lstStyle/>
                    <a:p>
                      <a:pPr rtl="1"/>
                      <a:endParaRPr lang="en-CH"/>
                    </a:p>
                  </a:txBody>
                  <a:tcPr/>
                </a:tc>
                <a:extLst>
                  <a:ext uri="{0D108BD9-81ED-4DB2-BD59-A6C34878D82A}">
                    <a16:rowId xmlns:a16="http://schemas.microsoft.com/office/drawing/2014/main" val="479210933"/>
                  </a:ext>
                </a:extLst>
              </a:tr>
              <a:tr h="341458">
                <a:tc>
                  <a:txBody>
                    <a:bodyPr/>
                    <a:lstStyle/>
                    <a:p>
                      <a:pPr lvl="1" algn="l" rtl="1"/>
                      <a:r>
                        <a:rPr lang="ar" sz="1600" b="0" i="0">
                          <a:latin typeface="Avenir" panose="02000503020000020003" pitchFamily="2" charset="0"/>
                        </a:rPr>
                        <a:t> فيتامين أ</a:t>
                      </a:r>
                    </a:p>
                  </a:txBody>
                  <a:tcPr marL="80526" marR="80526" marT="40263" marB="40263"/>
                </a:tc>
                <a:tc>
                  <a:txBody>
                    <a:bodyPr/>
                    <a:lstStyle/>
                    <a:p>
                      <a:pPr lvl="1" algn="l" rtl="1"/>
                      <a:r>
                        <a:rPr lang="ar" sz="1600" b="0" i="0">
                          <a:latin typeface="Avenir" panose="02000503020000020003" pitchFamily="2" charset="0"/>
                        </a:rPr>
                        <a:t>800 ميكروغرام</a:t>
                      </a:r>
                    </a:p>
                  </a:txBody>
                  <a:tcPr marL="80526" marR="80526" marT="40263" marB="40263"/>
                </a:tc>
                <a:extLst>
                  <a:ext uri="{0D108BD9-81ED-4DB2-BD59-A6C34878D82A}">
                    <a16:rowId xmlns:a16="http://schemas.microsoft.com/office/drawing/2014/main" val="2207200469"/>
                  </a:ext>
                </a:extLst>
              </a:tr>
              <a:tr h="341458">
                <a:tc>
                  <a:txBody>
                    <a:bodyPr/>
                    <a:lstStyle/>
                    <a:p>
                      <a:pPr lvl="1" algn="l" rtl="1"/>
                      <a:r>
                        <a:rPr lang="ar" sz="1600" b="0" i="0">
                          <a:latin typeface="Avenir" panose="02000503020000020003" pitchFamily="2" charset="0"/>
                        </a:rPr>
                        <a:t>فيتامين د</a:t>
                      </a:r>
                    </a:p>
                  </a:txBody>
                  <a:tcPr marL="80526" marR="80526" marT="40263" marB="40263"/>
                </a:tc>
                <a:tc>
                  <a:txBody>
                    <a:bodyPr/>
                    <a:lstStyle/>
                    <a:p>
                      <a:pPr lvl="1" algn="l" rtl="1"/>
                      <a:r>
                        <a:rPr lang="ar" sz="1600" b="0" i="0">
                          <a:latin typeface="Avenir" panose="02000503020000020003" pitchFamily="2" charset="0"/>
                        </a:rPr>
                        <a:t>200 وحدة دولية</a:t>
                      </a:r>
                    </a:p>
                  </a:txBody>
                  <a:tcPr marL="80526" marR="80526" marT="40263" marB="40263"/>
                </a:tc>
                <a:extLst>
                  <a:ext uri="{0D108BD9-81ED-4DB2-BD59-A6C34878D82A}">
                    <a16:rowId xmlns:a16="http://schemas.microsoft.com/office/drawing/2014/main" val="610458925"/>
                  </a:ext>
                </a:extLst>
              </a:tr>
              <a:tr h="341458">
                <a:tc>
                  <a:txBody>
                    <a:bodyPr/>
                    <a:lstStyle/>
                    <a:p>
                      <a:pPr lvl="1" algn="l" rtl="1"/>
                      <a:r>
                        <a:rPr lang="ar" sz="1600" b="0" i="0">
                          <a:latin typeface="Avenir" panose="02000503020000020003" pitchFamily="2" charset="0"/>
                        </a:rPr>
                        <a:t>فيتامين إي</a:t>
                      </a:r>
                      <a:endParaRPr lang="en-CH" sz="1600" b="0" i="0">
                        <a:latin typeface="Avenir" panose="02000503020000020003" pitchFamily="2" charset="0"/>
                      </a:endParaRPr>
                    </a:p>
                  </a:txBody>
                  <a:tcPr marL="80526" marR="80526" marT="40263" marB="40263"/>
                </a:tc>
                <a:tc>
                  <a:txBody>
                    <a:bodyPr/>
                    <a:lstStyle/>
                    <a:p>
                      <a:pPr lvl="1" algn="l" rtl="1"/>
                      <a:r>
                        <a:rPr lang="ar" sz="1600" b="0" i="0">
                          <a:latin typeface="Avenir" panose="02000503020000020003" pitchFamily="2" charset="0"/>
                        </a:rPr>
                        <a:t>10 ملغ</a:t>
                      </a:r>
                    </a:p>
                  </a:txBody>
                  <a:tcPr marL="80526" marR="80526" marT="40263" marB="40263"/>
                </a:tc>
                <a:extLst>
                  <a:ext uri="{0D108BD9-81ED-4DB2-BD59-A6C34878D82A}">
                    <a16:rowId xmlns:a16="http://schemas.microsoft.com/office/drawing/2014/main" val="1565866323"/>
                  </a:ext>
                </a:extLst>
              </a:tr>
              <a:tr h="341458">
                <a:tc>
                  <a:txBody>
                    <a:bodyPr/>
                    <a:lstStyle/>
                    <a:p>
                      <a:pPr lvl="1" algn="l" rtl="1"/>
                      <a:r>
                        <a:rPr lang="ar" sz="1600" b="0" i="0">
                          <a:latin typeface="Avenir" panose="02000503020000020003" pitchFamily="2" charset="0"/>
                        </a:rPr>
                        <a:t>فيتامين سي</a:t>
                      </a:r>
                    </a:p>
                  </a:txBody>
                  <a:tcPr marL="80526" marR="80526" marT="40263" marB="40263"/>
                </a:tc>
                <a:tc>
                  <a:txBody>
                    <a:bodyPr/>
                    <a:lstStyle/>
                    <a:p>
                      <a:pPr lvl="1" algn="l" rtl="1"/>
                      <a:r>
                        <a:rPr lang="ar" sz="1600" b="0" i="0">
                          <a:latin typeface="Avenir" panose="02000503020000020003" pitchFamily="2" charset="0"/>
                        </a:rPr>
                        <a:t>70 ملغ</a:t>
                      </a:r>
                    </a:p>
                  </a:txBody>
                  <a:tcPr marL="80526" marR="80526" marT="40263" marB="40263"/>
                </a:tc>
                <a:extLst>
                  <a:ext uri="{0D108BD9-81ED-4DB2-BD59-A6C34878D82A}">
                    <a16:rowId xmlns:a16="http://schemas.microsoft.com/office/drawing/2014/main" val="2077294698"/>
                  </a:ext>
                </a:extLst>
              </a:tr>
              <a:tr h="341458">
                <a:tc>
                  <a:txBody>
                    <a:bodyPr/>
                    <a:lstStyle/>
                    <a:p>
                      <a:pPr lvl="1" algn="l" rtl="1"/>
                      <a:r>
                        <a:rPr lang="ar" sz="1600" b="0" i="0">
                          <a:latin typeface="Avenir" panose="02000503020000020003" pitchFamily="2" charset="0"/>
                        </a:rPr>
                        <a:t>ثيامين</a:t>
                      </a:r>
                    </a:p>
                  </a:txBody>
                  <a:tcPr marL="80526" marR="80526" marT="40263" marB="40263"/>
                </a:tc>
                <a:tc>
                  <a:txBody>
                    <a:bodyPr/>
                    <a:lstStyle/>
                    <a:p>
                      <a:pPr lvl="1" algn="l" rtl="1"/>
                      <a:r>
                        <a:rPr lang="ar" sz="1600" b="0" i="0">
                          <a:latin typeface="Avenir" panose="02000503020000020003" pitchFamily="2" charset="0"/>
                        </a:rPr>
                        <a:t>1.4 ملغ</a:t>
                      </a:r>
                    </a:p>
                  </a:txBody>
                  <a:tcPr marL="80526" marR="80526" marT="40263" marB="40263"/>
                </a:tc>
                <a:extLst>
                  <a:ext uri="{0D108BD9-81ED-4DB2-BD59-A6C34878D82A}">
                    <a16:rowId xmlns:a16="http://schemas.microsoft.com/office/drawing/2014/main" val="2684288033"/>
                  </a:ext>
                </a:extLst>
              </a:tr>
              <a:tr h="341458">
                <a:tc>
                  <a:txBody>
                    <a:bodyPr/>
                    <a:lstStyle/>
                    <a:p>
                      <a:pPr lvl="1" algn="l" rtl="1"/>
                      <a:r>
                        <a:rPr lang="ar" sz="1600" b="0" i="0">
                          <a:latin typeface="Avenir" panose="02000503020000020003" pitchFamily="2" charset="0"/>
                        </a:rPr>
                        <a:t>ريبوفلافين</a:t>
                      </a:r>
                    </a:p>
                  </a:txBody>
                  <a:tcPr marL="80526" marR="80526" marT="40263" marB="40263"/>
                </a:tc>
                <a:tc>
                  <a:txBody>
                    <a:bodyPr/>
                    <a:lstStyle/>
                    <a:p>
                      <a:pPr lvl="1" algn="l" rtl="1"/>
                      <a:r>
                        <a:rPr lang="ar" sz="1600" b="0" i="0">
                          <a:latin typeface="Avenir" panose="02000503020000020003" pitchFamily="2" charset="0"/>
                        </a:rPr>
                        <a:t>1.4 ملغ</a:t>
                      </a:r>
                    </a:p>
                  </a:txBody>
                  <a:tcPr marL="80526" marR="80526" marT="40263" marB="40263"/>
                </a:tc>
                <a:extLst>
                  <a:ext uri="{0D108BD9-81ED-4DB2-BD59-A6C34878D82A}">
                    <a16:rowId xmlns:a16="http://schemas.microsoft.com/office/drawing/2014/main" val="2603804563"/>
                  </a:ext>
                </a:extLst>
              </a:tr>
              <a:tr h="341458">
                <a:tc>
                  <a:txBody>
                    <a:bodyPr/>
                    <a:lstStyle/>
                    <a:p>
                      <a:pPr lvl="1" algn="l" rtl="1"/>
                      <a:r>
                        <a:rPr lang="ar" sz="1600" b="0" i="0">
                          <a:latin typeface="Avenir" panose="02000503020000020003" pitchFamily="2" charset="0"/>
                        </a:rPr>
                        <a:t>نياسين</a:t>
                      </a:r>
                    </a:p>
                  </a:txBody>
                  <a:tcPr marL="80526" marR="80526" marT="40263" marB="40263"/>
                </a:tc>
                <a:tc>
                  <a:txBody>
                    <a:bodyPr/>
                    <a:lstStyle/>
                    <a:p>
                      <a:pPr lvl="1" algn="l" rtl="1"/>
                      <a:r>
                        <a:rPr lang="ar" sz="1600" b="0" i="0">
                          <a:latin typeface="Avenir" panose="02000503020000020003" pitchFamily="2" charset="0"/>
                        </a:rPr>
                        <a:t>18 ملغ</a:t>
                      </a:r>
                    </a:p>
                  </a:txBody>
                  <a:tcPr marL="80526" marR="80526" marT="40263" marB="40263"/>
                </a:tc>
                <a:extLst>
                  <a:ext uri="{0D108BD9-81ED-4DB2-BD59-A6C34878D82A}">
                    <a16:rowId xmlns:a16="http://schemas.microsoft.com/office/drawing/2014/main" val="119736120"/>
                  </a:ext>
                </a:extLst>
              </a:tr>
              <a:tr h="341458">
                <a:tc>
                  <a:txBody>
                    <a:bodyPr/>
                    <a:lstStyle/>
                    <a:p>
                      <a:pPr lvl="1" algn="l" rtl="1"/>
                      <a:r>
                        <a:rPr lang="ar" sz="1600" b="0" i="0">
                          <a:latin typeface="Avenir" panose="02000503020000020003" pitchFamily="2" charset="0"/>
                        </a:rPr>
                        <a:t>فيتامين ب6</a:t>
                      </a:r>
                    </a:p>
                  </a:txBody>
                  <a:tcPr marL="80526" marR="80526" marT="40263" marB="40263"/>
                </a:tc>
                <a:tc>
                  <a:txBody>
                    <a:bodyPr/>
                    <a:lstStyle/>
                    <a:p>
                      <a:pPr lvl="1" algn="l" rtl="1"/>
                      <a:r>
                        <a:rPr lang="ar" sz="1600" b="0" i="0">
                          <a:latin typeface="Avenir" panose="02000503020000020003" pitchFamily="2" charset="0"/>
                        </a:rPr>
                        <a:t>1.9 ملغ</a:t>
                      </a:r>
                    </a:p>
                  </a:txBody>
                  <a:tcPr marL="80526" marR="80526" marT="40263" marB="40263"/>
                </a:tc>
                <a:extLst>
                  <a:ext uri="{0D108BD9-81ED-4DB2-BD59-A6C34878D82A}">
                    <a16:rowId xmlns:a16="http://schemas.microsoft.com/office/drawing/2014/main" val="1691552452"/>
                  </a:ext>
                </a:extLst>
              </a:tr>
              <a:tr h="341458">
                <a:tc>
                  <a:txBody>
                    <a:bodyPr/>
                    <a:lstStyle/>
                    <a:p>
                      <a:pPr lvl="1" algn="l" rtl="1"/>
                      <a:r>
                        <a:rPr lang="ar" sz="1600" b="0" i="0">
                          <a:latin typeface="Avenir" panose="02000503020000020003" pitchFamily="2" charset="0"/>
                        </a:rPr>
                        <a:t>فوليك أسيد</a:t>
                      </a:r>
                    </a:p>
                  </a:txBody>
                  <a:tcPr marL="80526" marR="80526" marT="40263" marB="40263"/>
                </a:tc>
                <a:tc>
                  <a:txBody>
                    <a:bodyPr/>
                    <a:lstStyle/>
                    <a:p>
                      <a:pPr lvl="1" algn="l" rtl="1"/>
                      <a:r>
                        <a:rPr lang="ar" sz="1600" b="0" i="0">
                          <a:latin typeface="Avenir" panose="02000503020000020003" pitchFamily="2" charset="0"/>
                        </a:rPr>
                        <a:t>400 ميكروغرام</a:t>
                      </a:r>
                    </a:p>
                  </a:txBody>
                  <a:tcPr marL="80526" marR="80526" marT="40263" marB="40263"/>
                </a:tc>
                <a:extLst>
                  <a:ext uri="{0D108BD9-81ED-4DB2-BD59-A6C34878D82A}">
                    <a16:rowId xmlns:a16="http://schemas.microsoft.com/office/drawing/2014/main" val="1083591628"/>
                  </a:ext>
                </a:extLst>
              </a:tr>
              <a:tr h="341458">
                <a:tc>
                  <a:txBody>
                    <a:bodyPr/>
                    <a:lstStyle/>
                    <a:p>
                      <a:pPr lvl="1" algn="l" rtl="1"/>
                      <a:r>
                        <a:rPr lang="ar" sz="1600" b="0" i="0">
                          <a:latin typeface="Avenir" panose="02000503020000020003" pitchFamily="2" charset="0"/>
                        </a:rPr>
                        <a:t>فيتامين ب12</a:t>
                      </a:r>
                    </a:p>
                  </a:txBody>
                  <a:tcPr marL="80526" marR="80526" marT="40263" marB="40263"/>
                </a:tc>
                <a:tc>
                  <a:txBody>
                    <a:bodyPr/>
                    <a:lstStyle/>
                    <a:p>
                      <a:pPr lvl="1" algn="l" rtl="1"/>
                      <a:r>
                        <a:rPr lang="ar" sz="1600" b="0" i="0">
                          <a:latin typeface="Avenir" panose="02000503020000020003" pitchFamily="2" charset="0"/>
                        </a:rPr>
                        <a:t>2ز6 ميكروغرام</a:t>
                      </a:r>
                    </a:p>
                  </a:txBody>
                  <a:tcPr marL="80526" marR="80526" marT="40263" marB="40263"/>
                </a:tc>
                <a:extLst>
                  <a:ext uri="{0D108BD9-81ED-4DB2-BD59-A6C34878D82A}">
                    <a16:rowId xmlns:a16="http://schemas.microsoft.com/office/drawing/2014/main" val="2285745618"/>
                  </a:ext>
                </a:extLst>
              </a:tr>
              <a:tr h="341458">
                <a:tc>
                  <a:txBody>
                    <a:bodyPr/>
                    <a:lstStyle/>
                    <a:p>
                      <a:pPr lvl="1" algn="l" rtl="1"/>
                      <a:r>
                        <a:rPr lang="ar" sz="1600" b="0" i="0">
                          <a:latin typeface="Avenir" panose="02000503020000020003" pitchFamily="2" charset="0"/>
                        </a:rPr>
                        <a:t>نحاس</a:t>
                      </a:r>
                    </a:p>
                  </a:txBody>
                  <a:tcPr marL="80526" marR="80526" marT="40263" marB="40263"/>
                </a:tc>
                <a:tc>
                  <a:txBody>
                    <a:bodyPr/>
                    <a:lstStyle/>
                    <a:p>
                      <a:pPr lvl="1" algn="l" rtl="1"/>
                      <a:r>
                        <a:rPr lang="ar" sz="1600" b="0" i="0">
                          <a:latin typeface="Avenir" panose="02000503020000020003" pitchFamily="2" charset="0"/>
                        </a:rPr>
                        <a:t>2 ملغ</a:t>
                      </a:r>
                    </a:p>
                  </a:txBody>
                  <a:tcPr marL="80526" marR="80526" marT="40263" marB="40263"/>
                </a:tc>
                <a:extLst>
                  <a:ext uri="{0D108BD9-81ED-4DB2-BD59-A6C34878D82A}">
                    <a16:rowId xmlns:a16="http://schemas.microsoft.com/office/drawing/2014/main" val="3373857925"/>
                  </a:ext>
                </a:extLst>
              </a:tr>
              <a:tr h="341458">
                <a:tc>
                  <a:txBody>
                    <a:bodyPr/>
                    <a:lstStyle/>
                    <a:p>
                      <a:pPr lvl="1" algn="l" rtl="1"/>
                      <a:r>
                        <a:rPr lang="ar" sz="1600" b="0" i="0">
                          <a:latin typeface="Avenir" panose="02000503020000020003" pitchFamily="2" charset="0"/>
                        </a:rPr>
                        <a:t>يود</a:t>
                      </a:r>
                    </a:p>
                  </a:txBody>
                  <a:tcPr marL="80526" marR="80526" marT="40263" marB="40263"/>
                </a:tc>
                <a:tc>
                  <a:txBody>
                    <a:bodyPr/>
                    <a:lstStyle/>
                    <a:p>
                      <a:pPr lvl="1" algn="l" rtl="1"/>
                      <a:r>
                        <a:rPr lang="ar" sz="1600" b="0" i="0">
                          <a:latin typeface="Avenir" panose="02000503020000020003" pitchFamily="2" charset="0"/>
                        </a:rPr>
                        <a:t>150 ميكروغرام</a:t>
                      </a:r>
                    </a:p>
                  </a:txBody>
                  <a:tcPr marL="80526" marR="80526" marT="40263" marB="40263"/>
                </a:tc>
                <a:extLst>
                  <a:ext uri="{0D108BD9-81ED-4DB2-BD59-A6C34878D82A}">
                    <a16:rowId xmlns:a16="http://schemas.microsoft.com/office/drawing/2014/main" val="1642048105"/>
                  </a:ext>
                </a:extLst>
              </a:tr>
              <a:tr h="341458">
                <a:tc>
                  <a:txBody>
                    <a:bodyPr/>
                    <a:lstStyle/>
                    <a:p>
                      <a:pPr lvl="1" algn="l" rtl="1"/>
                      <a:r>
                        <a:rPr lang="ar" sz="1600" b="0" i="0">
                          <a:latin typeface="Avenir" panose="02000503020000020003" pitchFamily="2" charset="0"/>
                        </a:rPr>
                        <a:t>حديد</a:t>
                      </a:r>
                    </a:p>
                  </a:txBody>
                  <a:tcPr marL="80526" marR="80526" marT="40263" marB="40263"/>
                </a:tc>
                <a:tc>
                  <a:txBody>
                    <a:bodyPr/>
                    <a:lstStyle/>
                    <a:p>
                      <a:pPr lvl="1" algn="l" rtl="1"/>
                      <a:r>
                        <a:rPr lang="ar" sz="1600" b="0" i="0">
                          <a:latin typeface="Avenir" panose="02000503020000020003" pitchFamily="2" charset="0"/>
                        </a:rPr>
                        <a:t>30 ملغ</a:t>
                      </a:r>
                    </a:p>
                  </a:txBody>
                  <a:tcPr marL="80526" marR="80526" marT="40263" marB="40263"/>
                </a:tc>
                <a:extLst>
                  <a:ext uri="{0D108BD9-81ED-4DB2-BD59-A6C34878D82A}">
                    <a16:rowId xmlns:a16="http://schemas.microsoft.com/office/drawing/2014/main" val="3538503788"/>
                  </a:ext>
                </a:extLst>
              </a:tr>
              <a:tr h="341458">
                <a:tc>
                  <a:txBody>
                    <a:bodyPr/>
                    <a:lstStyle/>
                    <a:p>
                      <a:pPr lvl="1" algn="l" rtl="1"/>
                      <a:r>
                        <a:rPr lang="ar" sz="1600" b="0" i="0">
                          <a:latin typeface="Avenir" panose="02000503020000020003" pitchFamily="2" charset="0"/>
                        </a:rPr>
                        <a:t>سيلينيوم</a:t>
                      </a:r>
                    </a:p>
                  </a:txBody>
                  <a:tcPr marL="80526" marR="80526" marT="40263" marB="40263"/>
                </a:tc>
                <a:tc>
                  <a:txBody>
                    <a:bodyPr/>
                    <a:lstStyle/>
                    <a:p>
                      <a:pPr lvl="1" algn="l" rtl="1"/>
                      <a:r>
                        <a:rPr lang="ar" sz="1600" b="0" i="0">
                          <a:latin typeface="Avenir" panose="02000503020000020003" pitchFamily="2" charset="0"/>
                        </a:rPr>
                        <a:t>65 ميكروغرام</a:t>
                      </a:r>
                    </a:p>
                  </a:txBody>
                  <a:tcPr marL="80526" marR="80526" marT="40263" marB="40263"/>
                </a:tc>
                <a:extLst>
                  <a:ext uri="{0D108BD9-81ED-4DB2-BD59-A6C34878D82A}">
                    <a16:rowId xmlns:a16="http://schemas.microsoft.com/office/drawing/2014/main" val="1232269835"/>
                  </a:ext>
                </a:extLst>
              </a:tr>
              <a:tr h="341458">
                <a:tc>
                  <a:txBody>
                    <a:bodyPr/>
                    <a:lstStyle/>
                    <a:p>
                      <a:pPr lvl="1" algn="l" rtl="1"/>
                      <a:r>
                        <a:rPr lang="ar" sz="1600" b="0" i="0">
                          <a:latin typeface="Avenir" panose="02000503020000020003" pitchFamily="2" charset="0"/>
                        </a:rPr>
                        <a:t>زنك</a:t>
                      </a:r>
                    </a:p>
                  </a:txBody>
                  <a:tcPr marL="80526" marR="80526" marT="40263" marB="40263"/>
                </a:tc>
                <a:tc>
                  <a:txBody>
                    <a:bodyPr/>
                    <a:lstStyle/>
                    <a:p>
                      <a:pPr lvl="1" algn="l" rtl="1"/>
                      <a:r>
                        <a:rPr lang="ar" sz="1600" b="0" i="0">
                          <a:latin typeface="Avenir" panose="02000503020000020003" pitchFamily="2" charset="0"/>
                        </a:rPr>
                        <a:t>15 ملغ</a:t>
                      </a:r>
                    </a:p>
                  </a:txBody>
                  <a:tcPr marL="80526" marR="80526" marT="40263" marB="40263"/>
                </a:tc>
                <a:extLst>
                  <a:ext uri="{0D108BD9-81ED-4DB2-BD59-A6C34878D82A}">
                    <a16:rowId xmlns:a16="http://schemas.microsoft.com/office/drawing/2014/main" val="34039611"/>
                  </a:ext>
                </a:extLst>
              </a:tr>
            </a:tbl>
          </a:graphicData>
        </a:graphic>
      </p:graphicFrame>
      <p:sp>
        <p:nvSpPr>
          <p:cNvPr id="3" name="Slide Number Placeholder 2">
            <a:extLst>
              <a:ext uri="{FF2B5EF4-FFF2-40B4-BE49-F238E27FC236}">
                <a16:creationId xmlns:a16="http://schemas.microsoft.com/office/drawing/2014/main" id="{7F379483-54E2-B548-8AC5-9228B49D1F13}"/>
              </a:ext>
            </a:extLst>
          </p:cNvPr>
          <p:cNvSpPr>
            <a:spLocks noGrp="1"/>
          </p:cNvSpPr>
          <p:nvPr>
            <p:ph type="sldNum" sz="quarter" idx="12"/>
          </p:nvPr>
        </p:nvSpPr>
        <p:spPr/>
        <p:txBody>
          <a:bodyPr rtlCol="1"/>
          <a:lstStyle/>
          <a:p>
            <a:pPr algn="r" rtl="1"/>
            <a:fld id="{C4B37875-7933-F345-AE65-E0AB5E984F8B}" type="slidenum">
              <a:rPr lang="en-US" smtClean="0"/>
              <a:pPr algn="r" rtl="1"/>
              <a:t>8</a:t>
            </a:fld>
            <a:endParaRPr lang="en-US"/>
          </a:p>
        </p:txBody>
      </p:sp>
    </p:spTree>
    <p:extLst>
      <p:ext uri="{BB962C8B-B14F-4D97-AF65-F5344CB8AC3E}">
        <p14:creationId xmlns:p14="http://schemas.microsoft.com/office/powerpoint/2010/main" val="400286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6FDC3200-2A70-F443-95DD-75333E3C502C}"/>
              </a:ext>
            </a:extLst>
          </p:cNvPr>
          <p:cNvSpPr>
            <a:spLocks noGrp="1"/>
          </p:cNvSpPr>
          <p:nvPr>
            <p:ph idx="15"/>
          </p:nvPr>
        </p:nvSpPr>
        <p:spPr/>
        <p:txBody>
          <a:bodyPr rtlCol="1"/>
          <a:lstStyle/>
          <a:p>
            <a:pPr rtl="1"/>
            <a:r>
              <a:rPr lang="ar" dirty="0"/>
              <a:t>كيف تتم المقارنة بين MMS و IFA؟</a:t>
            </a:r>
          </a:p>
          <a:p>
            <a:pPr lvl="1" rtl="1"/>
            <a:endParaRPr lang="en-US" dirty="0"/>
          </a:p>
          <a:p>
            <a:pPr lvl="1" rtl="1"/>
            <a:r>
              <a:rPr lang="ar" dirty="0"/>
              <a:t>يحتوي </a:t>
            </a:r>
            <a:r>
              <a:rPr lang="en-GB" dirty="0"/>
              <a:t>IFA</a:t>
            </a:r>
            <a:r>
              <a:rPr lang="ar-SY" dirty="0"/>
              <a:t> </a:t>
            </a:r>
            <a:r>
              <a:rPr lang="ar" dirty="0"/>
              <a:t>على اثنين فقط من المعادن والفيتامينات الأساسية. </a:t>
            </a:r>
          </a:p>
        </p:txBody>
      </p:sp>
      <p:graphicFrame>
        <p:nvGraphicFramePr>
          <p:cNvPr id="23" name="Table 24">
            <a:extLst>
              <a:ext uri="{FF2B5EF4-FFF2-40B4-BE49-F238E27FC236}">
                <a16:creationId xmlns:a16="http://schemas.microsoft.com/office/drawing/2014/main" id="{6623CA3A-A8A5-E743-A9DE-2EDC0C910459}"/>
              </a:ext>
            </a:extLst>
          </p:cNvPr>
          <p:cNvGraphicFramePr>
            <a:graphicFrameLocks noGrp="1"/>
          </p:cNvGraphicFramePr>
          <p:nvPr>
            <p:ph idx="17"/>
            <p:extLst>
              <p:ext uri="{D42A27DB-BD31-4B8C-83A1-F6EECF244321}">
                <p14:modId xmlns:p14="http://schemas.microsoft.com/office/powerpoint/2010/main" val="1025173236"/>
              </p:ext>
            </p:extLst>
          </p:nvPr>
        </p:nvGraphicFramePr>
        <p:xfrm>
          <a:off x="6455693" y="2513028"/>
          <a:ext cx="4517108" cy="1024374"/>
        </p:xfrm>
        <a:graphic>
          <a:graphicData uri="http://schemas.openxmlformats.org/drawingml/2006/table">
            <a:tbl>
              <a:tblPr firstRow="1" bandRow="1">
                <a:tableStyleId>{7DF18680-E054-41AD-8BC1-D1AEF772440D}</a:tableStyleId>
              </a:tblPr>
              <a:tblGrid>
                <a:gridCol w="2258554">
                  <a:extLst>
                    <a:ext uri="{9D8B030D-6E8A-4147-A177-3AD203B41FA5}">
                      <a16:colId xmlns:a16="http://schemas.microsoft.com/office/drawing/2014/main" val="1624766146"/>
                    </a:ext>
                  </a:extLst>
                </a:gridCol>
                <a:gridCol w="2258554">
                  <a:extLst>
                    <a:ext uri="{9D8B030D-6E8A-4147-A177-3AD203B41FA5}">
                      <a16:colId xmlns:a16="http://schemas.microsoft.com/office/drawing/2014/main" val="1743605029"/>
                    </a:ext>
                  </a:extLst>
                </a:gridCol>
              </a:tblGrid>
              <a:tr h="341458">
                <a:tc gridSpan="2">
                  <a:txBody>
                    <a:bodyPr/>
                    <a:lstStyle/>
                    <a:p>
                      <a:pPr marL="9525" lvl="1" indent="0" algn="ctr" rtl="1">
                        <a:tabLst/>
                      </a:pPr>
                      <a:r>
                        <a:rPr lang="ar" sz="1600" b="0" i="0">
                          <a:latin typeface="Avenir" panose="02000503020000020003" pitchFamily="2" charset="0"/>
                        </a:rPr>
                        <a:t>الحديد والفوليك أسيد</a:t>
                      </a:r>
                      <a:endParaRPr lang="en-CH" sz="1600" b="0" i="0">
                        <a:latin typeface="Avenir" panose="02000503020000020003" pitchFamily="2" charset="0"/>
                      </a:endParaRPr>
                    </a:p>
                  </a:txBody>
                  <a:tcPr marL="80526" marR="80526" marT="40263" marB="40263"/>
                </a:tc>
                <a:tc hMerge="1">
                  <a:txBody>
                    <a:bodyPr/>
                    <a:lstStyle/>
                    <a:p>
                      <a:pPr rtl="1"/>
                      <a:endParaRPr lang="en-CH"/>
                    </a:p>
                  </a:txBody>
                  <a:tcPr/>
                </a:tc>
                <a:extLst>
                  <a:ext uri="{0D108BD9-81ED-4DB2-BD59-A6C34878D82A}">
                    <a16:rowId xmlns:a16="http://schemas.microsoft.com/office/drawing/2014/main" val="479210933"/>
                  </a:ext>
                </a:extLst>
              </a:tr>
              <a:tr h="341458">
                <a:tc>
                  <a:txBody>
                    <a:bodyPr/>
                    <a:lstStyle/>
                    <a:p>
                      <a:pPr lvl="1" algn="l" rtl="1"/>
                      <a:r>
                        <a:rPr lang="ar" sz="1600" b="0" i="0">
                          <a:latin typeface="Avenir" panose="02000503020000020003" pitchFamily="2" charset="0"/>
                        </a:rPr>
                        <a:t>فوليك أسيد</a:t>
                      </a:r>
                    </a:p>
                  </a:txBody>
                  <a:tcPr marL="80526" marR="80526" marT="40263" marB="40263"/>
                </a:tc>
                <a:tc>
                  <a:txBody>
                    <a:bodyPr/>
                    <a:lstStyle/>
                    <a:p>
                      <a:pPr lvl="1" algn="l" rtl="1"/>
                      <a:r>
                        <a:rPr lang="ar" sz="1600" b="0" i="0">
                          <a:latin typeface="Avenir" panose="02000503020000020003" pitchFamily="2" charset="0"/>
                        </a:rPr>
                        <a:t>400 ميكروغرام</a:t>
                      </a:r>
                    </a:p>
                  </a:txBody>
                  <a:tcPr marL="80526" marR="80526" marT="40263" marB="40263"/>
                </a:tc>
                <a:extLst>
                  <a:ext uri="{0D108BD9-81ED-4DB2-BD59-A6C34878D82A}">
                    <a16:rowId xmlns:a16="http://schemas.microsoft.com/office/drawing/2014/main" val="1083591628"/>
                  </a:ext>
                </a:extLst>
              </a:tr>
              <a:tr h="341458">
                <a:tc>
                  <a:txBody>
                    <a:bodyPr/>
                    <a:lstStyle/>
                    <a:p>
                      <a:pPr lvl="1" algn="l" rtl="1"/>
                      <a:r>
                        <a:rPr lang="ar" sz="1600" b="0" i="0">
                          <a:latin typeface="Avenir" panose="02000503020000020003" pitchFamily="2" charset="0"/>
                        </a:rPr>
                        <a:t>حديد</a:t>
                      </a:r>
                    </a:p>
                  </a:txBody>
                  <a:tcPr marL="80526" marR="80526" marT="40263" marB="40263"/>
                </a:tc>
                <a:tc>
                  <a:txBody>
                    <a:bodyPr/>
                    <a:lstStyle/>
                    <a:p>
                      <a:pPr lvl="1" algn="l" rtl="1"/>
                      <a:r>
                        <a:rPr lang="ar" sz="1600" b="0" i="0">
                          <a:latin typeface="Avenir" panose="02000503020000020003" pitchFamily="2" charset="0"/>
                        </a:rPr>
                        <a:t>60 ملغ</a:t>
                      </a:r>
                    </a:p>
                  </a:txBody>
                  <a:tcPr marL="80526" marR="80526" marT="40263" marB="40263"/>
                </a:tc>
                <a:extLst>
                  <a:ext uri="{0D108BD9-81ED-4DB2-BD59-A6C34878D82A}">
                    <a16:rowId xmlns:a16="http://schemas.microsoft.com/office/drawing/2014/main" val="3538503788"/>
                  </a:ext>
                </a:extLst>
              </a:tr>
            </a:tbl>
          </a:graphicData>
        </a:graphic>
      </p:graphicFrame>
      <p:sp>
        <p:nvSpPr>
          <p:cNvPr id="3" name="Slide Number Placeholder 2">
            <a:extLst>
              <a:ext uri="{FF2B5EF4-FFF2-40B4-BE49-F238E27FC236}">
                <a16:creationId xmlns:a16="http://schemas.microsoft.com/office/drawing/2014/main" id="{7F379483-54E2-B548-8AC5-9228B49D1F13}"/>
              </a:ext>
            </a:extLst>
          </p:cNvPr>
          <p:cNvSpPr>
            <a:spLocks noGrp="1"/>
          </p:cNvSpPr>
          <p:nvPr>
            <p:ph type="sldNum" sz="quarter" idx="12"/>
          </p:nvPr>
        </p:nvSpPr>
        <p:spPr/>
        <p:txBody>
          <a:bodyPr rtlCol="1"/>
          <a:lstStyle/>
          <a:p>
            <a:pPr algn="r" rtl="1"/>
            <a:fld id="{C4B37875-7933-F345-AE65-E0AB5E984F8B}" type="slidenum">
              <a:rPr lang="en-US" smtClean="0"/>
              <a:pPr algn="r" rtl="1"/>
              <a:t>9</a:t>
            </a:fld>
            <a:endParaRPr lang="en-US"/>
          </a:p>
        </p:txBody>
      </p:sp>
      <p:sp>
        <p:nvSpPr>
          <p:cNvPr id="5" name="TextBox 4">
            <a:extLst>
              <a:ext uri="{FF2B5EF4-FFF2-40B4-BE49-F238E27FC236}">
                <a16:creationId xmlns:a16="http://schemas.microsoft.com/office/drawing/2014/main" id="{31C137FF-1736-67E7-2055-3F43D6C918BD}"/>
              </a:ext>
            </a:extLst>
          </p:cNvPr>
          <p:cNvSpPr txBox="1"/>
          <p:nvPr/>
        </p:nvSpPr>
        <p:spPr>
          <a:xfrm>
            <a:off x="5370041" y="5604952"/>
            <a:ext cx="6504878" cy="877163"/>
          </a:xfrm>
          <a:prstGeom prst="rect">
            <a:avLst/>
          </a:prstGeom>
          <a:noFill/>
        </p:spPr>
        <p:txBody>
          <a:bodyPr wrap="square" rtlCol="1">
            <a:spAutoFit/>
          </a:bodyPr>
          <a:lstStyle/>
          <a:p>
            <a:pPr marL="7938" indent="-7938" algn="l" rtl="1">
              <a:lnSpc>
                <a:spcPct val="110000"/>
              </a:lnSpc>
              <a:spcBef>
                <a:spcPts val="1000"/>
              </a:spcBef>
            </a:pPr>
            <a:r>
              <a:rPr lang="ar" sz="1000" dirty="0">
                <a:latin typeface="Avenir Book" panose="02000503020000020003" pitchFamily="2" charset="0"/>
              </a:rPr>
              <a:t>المصدر: </a:t>
            </a:r>
            <a:r>
              <a:rPr lang="en-GB" sz="1000" dirty="0">
                <a:latin typeface="Avenir Book" panose="02000503020000020003" pitchFamily="2" charset="0"/>
              </a:rPr>
              <a:t>2017. Nutrition recommendations in pregnancy and lactation. Med Clin North Am</a:t>
            </a:r>
            <a:r>
              <a:rPr lang="ar" sz="1000" dirty="0">
                <a:latin typeface="Avenir Book" panose="02000503020000020003" pitchFamily="2" charset="0"/>
                <a:hlinkClick r:id="rId3">
                  <a:extLst>
                    <a:ext uri="{A12FA001-AC4F-418D-AE19-62706E023703}">
                      <ahyp:hlinkClr xmlns:ahyp="http://schemas.microsoft.com/office/drawing/2018/hyperlinkcolor" val="tx"/>
                    </a:ext>
                  </a:extLst>
                </a:hlinkClick>
              </a:rPr>
              <a:t>outcomes: an iron dose analysis.</a:t>
            </a:r>
            <a:r>
              <a:rPr lang="ar" sz="1000" dirty="0">
                <a:latin typeface="Avenir Book" panose="02000503020000020003" pitchFamily="2" charset="0"/>
              </a:rPr>
              <a:t> Ann. N.Y. Acad. Sci.</a:t>
            </a:r>
            <a:br>
              <a:rPr lang="en-US" sz="1000" dirty="0">
                <a:latin typeface="Avenir Book" panose="02000503020000020003" pitchFamily="2" charset="0"/>
              </a:rPr>
            </a:br>
            <a:r>
              <a:rPr lang="en-GB" sz="1000" dirty="0">
                <a:latin typeface="Avenir Book" panose="02000503020000020003" pitchFamily="2" charset="0"/>
              </a:rPr>
              <a:t>2017. Nutrition recommendations in pregnancy and lactation. Med Clin North Am</a:t>
            </a:r>
            <a:r>
              <a:rPr lang="ar" sz="1000" dirty="0">
                <a:latin typeface="Avenir Book" panose="02000503020000020003" pitchFamily="2" charset="0"/>
              </a:rPr>
              <a:t>.</a:t>
            </a:r>
          </a:p>
          <a:p>
            <a:pPr rtl="1"/>
            <a:endParaRPr lang="en-US" dirty="0"/>
          </a:p>
        </p:txBody>
      </p:sp>
    </p:spTree>
    <p:extLst>
      <p:ext uri="{BB962C8B-B14F-4D97-AF65-F5344CB8AC3E}">
        <p14:creationId xmlns:p14="http://schemas.microsoft.com/office/powerpoint/2010/main" val="908547715"/>
      </p:ext>
    </p:extLst>
  </p:cSld>
  <p:clrMapOvr>
    <a:masterClrMapping/>
  </p:clrMapOvr>
</p:sld>
</file>

<file path=ppt/theme/theme1.xml><?xml version="1.0" encoding="utf-8"?>
<a:theme xmlns:a="http://schemas.openxmlformats.org/drawingml/2006/main" name="Office Theme">
  <a:themeElements>
    <a:clrScheme name="Custom 18">
      <a:dk1>
        <a:srgbClr val="231F20"/>
      </a:dk1>
      <a:lt1>
        <a:srgbClr val="FFFFFF"/>
      </a:lt1>
      <a:dk2>
        <a:srgbClr val="8D9EBC"/>
      </a:dk2>
      <a:lt2>
        <a:srgbClr val="E7E6E6"/>
      </a:lt2>
      <a:accent1>
        <a:srgbClr val="510C76"/>
      </a:accent1>
      <a:accent2>
        <a:srgbClr val="005D83"/>
      </a:accent2>
      <a:accent3>
        <a:srgbClr val="8DC6E8"/>
      </a:accent3>
      <a:accent4>
        <a:srgbClr val="BB91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15" ma:contentTypeDescription="Create a new document." ma:contentTypeScope="" ma:versionID="8f12edf606aab260e9eac9bf596b942b">
  <xsd:schema xmlns:xsd="http://www.w3.org/2001/XMLSchema" xmlns:xs="http://www.w3.org/2001/XMLSchema" xmlns:p="http://schemas.microsoft.com/office/2006/metadata/properties" xmlns:ns2="7b2e77cc-b64d-4fc4-9f64-616f45c1eaef" xmlns:ns3="d537de1d-b239-4fda-943d-5a7369d64260" targetNamespace="http://schemas.microsoft.com/office/2006/metadata/properties" ma:root="true" ma:fieldsID="d150a63fb10b202246f5578752609907" ns2:_="" ns3:_="">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b2e77cc-b64d-4fc4-9f64-616f45c1eaef">
      <Terms xmlns="http://schemas.microsoft.com/office/infopath/2007/PartnerControls"/>
    </lcf76f155ced4ddcb4097134ff3c332f>
    <TaxCatchAll xmlns="d537de1d-b239-4fda-943d-5a7369d64260" xsi:nil="true"/>
    <MediaLengthInSeconds xmlns="7b2e77cc-b64d-4fc4-9f64-616f45c1eaef" xsi:nil="true"/>
    <SharedWithUsers xmlns="d537de1d-b239-4fda-943d-5a7369d64260">
      <UserInfo>
        <DisplayName>Rana Sulieman</DisplayName>
        <AccountId>188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94200D-7E1A-462D-BC33-7BD359D970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14F81B-439E-44B8-B8C5-40754976F3B9}">
  <ds:schemaRefs>
    <ds:schemaRef ds:uri="48b7a5f7-693b-40b9-9241-b87a04459d91"/>
    <ds:schemaRef ds:uri="51f11aba-dad9-430b-a39f-9be2f41d8c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b2e77cc-b64d-4fc4-9f64-616f45c1eaef"/>
    <ds:schemaRef ds:uri="d537de1d-b239-4fda-943d-5a7369d64260"/>
  </ds:schemaRefs>
</ds:datastoreItem>
</file>

<file path=customXml/itemProps3.xml><?xml version="1.0" encoding="utf-8"?>
<ds:datastoreItem xmlns:ds="http://schemas.openxmlformats.org/officeDocument/2006/customXml" ds:itemID="{6A9026E2-14AF-42B6-8D69-41F2710865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3509</Words>
  <Application>Microsoft Macintosh PowerPoint</Application>
  <PresentationFormat>Widescreen</PresentationFormat>
  <Paragraphs>353</Paragraphs>
  <Slides>23</Slides>
  <Notes>21</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System Font Regular</vt:lpstr>
      <vt:lpstr>Arial</vt:lpstr>
      <vt:lpstr>Avenir</vt:lpstr>
      <vt:lpstr>Avenir Black</vt:lpstr>
      <vt:lpstr>Avenir Book</vt:lpstr>
      <vt:lpstr>Avenir Oblique</vt:lpstr>
      <vt:lpstr>Calibri</vt:lpstr>
      <vt:lpstr>Century Gothic</vt:lpstr>
      <vt:lpstr>Wingdings</vt:lpstr>
      <vt:lpstr>Office Theme</vt:lpstr>
      <vt:lpstr>تطوير المكملات الغذائية الدقيقة والمتعددة</vt:lpstr>
      <vt:lpstr>كيف تستخدم شرائح العرض</vt:lpstr>
      <vt:lpstr>جمهور شرائح العرض</vt:lpstr>
      <vt:lpstr>أهداف اللقاء</vt:lpstr>
      <vt:lpstr>الأقسام</vt:lpstr>
      <vt:lpstr>الأدلة حول المكملات الغذائية الدقيقة والمتعددة (MMS)</vt:lpstr>
      <vt:lpstr>تتمتع MMS بفوائد ملحوظة عند مقارنتها مع IFA</vt:lpstr>
      <vt:lpstr>PowerPoint Presentation</vt:lpstr>
      <vt:lpstr>PowerPoint Presentation</vt:lpstr>
      <vt:lpstr>PowerPoint Presentation</vt:lpstr>
      <vt:lpstr>تدعم الإرشادات العالمية MMS   في عدة مواضع </vt:lpstr>
      <vt:lpstr>الأدلة حول MMS</vt:lpstr>
      <vt:lpstr>PowerPoint Presentation</vt:lpstr>
      <vt:lpstr>MMS آمنة</vt:lpstr>
      <vt:lpstr>MMS متوفرة واقتصادية.</vt:lpstr>
      <vt:lpstr>تأثير MMS عالمياً</vt:lpstr>
      <vt:lpstr>خدمات الرعاية أثناء الحمل (ANC) </vt:lpstr>
      <vt:lpstr>استخدام MMS حول العالم</vt:lpstr>
      <vt:lpstr>الخطوة التالية:</vt:lpstr>
      <vt:lpstr>تواصل معنا</vt:lpstr>
      <vt:lpstr>المنشورات الرئيسية</vt:lpstr>
      <vt:lpstr>Healthy Mothers Healthy Babies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Wilkes, Stephen</dc:creator>
  <cp:lastModifiedBy>Rana Sulieman</cp:lastModifiedBy>
  <cp:revision>18</cp:revision>
  <cp:lastPrinted>2022-04-18T20:29:19Z</cp:lastPrinted>
  <dcterms:created xsi:type="dcterms:W3CDTF">2020-12-11T21:28:37Z</dcterms:created>
  <dcterms:modified xsi:type="dcterms:W3CDTF">2023-03-24T05:08:46Z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0x010100D4871A718AD66E418366A732CB5B3C94</vt:lpwstr>
  </property>
  <property fmtid="{D5CDD505-2E9C-101B-9397-08002B2CF9AE}" pid="3" name="xd_ProgID">
    <vt:lpwstr/>
  </property>
  <property fmtid="{D5CDD505-2E9C-101B-9397-08002B2CF9AE}" pid="4" name="_SourceUrl">
    <vt:lpwstr/>
  </property>
  <property fmtid="{D5CDD505-2E9C-101B-9397-08002B2CF9AE}" pid="5" name="_SharedFileIndex">
    <vt:lpwstr/>
  </property>
  <property fmtid="{D5CDD505-2E9C-101B-9397-08002B2CF9AE}" pid="6" name="TemplateUrl">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MediaServiceImageTags">
    <vt:lpwstr/>
  </property>
</Properties>
</file>