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6" r:id="rId5"/>
    <p:sldId id="461" r:id="rId6"/>
    <p:sldId id="268" r:id="rId7"/>
    <p:sldId id="449" r:id="rId8"/>
    <p:sldId id="284" r:id="rId9"/>
    <p:sldId id="259" r:id="rId10"/>
    <p:sldId id="464" r:id="rId11"/>
    <p:sldId id="447" r:id="rId12"/>
    <p:sldId id="315" r:id="rId13"/>
    <p:sldId id="368" r:id="rId14"/>
    <p:sldId id="389" r:id="rId15"/>
    <p:sldId id="410" r:id="rId16"/>
    <p:sldId id="403" r:id="rId17"/>
    <p:sldId id="450" r:id="rId18"/>
    <p:sldId id="459" r:id="rId19"/>
    <p:sldId id="413" r:id="rId20"/>
    <p:sldId id="317" r:id="rId21"/>
    <p:sldId id="363" r:id="rId22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FB46415-425E-A6B9-C6D2-CFFE5A9E871A}" name="Tanuja Rastogi" initials="TR" userId="S::tanuja.rastogi@micronutrientforum.org::188f5d63-05b7-4baa-a8d3-37fb2a4eca8c" providerId="AD"/>
  <p188:author id="{E7AE3717-754D-3F0B-0DA5-42512090E62B}" name="Katie Stevenson (GMMB)" initials="KS(" userId="S::katie.stevenson@gmmb.com::6ad4bb77-81fb-4804-b5e0-5f5e034699a7" providerId="AD"/>
  <p188:author id="{8443ED59-20C7-4FDF-8DCA-8A14D1AA1C8C}" name="Microsoft Office User" initials="MOU" userId="Microsoft Office User" providerId="None"/>
  <p188:author id="{0958B961-CA18-E034-D284-F058DFC5CAEB}" name="Martin Mwangi" initials="MM" userId="S::martin.mwangi@micronutrientforum.org::ad76daae-8d18-49be-af3d-21c658b6b216" providerId="AD"/>
  <p188:author id="{BF91956F-E5CF-C343-483F-3B65FCF51168}" name="Gayatri Surendranathan (GMMB)" initials="GS(" userId="S::gayatri.surendranathan@gmmb.com::17b7d75d-0feb-41b1-b904-28189f41b97e" providerId="AD"/>
  <p188:author id="{32E122AA-98CF-53C2-8681-768A50C6F415}" name="Marti van Liere" initials="MvL" userId="S::marti.vanliere@micronutrientforum.org::d9317d54-23ab-4447-8af1-612c0676d77e" providerId="AD"/>
  <p188:author id="{60A5C1B9-F0D9-F5E6-1B40-FCEF1F8AAA8C}" name="Megan Bourassa" initials="MB" userId="S::megan.bourassa@micronutrientforum.org::363739d5-65aa-47ac-af5e-ba8a47e650f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6A5D"/>
    <a:srgbClr val="510C76"/>
    <a:srgbClr val="8DC6E8"/>
    <a:srgbClr val="EDE6F1"/>
    <a:srgbClr val="E5EEF3"/>
    <a:srgbClr val="D1CECE"/>
    <a:srgbClr val="5B9BD5"/>
    <a:srgbClr val="FF2F92"/>
    <a:srgbClr val="005D83"/>
    <a:srgbClr val="BB91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79122" autoAdjust="0"/>
  </p:normalViewPr>
  <p:slideViewPr>
    <p:cSldViewPr snapToGrid="0">
      <p:cViewPr varScale="1">
        <p:scale>
          <a:sx n="87" d="100"/>
          <a:sy n="87" d="100"/>
        </p:scale>
        <p:origin x="1536" y="192"/>
      </p:cViewPr>
      <p:guideLst>
        <p:guide orient="horz" pos="2184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CBFFBE1-A409-BABD-427C-72B57C1D69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CC4739-B5F1-B616-1EA3-93487A0FDDF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B0DF060-5BE5-AC45-8FD3-74A61DD61823}" type="datetimeFigureOut">
              <a:rPr lang="en-US" smtClean="0"/>
              <a:t>8/11/22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670804-3EF5-144E-9977-302608E3008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FABA0A-B500-AFC0-CC28-AFAA76D3C8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4CB253E-FF82-6F42-BFD4-4B44230A1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6563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venir Book" panose="02000503020000020003" pitchFamily="2" charset="0"/>
              </a:defRPr>
            </a:lvl1pPr>
          </a:lstStyle>
          <a:p>
            <a:pPr rtl="0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venir Book" panose="02000503020000020003" pitchFamily="2" charset="0"/>
              </a:defRPr>
            </a:lvl1pPr>
          </a:lstStyle>
          <a:p>
            <a:pPr rtl="0"/>
            <a:fld id="{51612432-5752-AC44-AD1D-D5F2B1E85F8E}" type="datetimeFigureOut">
              <a:rPr lang="en-US" smtClean="0"/>
              <a:pPr rtl="0"/>
              <a:t>8/11/22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venir Book" panose="02000503020000020003" pitchFamily="2" charset="0"/>
              </a:defRPr>
            </a:lvl1pPr>
          </a:lstStyle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venir Book" panose="02000503020000020003" pitchFamily="2" charset="0"/>
              </a:defRPr>
            </a:lvl1pPr>
          </a:lstStyle>
          <a:p>
            <a:pPr rtl="0"/>
            <a:fld id="{D8CF51D6-4450-1B41-B25A-621927D229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217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venir Book" panose="02000503020000020003" pitchFamily="2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CF51D6-4450-1B41-B25A-621927D2297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4975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i="1">
                <a:highlight>
                  <a:srgbClr val="FFFF00"/>
                </a:highlight>
              </a:rPr>
              <a:t>Inserte los cuatro puntos de datos principales y una imagen que ilustre la cobertura de las intervenciones de nutrición materna en su país.</a:t>
            </a:r>
            <a:endParaRPr lang="en-US" sz="1200" i="1"/>
          </a:p>
          <a:p>
            <a:pPr rtl="0"/>
            <a:endParaRPr lang="en-US" i="1"/>
          </a:p>
          <a:p>
            <a:pPr rtl="0"/>
            <a:r>
              <a:rPr lang="es-es" i="1"/>
              <a:t>Fuente: indique la fuente</a:t>
            </a:r>
          </a:p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1ADBB7B-F3B9-4F4B-88DD-5AF3BBA9591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7500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i="1">
                <a:highlight>
                  <a:srgbClr val="FFFF00"/>
                </a:highlight>
              </a:rPr>
              <a:t>Inserte puntos de datos y una imagen que ilustre la cobertura de las intervenciones de nutrición materna en su país.</a:t>
            </a:r>
            <a:endParaRPr lang="en-US" sz="1200" i="1"/>
          </a:p>
          <a:p>
            <a:pPr rtl="0"/>
            <a:endParaRPr lang="en-US"/>
          </a:p>
          <a:p>
            <a:pPr rtl="0"/>
            <a:r>
              <a:rPr lang="es-es"/>
              <a:t>Fuente: https://www.ncbi.nlm.nih.gov/pmc/articles/PMC8574629/ </a:t>
            </a:r>
          </a:p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1ADBB7B-F3B9-4F4B-88DD-5AF3BBA9591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519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i="1">
                <a:highlight>
                  <a:srgbClr val="FFFF00"/>
                </a:highlight>
              </a:rPr>
              <a:t>Nota: La herramienta de Nutrition International tiene resúmenes de políticas para 32 países disponibles en su sitio web. Si su país no está en la lista, puede solicitar un análisis personalizado.</a:t>
            </a:r>
            <a:endParaRPr lang="en-CH" sz="1200" b="1">
              <a:solidFill>
                <a:srgbClr val="510C76"/>
              </a:solidFill>
            </a:endParaRPr>
          </a:p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CF51D6-4450-1B41-B25A-621927D22971}" type="slidenum">
              <a:rPr lang="en-US" smtClean="0"/>
              <a:pPr rtl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4065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i="1"/>
              <a:t>Consulte la diapositiva anterior para obtener instrucciones sobre cómo obtener datos para esta diapositiva.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1ADBB7B-F3B9-4F4B-88DD-5AF3BBA9591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9898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u="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1ADBB7B-F3B9-4F4B-88DD-5AF3BBA9591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2632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1ADBB7B-F3B9-4F4B-88DD-5AF3BBA9591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4342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1" rtl="0"/>
            <a:r>
              <a:rPr lang="es-es"/>
              <a:t>Esta presentación ha sido preparada por el Consorcio Healthy Mothers Heathy Babies. Nuestro objetivo es garantizar que 75 millones de mujeres embarazadas más tengan acceso a SMM para 2030 para que las madres y los bebés puedan alcanzar su máximo potencial. Para obtener más información, visite nuestro sitio web, síganos en las redes sociales y contacte con nosotros en esta dirección de correo electrónico.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CF51D6-4450-1B41-B25A-621927D22971}" type="slidenum">
              <a:rPr lang="en-US" smtClean="0"/>
              <a:pPr rtl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09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i="1"/>
              <a:t>Revise las instrucciones en esta diapositiva para ver cómo usar/personalizar esta presentación. Después, elimine esta diapositiva antes de la presentación.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CF51D6-4450-1B41-B25A-621927D2297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108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i="1"/>
              <a:t>Revise las instrucciones en esta diapositiva para ver cómo usar/personalizar esta presentación. Después, elimine esta diapositiva antes de la presentación.</a:t>
            </a:r>
          </a:p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CF51D6-4450-1B41-B25A-621927D2297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49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i="1"/>
              <a:t>Esta diapositiva actúa como un marcador de posición para la bienvenida e introducción del presentador. Añada aquí un resumen de los objetivos de la reunión o la orden del día.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CF51D6-4450-1B41-B25A-621927D2297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496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indent="0" rtl="0">
              <a:buFont typeface="Arial" panose="020B0604020202020204" pitchFamily="34" charset="0"/>
              <a:buNone/>
            </a:pPr>
            <a:r>
              <a:rPr lang="es-es" i="1" dirty="0"/>
              <a:t>El presentador puede presenta cada sección o saltarse algunas para llegar a las que sean relevantes para el público.</a:t>
            </a:r>
          </a:p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CF51D6-4450-1B41-B25A-621927D2297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40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i="1" u="sng"/>
              <a:t>Sección D </a:t>
            </a:r>
          </a:p>
          <a:p>
            <a:pPr rtl="0"/>
            <a:endParaRPr lang="en-US" i="1"/>
          </a:p>
          <a:p>
            <a:pPr rtl="0"/>
            <a:r>
              <a:rPr lang="es-es" i="1"/>
              <a:t>Puntos de discusión del presentador (personalizar con información del país):</a:t>
            </a:r>
          </a:p>
          <a:p>
            <a:pPr rtl="0"/>
            <a:endParaRPr lang="en-US" i="1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/>
              <a:t>En esta sección, examinaremos los datos para ver el problema de la desnutrición materna en &lt;nombre del país&gt; y cómo invertir en SMM puede tener un gran impacto en </a:t>
            </a:r>
            <a:r>
              <a:rPr lang="es-es" sz="1200" b="0" i="0" kern="120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los resultados de salud, incluido el impacto en los años de vida ajustados por discapacidad (AVAD) y ganancias en años escolares e ingresos de por vida.</a:t>
            </a:r>
            <a:endParaRPr lang="en-CH" sz="1200" b="0" i="0" kern="1200">
              <a:solidFill>
                <a:schemeClr val="tx1"/>
              </a:solidFill>
              <a:effectLst/>
              <a:latin typeface="Century Gothic" panose="020B0502020202020204" pitchFamily="34" charset="0"/>
              <a:ea typeface="+mn-ea"/>
              <a:cs typeface="+mn-cs"/>
            </a:endParaRPr>
          </a:p>
          <a:p>
            <a:pPr rtl="0"/>
            <a:endParaRPr lang="en-CH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N" sz="1200" b="0" i="0" kern="1200">
              <a:solidFill>
                <a:schemeClr val="tx1"/>
              </a:solidFill>
              <a:effectLst/>
              <a:latin typeface="Century Gothic" panose="020B0502020202020204" pitchFamily="34" charset="0"/>
              <a:ea typeface="+mn-ea"/>
              <a:cs typeface="+mn-cs"/>
            </a:endParaRPr>
          </a:p>
          <a:p>
            <a:pPr rtl="0"/>
            <a:endParaRPr lang="en-US" sz="1200" b="0" i="0" kern="1200">
              <a:solidFill>
                <a:schemeClr val="tx1"/>
              </a:solidFill>
              <a:effectLst/>
              <a:latin typeface="Avenir Book" panose="02000503020000020003" pitchFamily="2" charset="0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>
              <a:solidFill>
                <a:srgbClr val="510C76"/>
              </a:solidFill>
            </a:endParaRPr>
          </a:p>
          <a:p>
            <a:pPr marL="171450" indent="-171450" rtl="0">
              <a:buFont typeface="Arial" panose="020B0604020202020204" pitchFamily="34" charset="0"/>
              <a:buChar char="•"/>
            </a:pPr>
            <a:endParaRPr lang="en-US" sz="1200" b="0" i="0" kern="1200">
              <a:solidFill>
                <a:schemeClr val="tx1"/>
              </a:solidFill>
              <a:effectLst/>
              <a:latin typeface="Avenir Book" panose="02000503020000020003" pitchFamily="2" charset="0"/>
              <a:ea typeface="+mn-ea"/>
              <a:cs typeface="+mn-cs"/>
            </a:endParaRPr>
          </a:p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CF51D6-4450-1B41-B25A-621927D22971}" type="slidenum">
              <a:rPr lang="en-US" smtClean="0"/>
              <a:pPr rtl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376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0" i="1" kern="1200">
                <a:solidFill>
                  <a:schemeClr val="tx1"/>
                </a:solidFill>
                <a:highlight>
                  <a:srgbClr val="FFFF00"/>
                </a:highlight>
                <a:latin typeface="Avenir Book" panose="02000503020000020003" pitchFamily="2" charset="0"/>
                <a:ea typeface="+mn-ea"/>
                <a:cs typeface="+mn-cs"/>
              </a:rPr>
              <a:t>Inserte los cuatro puntos de datos principales relevantes y un mapa del país con la distribución geográfica de la prevalencia de anemia/anemia materna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0" i="1" kern="1200">
                <a:solidFill>
                  <a:schemeClr val="tx1"/>
                </a:solidFill>
                <a:highlight>
                  <a:srgbClr val="FFFF00"/>
                </a:highlight>
                <a:latin typeface="Avenir Book" panose="02000503020000020003" pitchFamily="2" charset="0"/>
                <a:ea typeface="+mn-ea"/>
                <a:cs typeface="+mn-cs"/>
              </a:rPr>
              <a:t>o una imagen que ilustre el estado de la desnutrición materna en su país.</a:t>
            </a:r>
          </a:p>
          <a:p>
            <a:pPr rtl="0"/>
            <a:endParaRPr lang="en-US"/>
          </a:p>
          <a:p>
            <a:pPr rtl="0"/>
            <a:r>
              <a:rPr lang="es-es" i="1"/>
              <a:t>Fuente: indique la fuente</a:t>
            </a:r>
          </a:p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1ADBB7B-F3B9-4F4B-88DD-5AF3BBA9591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8655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sz="1200" b="0" i="1" kern="1200">
                <a:solidFill>
                  <a:schemeClr val="tx1"/>
                </a:solidFill>
                <a:highlight>
                  <a:srgbClr val="FFFF00"/>
                </a:highlight>
                <a:latin typeface="Avenir Book" panose="02000503020000020003" pitchFamily="2" charset="0"/>
                <a:ea typeface="+mn-ea"/>
                <a:cs typeface="+mn-cs"/>
              </a:rPr>
              <a:t>Inserte </a:t>
            </a:r>
            <a:r>
              <a:rPr lang="es-es" sz="1200" b="0" i="1" kern="1200">
                <a:solidFill>
                  <a:schemeClr val="tx1"/>
                </a:solidFill>
                <a:effectLst/>
                <a:highlight>
                  <a:srgbClr val="FFFF00"/>
                </a:highlight>
                <a:latin typeface="Avenir Book" panose="02000503020000020003" pitchFamily="2" charset="0"/>
                <a:ea typeface="+mn-ea"/>
                <a:cs typeface="+mn-cs"/>
              </a:rPr>
              <a:t>otros factores con puntos de datos que afecten a la desnutrición materna a nivel nacional, por ejemplo:</a:t>
            </a:r>
          </a:p>
          <a:p>
            <a:pPr rtl="0"/>
            <a:r>
              <a:rPr lang="es-es" sz="1200" b="0" i="1" kern="1200">
                <a:solidFill>
                  <a:schemeClr val="tx1"/>
                </a:solidFill>
                <a:effectLst/>
                <a:highlight>
                  <a:srgbClr val="FFFF00"/>
                </a:highlight>
                <a:latin typeface="Avenir Book" panose="02000503020000020003" pitchFamily="2" charset="0"/>
                <a:ea typeface="+mn-ea"/>
                <a:cs typeface="+mn-cs"/>
              </a:rPr>
              <a:t>- inseguridad alimentaria</a:t>
            </a:r>
          </a:p>
          <a:p>
            <a:pPr rtl="0"/>
            <a:r>
              <a:rPr lang="es-es" sz="1200" b="0" i="1" kern="1200">
                <a:solidFill>
                  <a:schemeClr val="tx1"/>
                </a:solidFill>
                <a:effectLst/>
                <a:highlight>
                  <a:srgbClr val="FFFF00"/>
                </a:highlight>
                <a:latin typeface="Avenir Book" panose="02000503020000020003" pitchFamily="2" charset="0"/>
                <a:ea typeface="+mn-ea"/>
                <a:cs typeface="+mn-cs"/>
              </a:rPr>
              <a:t>- atención sanitaria deficiente</a:t>
            </a:r>
          </a:p>
          <a:p>
            <a:pPr rtl="0"/>
            <a:r>
              <a:rPr lang="es-es" sz="1200" b="0" i="1" kern="1200">
                <a:solidFill>
                  <a:schemeClr val="tx1"/>
                </a:solidFill>
                <a:effectLst/>
                <a:highlight>
                  <a:srgbClr val="FFFF00"/>
                </a:highlight>
                <a:latin typeface="Avenir Book" panose="02000503020000020003" pitchFamily="2" charset="0"/>
                <a:ea typeface="+mn-ea"/>
                <a:cs typeface="+mn-cs"/>
              </a:rPr>
              <a:t>-eventos climáticos como sequías e inundaciones</a:t>
            </a:r>
          </a:p>
          <a:p>
            <a:pPr rtl="0"/>
            <a:endParaRPr lang="en-US" i="1"/>
          </a:p>
          <a:p>
            <a:pPr rtl="0"/>
            <a:r>
              <a:rPr lang="es-es" i="1"/>
              <a:t>Fuente: indique la fuente</a:t>
            </a:r>
          </a:p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1ADBB7B-F3B9-4F4B-88DD-5AF3BBA9591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58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i="1">
                <a:highlight>
                  <a:srgbClr val="FFFF00"/>
                </a:highlight>
              </a:rPr>
              <a:t>Incluya información que ilustre el estado de la malnutrición infantil en su país.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1"/>
          </a:p>
          <a:p>
            <a:pPr rtl="0">
              <a:lnSpc>
                <a:spcPct val="100000"/>
              </a:lnSpc>
              <a:spcBef>
                <a:spcPts val="0"/>
              </a:spcBef>
            </a:pPr>
            <a:r>
              <a:rPr lang="es-es" sz="1200"/>
              <a:t>Fuentes: </a:t>
            </a:r>
          </a:p>
          <a:p>
            <a:pPr marL="0" indent="0" rtl="0">
              <a:lnSpc>
                <a:spcPct val="100000"/>
              </a:lnSpc>
              <a:spcBef>
                <a:spcPts val="0"/>
              </a:spcBef>
            </a:pPr>
            <a:r>
              <a:rPr lang="es-es" sz="1200"/>
              <a:t>1. Bourassa, M. W. et al (2019). Análisis de las pruebas relacionadas con el uso de la suplementación con micronutrientes múltiples antes del nacimiento en países de ingresos medios y bajos. Ann. N.Y. Acad. Sci. 2019, 1444 (1),6–21.</a:t>
            </a:r>
          </a:p>
          <a:p>
            <a:pPr marL="0" indent="0" rtl="0">
              <a:lnSpc>
                <a:spcPct val="100000"/>
              </a:lnSpc>
              <a:spcBef>
                <a:spcPts val="0"/>
              </a:spcBef>
            </a:pPr>
            <a:r>
              <a:rPr lang="es-es" sz="1200"/>
              <a:t>2. UNICEF, OMS(2019). Estimaciones de bajo peso al nacer: niveles y tendencias 2000-2015.</a:t>
            </a:r>
          </a:p>
          <a:p>
            <a:pPr marL="0" indent="0" rtl="0">
              <a:lnSpc>
                <a:spcPct val="100000"/>
              </a:lnSpc>
              <a:spcBef>
                <a:spcPts val="0"/>
              </a:spcBef>
            </a:pPr>
            <a:r>
              <a:rPr lang="es-es" sz="1200"/>
              <a:t>3. Christian, P. et al ( 2013) Riesgo de desnutrición infantil relacionado con un tamaño pequeño para la edad gestacional y el parto prematuro en países de ingresos bajos y medios. Int. J. Epidemiol. 2013, 42 (5), 1340–1355</a:t>
            </a:r>
          </a:p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1ADBB7B-F3B9-4F4B-88DD-5AF3BBA9591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723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41EC4-8049-3249-BA31-6E75D6C726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9" y="638175"/>
            <a:ext cx="6068852" cy="3200926"/>
          </a:xfrm>
        </p:spPr>
        <p:txBody>
          <a:bodyPr rtlCol="0" anchor="b">
            <a:noAutofit/>
          </a:bodyPr>
          <a:lstStyle>
            <a:lvl1pPr algn="l">
              <a:defRPr sz="54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6C8E2E-7845-E046-B324-0E971BC120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1041" y="3933080"/>
            <a:ext cx="6068852" cy="1198302"/>
          </a:xfrm>
        </p:spPr>
        <p:txBody>
          <a:bodyPr rtlCol="0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83B4D0-F35A-CB4C-85E1-99C44E61C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78255-1F91-0F42-9D2A-C303DCB7D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/>
              <a:t>Advancing Multiple Micronutrient Supplementation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2FCA8-394D-B24B-A662-AA66CD7DA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4B37875-7933-F345-AE65-E0AB5E984F8B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9435F625-BA6A-CF47-B29E-D53FD63C4A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1417" y="5377169"/>
            <a:ext cx="3033561" cy="842656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E05A78A-53E3-DF4E-9499-C12392A2C02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78995" y="0"/>
            <a:ext cx="4813005" cy="6858000"/>
          </a:xfrm>
          <a:solidFill>
            <a:schemeClr val="tx1">
              <a:lumMod val="50000"/>
              <a:lumOff val="5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471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10783823" cy="1232906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4000">
                <a:solidFill>
                  <a:schemeClr val="accent4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DF8B-4D7D-D743-BC2A-C4D306CE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9" y="1816100"/>
            <a:ext cx="10783822" cy="3944620"/>
          </a:xfrm>
        </p:spPr>
        <p:txBody>
          <a:bodyPr lIns="0" tIns="0" rIns="0" bIns="0" rtlCol="0">
            <a:normAutofit/>
          </a:bodyPr>
          <a:lstStyle>
            <a:lvl1pPr marL="342900" indent="-34290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520700" indent="-284163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Char char="–"/>
              <a:tabLst/>
              <a:defRPr sz="2000">
                <a:solidFill>
                  <a:schemeClr val="tx1"/>
                </a:solidFill>
              </a:defRPr>
            </a:lvl2pPr>
            <a:lvl3pPr>
              <a:buClr>
                <a:srgbClr val="510C76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015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4AECF5-0324-684F-97CB-9BF3F5215C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1875" y="6086787"/>
            <a:ext cx="9429559" cy="442570"/>
          </a:xfrm>
        </p:spPr>
        <p:txBody>
          <a:bodyPr lIns="0" tIns="0" rIns="0" bIns="0" rtlCol="0" anchor="ctr" anchorCtr="0">
            <a:normAutofit/>
          </a:bodyPr>
          <a:lstStyle>
            <a:lvl1pPr marL="7938" indent="-7938">
              <a:lnSpc>
                <a:spcPct val="110000"/>
              </a:lnSpc>
              <a:buNone/>
              <a:tabLst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7771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10783823" cy="1232906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4000">
                <a:solidFill>
                  <a:srgbClr val="510C76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DF8B-4D7D-D743-BC2A-C4D306CE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90" y="4389120"/>
            <a:ext cx="5268448" cy="1528984"/>
          </a:xfrm>
        </p:spPr>
        <p:txBody>
          <a:bodyPr lIns="0" tIns="0" rIns="0" bIns="0" rtlCol="0">
            <a:normAutofit/>
          </a:bodyPr>
          <a:lstStyle>
            <a:lvl1pPr marL="342900" indent="-342900">
              <a:lnSpc>
                <a:spcPct val="100000"/>
              </a:lnSpc>
              <a:spcBef>
                <a:spcPts val="500"/>
              </a:spcBef>
              <a:buClr>
                <a:srgbClr val="510C76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</a:defRPr>
            </a:lvl1pPr>
            <a:lvl2pPr marL="520700" indent="-284163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Char char="–"/>
              <a:tabLst/>
              <a:defRPr sz="1400">
                <a:solidFill>
                  <a:schemeClr val="tx1"/>
                </a:solidFill>
              </a:defRPr>
            </a:lvl2pPr>
            <a:lvl3pPr>
              <a:buClr>
                <a:srgbClr val="510C76"/>
              </a:buClr>
              <a:defRPr sz="12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10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1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015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4AECF5-0324-684F-97CB-9BF3F5215C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1876" y="6125192"/>
            <a:ext cx="5905044" cy="365760"/>
          </a:xfrm>
        </p:spPr>
        <p:txBody>
          <a:bodyPr lIns="0" tIns="0" rIns="0" bIns="0" rtlCol="0" anchor="ctr" anchorCtr="0"/>
          <a:lstStyle>
            <a:lvl1pPr marL="7938" indent="-7938">
              <a:lnSpc>
                <a:spcPct val="110000"/>
              </a:lnSpc>
              <a:buNone/>
              <a:tabLst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2731EE9-943A-BC4C-9C35-FD4B0848616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19462" y="4389120"/>
            <a:ext cx="5268448" cy="1528984"/>
          </a:xfrm>
        </p:spPr>
        <p:txBody>
          <a:bodyPr lIns="0" tIns="0" rIns="0" bIns="0" rtlCol="0">
            <a:normAutofit/>
          </a:bodyPr>
          <a:lstStyle>
            <a:lvl1pPr marL="342900" indent="-342900">
              <a:lnSpc>
                <a:spcPct val="100000"/>
              </a:lnSpc>
              <a:spcBef>
                <a:spcPts val="500"/>
              </a:spcBef>
              <a:buClr>
                <a:srgbClr val="510C76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</a:defRPr>
            </a:lvl1pPr>
            <a:lvl2pPr marL="520700" indent="-284163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Char char="–"/>
              <a:tabLst/>
              <a:defRPr sz="1400">
                <a:solidFill>
                  <a:schemeClr val="tx1"/>
                </a:solidFill>
              </a:defRPr>
            </a:lvl2pPr>
            <a:lvl3pPr>
              <a:buClr>
                <a:srgbClr val="510C76"/>
              </a:buClr>
              <a:defRPr sz="12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10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1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0072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10783823" cy="1232906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4000">
                <a:solidFill>
                  <a:srgbClr val="510C76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015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4AECF5-0324-684F-97CB-9BF3F5215C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1876" y="6125192"/>
            <a:ext cx="5905044" cy="365760"/>
          </a:xfrm>
        </p:spPr>
        <p:txBody>
          <a:bodyPr lIns="0" tIns="0" rIns="0" bIns="0" rtlCol="0" anchor="ctr" anchorCtr="0"/>
          <a:lstStyle>
            <a:lvl1pPr marL="7938" indent="-7938">
              <a:lnSpc>
                <a:spcPct val="110000"/>
              </a:lnSpc>
              <a:buNone/>
              <a:tabLst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42242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10783823" cy="1232906"/>
          </a:xfrm>
        </p:spPr>
        <p:txBody>
          <a:bodyPr lIns="0" tIns="0" rIns="0" bIns="0" rtlCol="0" anchor="b" anchorCtr="0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015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 rtl="0"/>
            <a:fld id="{C4B37875-7933-F345-AE65-E0AB5E984F8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04783" y="6056389"/>
            <a:ext cx="538267" cy="50869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4AECF5-0324-684F-97CB-9BF3F5215C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1876" y="6125192"/>
            <a:ext cx="5905044" cy="365760"/>
          </a:xfrm>
        </p:spPr>
        <p:txBody>
          <a:bodyPr lIns="0" tIns="0" rIns="0" bIns="0" rtlCol="0" anchor="ctr" anchorCtr="0"/>
          <a:lstStyle>
            <a:lvl1pPr marL="7938" indent="-7938">
              <a:lnSpc>
                <a:spcPct val="110000"/>
              </a:lnSpc>
              <a:buNone/>
              <a:tabLst/>
              <a:defRPr sz="105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810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10783823" cy="1232906"/>
          </a:xfrm>
        </p:spPr>
        <p:txBody>
          <a:bodyPr lIns="0" tIns="0" rIns="0" bIns="0" rtlCol="0" anchor="b" anchorCtr="0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015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 rtl="0"/>
            <a:fld id="{C4B37875-7933-F345-AE65-E0AB5E984F8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04783" y="6056389"/>
            <a:ext cx="538267" cy="50869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4AECF5-0324-684F-97CB-9BF3F5215C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1876" y="6125192"/>
            <a:ext cx="5905044" cy="365760"/>
          </a:xfrm>
        </p:spPr>
        <p:txBody>
          <a:bodyPr lIns="0" tIns="0" rIns="0" bIns="0" rtlCol="0" anchor="ctr" anchorCtr="0"/>
          <a:lstStyle>
            <a:lvl1pPr marL="7938" indent="-7938">
              <a:lnSpc>
                <a:spcPct val="110000"/>
              </a:lnSpc>
              <a:buNone/>
              <a:tabLst/>
              <a:defRPr sz="105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7" name="Text Placeholder 23">
            <a:extLst>
              <a:ext uri="{FF2B5EF4-FFF2-40B4-BE49-F238E27FC236}">
                <a16:creationId xmlns:a16="http://schemas.microsoft.com/office/drawing/2014/main" id="{030FC3EB-DFD2-314C-A6F8-74AA299CA5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3668" y="4820504"/>
            <a:ext cx="4856348" cy="1232906"/>
          </a:xfrm>
        </p:spPr>
        <p:txBody>
          <a:bodyPr lIns="0" tIns="0" rIns="0" bIns="0" rtlCol="0">
            <a:normAutofit/>
          </a:bodyPr>
          <a:lstStyle>
            <a:lvl1pPr marL="7938" indent="0" algn="ctr">
              <a:lnSpc>
                <a:spcPct val="100000"/>
              </a:lnSpc>
              <a:spcAft>
                <a:spcPts val="0"/>
              </a:spcAft>
              <a:buNone/>
              <a:tabLst/>
              <a:defRPr sz="2000" b="0" i="0" cap="all" baseline="0">
                <a:solidFill>
                  <a:schemeClr val="bg1"/>
                </a:solidFill>
                <a:latin typeface="Avenir Black" panose="02000503020000020003" pitchFamily="2" charset="0"/>
              </a:defRPr>
            </a:lvl1pPr>
            <a:lvl2pPr marL="7938" indent="0" algn="ctr">
              <a:lnSpc>
                <a:spcPct val="110000"/>
              </a:lnSpc>
              <a:spcAft>
                <a:spcPts val="600"/>
              </a:spcAft>
              <a:buNone/>
              <a:tabLst/>
              <a:defRPr sz="160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  <p:sp>
        <p:nvSpPr>
          <p:cNvPr id="8" name="Text Placeholder 23">
            <a:extLst>
              <a:ext uri="{FF2B5EF4-FFF2-40B4-BE49-F238E27FC236}">
                <a16:creationId xmlns:a16="http://schemas.microsoft.com/office/drawing/2014/main" id="{A3C04E75-E6A6-7546-A5D3-D37BB90C70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41984" y="4820504"/>
            <a:ext cx="4856348" cy="1232906"/>
          </a:xfrm>
        </p:spPr>
        <p:txBody>
          <a:bodyPr lIns="0" tIns="0" rIns="0" bIns="0" rtlCol="0">
            <a:normAutofit/>
          </a:bodyPr>
          <a:lstStyle>
            <a:lvl1pPr marL="7938" indent="0" algn="ctr">
              <a:lnSpc>
                <a:spcPct val="100000"/>
              </a:lnSpc>
              <a:spcAft>
                <a:spcPts val="0"/>
              </a:spcAft>
              <a:buNone/>
              <a:tabLst/>
              <a:defRPr sz="2000" b="1" i="0" cap="all" baseline="0">
                <a:solidFill>
                  <a:schemeClr val="bg1"/>
                </a:solidFill>
                <a:latin typeface="Avenir Black" panose="02000503020000020003" pitchFamily="2" charset="0"/>
              </a:defRPr>
            </a:lvl1pPr>
            <a:lvl2pPr marL="7938" indent="0" algn="ctr">
              <a:lnSpc>
                <a:spcPct val="110000"/>
              </a:lnSpc>
              <a:spcAft>
                <a:spcPts val="600"/>
              </a:spcAft>
              <a:buNone/>
              <a:tabLst/>
              <a:defRPr sz="160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41483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17902A2-02A9-104E-AD91-307C84058118}"/>
              </a:ext>
            </a:extLst>
          </p:cNvPr>
          <p:cNvSpPr/>
          <p:nvPr userDrawn="1"/>
        </p:nvSpPr>
        <p:spPr>
          <a:xfrm flipV="1">
            <a:off x="0" y="0"/>
            <a:ext cx="12192000" cy="3022600"/>
          </a:xfrm>
          <a:prstGeom prst="rect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b="0" i="0">
              <a:latin typeface="Avenir Book" panose="02000503020000020003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10783823" cy="1232906"/>
          </a:xfrm>
        </p:spPr>
        <p:txBody>
          <a:bodyPr lIns="0" tIns="0" rIns="0" bIns="0" rtlCol="0" anchor="b" anchorCtr="0">
            <a:normAutofit/>
          </a:bodyPr>
          <a:lstStyle>
            <a:lvl1pPr algn="ctr">
              <a:defRPr sz="4000">
                <a:solidFill>
                  <a:srgbClr val="510C76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015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4AECF5-0324-684F-97CB-9BF3F5215C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1876" y="6125192"/>
            <a:ext cx="5905044" cy="365760"/>
          </a:xfrm>
        </p:spPr>
        <p:txBody>
          <a:bodyPr lIns="0" tIns="0" rIns="0" bIns="0" rtlCol="0" anchor="ctr" anchorCtr="0"/>
          <a:lstStyle>
            <a:lvl1pPr marL="7938" indent="-7938">
              <a:lnSpc>
                <a:spcPct val="110000"/>
              </a:lnSpc>
              <a:spcBef>
                <a:spcPts val="0"/>
              </a:spcBef>
              <a:buNone/>
              <a:tabLst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3C3D50-5444-4F46-8BDF-BE2550E12F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34877" y="2147028"/>
            <a:ext cx="4705523" cy="731838"/>
          </a:xfr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tabLst/>
              <a:defRPr sz="2200" b="1">
                <a:solidFill>
                  <a:schemeClr val="accent1"/>
                </a:solidFill>
              </a:defRPr>
            </a:lvl1pPr>
            <a:lvl2pPr marL="0" indent="0" algn="ctr">
              <a:buNone/>
              <a:tabLst/>
              <a:defRPr sz="2200">
                <a:solidFill>
                  <a:schemeClr val="accent1"/>
                </a:solidFill>
              </a:defRPr>
            </a:lvl2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7EF8982-F964-2A47-A9FC-4C5E6AC21B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51600" y="2147028"/>
            <a:ext cx="4705523" cy="731838"/>
          </a:xfr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tabLst/>
              <a:defRPr sz="2200" b="1">
                <a:solidFill>
                  <a:schemeClr val="accent1"/>
                </a:solidFill>
              </a:defRPr>
            </a:lvl1pPr>
            <a:lvl2pPr marL="0" indent="0" algn="ctr">
              <a:buNone/>
              <a:tabLst/>
              <a:defRPr sz="2200">
                <a:solidFill>
                  <a:schemeClr val="accent1"/>
                </a:solidFill>
              </a:defRPr>
            </a:lvl2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72705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17902A2-02A9-104E-AD91-307C84058118}"/>
              </a:ext>
            </a:extLst>
          </p:cNvPr>
          <p:cNvSpPr/>
          <p:nvPr userDrawn="1"/>
        </p:nvSpPr>
        <p:spPr>
          <a:xfrm>
            <a:off x="0" y="3022600"/>
            <a:ext cx="12192000" cy="3835400"/>
          </a:xfrm>
          <a:prstGeom prst="rect">
            <a:avLst/>
          </a:prstGeom>
          <a:solidFill>
            <a:schemeClr val="accent5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b="0" i="0">
              <a:latin typeface="Avenir Book" panose="02000503020000020003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10783823" cy="1232906"/>
          </a:xfrm>
        </p:spPr>
        <p:txBody>
          <a:bodyPr lIns="0" tIns="0" rIns="0" bIns="0" rtlCol="0" anchor="b" anchorCtr="0">
            <a:normAutofit/>
          </a:bodyPr>
          <a:lstStyle>
            <a:lvl1pPr algn="ctr">
              <a:defRPr sz="4000">
                <a:solidFill>
                  <a:schemeClr val="accent5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015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4AECF5-0324-684F-97CB-9BF3F5215C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1876" y="6086787"/>
            <a:ext cx="9668354" cy="442570"/>
          </a:xfrm>
        </p:spPr>
        <p:txBody>
          <a:bodyPr lIns="0" tIns="0" rIns="0" bIns="0" rtlCol="0" anchor="ctr" anchorCtr="0">
            <a:normAutofit/>
          </a:bodyPr>
          <a:lstStyle>
            <a:lvl1pPr marL="7938" indent="-7938">
              <a:lnSpc>
                <a:spcPct val="110000"/>
              </a:lnSpc>
              <a:spcBef>
                <a:spcPts val="0"/>
              </a:spcBef>
              <a:buNone/>
              <a:tabLst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3C3D50-5444-4F46-8BDF-BE2550E12F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4688" y="1918268"/>
            <a:ext cx="2167963" cy="1465544"/>
          </a:xfrm>
        </p:spPr>
        <p:txBody>
          <a:bodyPr lIns="0" tIns="0" rIns="0" bIns="0" rtlCol="0">
            <a:normAutofit/>
          </a:bodyPr>
          <a:lstStyle>
            <a:lvl1pPr marL="0" indent="0" algn="l">
              <a:buNone/>
              <a:tabLst/>
              <a:defRPr sz="1800" b="0">
                <a:solidFill>
                  <a:schemeClr val="tx1"/>
                </a:solidFill>
              </a:defRPr>
            </a:lvl1pPr>
            <a:lvl2pPr marL="0" indent="0" algn="l">
              <a:buNone/>
              <a:tabLst/>
              <a:defRPr sz="1800" b="0">
                <a:solidFill>
                  <a:schemeClr val="tx1"/>
                </a:solidFill>
              </a:defRPr>
            </a:lvl2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7EF8982-F964-2A47-A9FC-4C5E6AC21B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61788" y="1918268"/>
            <a:ext cx="2112071" cy="827684"/>
          </a:xfrm>
        </p:spPr>
        <p:txBody>
          <a:bodyPr lIns="0" tIns="0" rIns="0" bIns="0" rtlCol="0">
            <a:normAutofit/>
          </a:bodyPr>
          <a:lstStyle>
            <a:lvl1pPr marL="0" indent="0" algn="l">
              <a:buNone/>
              <a:tabLst/>
              <a:defRPr sz="1800" b="0">
                <a:solidFill>
                  <a:schemeClr val="tx1"/>
                </a:solidFill>
              </a:defRPr>
            </a:lvl1pPr>
            <a:lvl2pPr marL="0" indent="0" algn="l">
              <a:buNone/>
              <a:tabLst/>
              <a:defRPr sz="1800" b="0">
                <a:solidFill>
                  <a:schemeClr val="tx1"/>
                </a:solidFill>
              </a:defRPr>
            </a:lvl2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4F9D347C-3AAD-274B-8649-5E45007EADC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80399" y="1916320"/>
            <a:ext cx="2319259" cy="927750"/>
          </a:xfrm>
        </p:spPr>
        <p:txBody>
          <a:bodyPr lIns="0" tIns="0" rIns="0" bIns="0" rtlCol="0">
            <a:normAutofit/>
          </a:bodyPr>
          <a:lstStyle>
            <a:lvl1pPr marL="0" indent="0" algn="l">
              <a:buNone/>
              <a:tabLst/>
              <a:defRPr sz="1800" b="0">
                <a:solidFill>
                  <a:schemeClr val="tx1"/>
                </a:solidFill>
              </a:defRPr>
            </a:lvl1pPr>
            <a:lvl2pPr marL="0" indent="0" algn="l">
              <a:buNone/>
              <a:tabLst/>
              <a:defRPr sz="1800" b="0">
                <a:solidFill>
                  <a:schemeClr val="tx1"/>
                </a:solidFill>
              </a:defRPr>
            </a:lvl2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F6E2B37D-6711-0728-88CC-BA454E54B60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229546" y="1916320"/>
            <a:ext cx="2204848" cy="927750"/>
          </a:xfrm>
        </p:spPr>
        <p:txBody>
          <a:bodyPr lIns="0" tIns="0" rIns="0" bIns="0" rtlCol="0">
            <a:normAutofit/>
          </a:bodyPr>
          <a:lstStyle>
            <a:lvl1pPr marL="0" indent="0" algn="l">
              <a:buNone/>
              <a:tabLst/>
              <a:defRPr sz="1800" b="0">
                <a:solidFill>
                  <a:schemeClr val="tx1"/>
                </a:solidFill>
              </a:defRPr>
            </a:lvl1pPr>
            <a:lvl2pPr marL="0" indent="0" algn="l">
              <a:buNone/>
              <a:tabLst/>
              <a:defRPr sz="1800" b="0">
                <a:solidFill>
                  <a:schemeClr val="tx1"/>
                </a:solidFill>
              </a:defRPr>
            </a:lvl2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381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10783823" cy="1232906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4000">
                <a:solidFill>
                  <a:srgbClr val="510C76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DF8B-4D7D-D743-BC2A-C4D306CE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4774" y="1884360"/>
            <a:ext cx="9423136" cy="1010611"/>
          </a:xfrm>
        </p:spPr>
        <p:txBody>
          <a:bodyPr lIns="0" tIns="0" rIns="0" bIns="0" rtlCol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None/>
              <a:defRPr sz="2400" b="0" i="0">
                <a:solidFill>
                  <a:schemeClr val="accent1"/>
                </a:solidFill>
                <a:latin typeface="Avenir Book" panose="02000503020000020003" pitchFamily="2" charset="0"/>
              </a:defRPr>
            </a:lvl1pPr>
            <a:lvl2pPr marL="14288" indent="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None/>
              <a:tabLst/>
              <a:defRPr sz="2400" b="0">
                <a:solidFill>
                  <a:schemeClr val="tx1"/>
                </a:solidFill>
                <a:latin typeface="Avenir Book" panose="02000503020000020003" pitchFamily="2" charset="0"/>
              </a:defRPr>
            </a:lvl2pPr>
            <a:lvl3pPr>
              <a:buClr>
                <a:srgbClr val="510C76"/>
              </a:buClr>
              <a:defRPr sz="11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015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4AECF5-0324-684F-97CB-9BF3F5215C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1875" y="6125192"/>
            <a:ext cx="9646765" cy="365760"/>
          </a:xfrm>
        </p:spPr>
        <p:txBody>
          <a:bodyPr lIns="0" tIns="0" rIns="0" bIns="0" rtlCol="0" anchor="ctr" anchorCtr="0">
            <a:normAutofit/>
          </a:bodyPr>
          <a:lstStyle>
            <a:lvl1pPr marL="7938" indent="-7938">
              <a:lnSpc>
                <a:spcPct val="110000"/>
              </a:lnSpc>
              <a:buNone/>
              <a:tabLst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2128EABD-CCDF-214E-9B69-9B3E0F7A756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04089" y="1884360"/>
            <a:ext cx="1010611" cy="1010611"/>
          </a:xfrm>
          <a:prstGeom prst="ellipse">
            <a:avLst/>
          </a:prstGeom>
          <a:solidFill>
            <a:schemeClr val="accent1"/>
          </a:solidFill>
        </p:spPr>
        <p:txBody>
          <a:bodyPr rtlCol="0" anchor="ctr" anchorCtr="0">
            <a:normAutofit/>
          </a:bodyPr>
          <a:lstStyle>
            <a:lvl1pPr marL="7938" indent="-7938" algn="ctr"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Icon</a:t>
            </a:r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A96CC7A1-47ED-0741-995C-52BA1CC7A95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6411" y="3253816"/>
            <a:ext cx="1010611" cy="1010611"/>
          </a:xfrm>
          <a:prstGeom prst="ellipse">
            <a:avLst/>
          </a:prstGeom>
          <a:solidFill>
            <a:schemeClr val="accent1"/>
          </a:solidFill>
        </p:spPr>
        <p:txBody>
          <a:bodyPr rtlCol="0" anchor="ctr" anchorCtr="0">
            <a:normAutofit/>
          </a:bodyPr>
          <a:lstStyle>
            <a:lvl1pPr marL="7938" indent="-7938" algn="ctr"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Icon</a:t>
            </a:r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FCF4738D-1190-2246-BA80-77B131731A3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6410" y="4623273"/>
            <a:ext cx="1010611" cy="1010611"/>
          </a:xfrm>
          <a:prstGeom prst="ellipse">
            <a:avLst/>
          </a:prstGeom>
          <a:solidFill>
            <a:schemeClr val="accent1"/>
          </a:solidFill>
        </p:spPr>
        <p:txBody>
          <a:bodyPr rtlCol="0" anchor="ctr" anchorCtr="0">
            <a:normAutofit/>
          </a:bodyPr>
          <a:lstStyle>
            <a:lvl1pPr marL="7938" indent="-7938" algn="ctr"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Icon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DC6C6CD-C655-674D-BCD4-02A3C920CBA2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2064774" y="3253816"/>
            <a:ext cx="9423136" cy="1010611"/>
          </a:xfrm>
        </p:spPr>
        <p:txBody>
          <a:bodyPr lIns="0" tIns="0" rIns="0" bIns="0" rtlCol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None/>
              <a:defRPr sz="2400" b="0" i="0">
                <a:solidFill>
                  <a:schemeClr val="accent1"/>
                </a:solidFill>
                <a:latin typeface="Avenir Book" panose="02000503020000020003" pitchFamily="2" charset="0"/>
              </a:defRPr>
            </a:lvl1pPr>
            <a:lvl2pPr marL="14288" indent="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None/>
              <a:tabLst/>
              <a:defRPr sz="2400" b="0">
                <a:solidFill>
                  <a:schemeClr val="tx1"/>
                </a:solidFill>
                <a:latin typeface="Avenir Book" panose="02000503020000020003" pitchFamily="2" charset="0"/>
              </a:defRPr>
            </a:lvl2pPr>
            <a:lvl3pPr>
              <a:buClr>
                <a:srgbClr val="510C76"/>
              </a:buClr>
              <a:defRPr sz="11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B7FEB0C-EF6B-4643-8E9B-EB2DE8266108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2064774" y="4623272"/>
            <a:ext cx="9423136" cy="1010611"/>
          </a:xfrm>
        </p:spPr>
        <p:txBody>
          <a:bodyPr lIns="0" tIns="0" rIns="0" bIns="0" rtlCol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None/>
              <a:defRPr sz="2400" b="0" i="0">
                <a:solidFill>
                  <a:schemeClr val="accent1"/>
                </a:solidFill>
                <a:latin typeface="Avenir Book" panose="02000503020000020003" pitchFamily="2" charset="0"/>
              </a:defRPr>
            </a:lvl1pPr>
            <a:lvl2pPr marL="14288" indent="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None/>
              <a:tabLst/>
              <a:defRPr sz="2400" b="0">
                <a:solidFill>
                  <a:schemeClr val="tx1"/>
                </a:solidFill>
                <a:latin typeface="Avenir Book" panose="02000503020000020003" pitchFamily="2" charset="0"/>
              </a:defRPr>
            </a:lvl2pPr>
            <a:lvl3pPr>
              <a:buClr>
                <a:srgbClr val="510C76"/>
              </a:buClr>
              <a:defRPr sz="11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713662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10783823" cy="1232906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DF8B-4D7D-D743-BC2A-C4D306CE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4774" y="1884360"/>
            <a:ext cx="9423136" cy="1010611"/>
          </a:xfrm>
        </p:spPr>
        <p:txBody>
          <a:bodyPr lIns="0" tIns="0" rIns="0" bIns="0" rtlCol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None/>
              <a:defRPr sz="2400" b="0" i="0">
                <a:solidFill>
                  <a:schemeClr val="tx2"/>
                </a:solidFill>
                <a:latin typeface="Avenir Book" panose="02000503020000020003" pitchFamily="2" charset="0"/>
              </a:defRPr>
            </a:lvl1pPr>
            <a:lvl2pPr marL="14288" indent="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None/>
              <a:tabLst/>
              <a:defRPr sz="2400" b="0">
                <a:solidFill>
                  <a:schemeClr val="tx1"/>
                </a:solidFill>
                <a:latin typeface="Avenir Book" panose="02000503020000020003" pitchFamily="2" charset="0"/>
              </a:defRPr>
            </a:lvl2pPr>
            <a:lvl3pPr>
              <a:buClr>
                <a:srgbClr val="510C76"/>
              </a:buClr>
              <a:defRPr sz="11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015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4AECF5-0324-684F-97CB-9BF3F5215C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1875" y="6125192"/>
            <a:ext cx="9646765" cy="365760"/>
          </a:xfrm>
        </p:spPr>
        <p:txBody>
          <a:bodyPr lIns="0" tIns="0" rIns="0" bIns="0" rtlCol="0" anchor="ctr" anchorCtr="0">
            <a:normAutofit/>
          </a:bodyPr>
          <a:lstStyle>
            <a:lvl1pPr marL="7938" indent="-7938">
              <a:lnSpc>
                <a:spcPct val="110000"/>
              </a:lnSpc>
              <a:buNone/>
              <a:tabLst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2128EABD-CCDF-214E-9B69-9B3E0F7A756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04089" y="1884360"/>
            <a:ext cx="1010611" cy="1010611"/>
          </a:xfrm>
          <a:prstGeom prst="ellipse">
            <a:avLst/>
          </a:prstGeom>
          <a:solidFill>
            <a:schemeClr val="tx2"/>
          </a:solidFill>
        </p:spPr>
        <p:txBody>
          <a:bodyPr rtlCol="0" anchor="ctr" anchorCtr="0">
            <a:normAutofit/>
          </a:bodyPr>
          <a:lstStyle>
            <a:lvl1pPr marL="7938" indent="-7938" algn="ctr"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Icon</a:t>
            </a:r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A96CC7A1-47ED-0741-995C-52BA1CC7A95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6411" y="3253816"/>
            <a:ext cx="1010611" cy="1010611"/>
          </a:xfrm>
          <a:prstGeom prst="ellipse">
            <a:avLst/>
          </a:prstGeom>
          <a:solidFill>
            <a:schemeClr val="tx2"/>
          </a:solidFill>
        </p:spPr>
        <p:txBody>
          <a:bodyPr rtlCol="0" anchor="ctr" anchorCtr="0">
            <a:normAutofit/>
          </a:bodyPr>
          <a:lstStyle>
            <a:lvl1pPr marL="7938" indent="-7938" algn="ctr"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Icon</a:t>
            </a:r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FCF4738D-1190-2246-BA80-77B131731A3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6410" y="4623273"/>
            <a:ext cx="1010611" cy="1010611"/>
          </a:xfrm>
          <a:prstGeom prst="ellipse">
            <a:avLst/>
          </a:prstGeom>
          <a:solidFill>
            <a:schemeClr val="tx2"/>
          </a:solidFill>
        </p:spPr>
        <p:txBody>
          <a:bodyPr rtlCol="0" anchor="ctr" anchorCtr="0">
            <a:normAutofit/>
          </a:bodyPr>
          <a:lstStyle>
            <a:lvl1pPr marL="7938" indent="-7938" algn="ctr"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Icon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DC6C6CD-C655-674D-BCD4-02A3C920CBA2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2064774" y="3253816"/>
            <a:ext cx="9423136" cy="1010611"/>
          </a:xfrm>
        </p:spPr>
        <p:txBody>
          <a:bodyPr lIns="0" tIns="0" rIns="0" bIns="0" rtlCol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None/>
              <a:defRPr sz="2400" b="0" i="0">
                <a:solidFill>
                  <a:schemeClr val="tx2"/>
                </a:solidFill>
                <a:latin typeface="Avenir Book" panose="02000503020000020003" pitchFamily="2" charset="0"/>
              </a:defRPr>
            </a:lvl1pPr>
            <a:lvl2pPr marL="14288" indent="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None/>
              <a:tabLst/>
              <a:defRPr sz="2400" b="0">
                <a:solidFill>
                  <a:schemeClr val="tx1"/>
                </a:solidFill>
                <a:latin typeface="Avenir Book" panose="02000503020000020003" pitchFamily="2" charset="0"/>
              </a:defRPr>
            </a:lvl2pPr>
            <a:lvl3pPr>
              <a:buClr>
                <a:srgbClr val="510C76"/>
              </a:buClr>
              <a:defRPr sz="11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B7FEB0C-EF6B-4643-8E9B-EB2DE8266108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2064774" y="4623272"/>
            <a:ext cx="9423136" cy="1010611"/>
          </a:xfrm>
        </p:spPr>
        <p:txBody>
          <a:bodyPr lIns="0" tIns="0" rIns="0" bIns="0" rtlCol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None/>
              <a:defRPr sz="2400" b="0" i="0">
                <a:solidFill>
                  <a:schemeClr val="tx2"/>
                </a:solidFill>
                <a:latin typeface="Avenir Book" panose="02000503020000020003" pitchFamily="2" charset="0"/>
              </a:defRPr>
            </a:lvl1pPr>
            <a:lvl2pPr marL="14288" indent="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None/>
              <a:tabLst/>
              <a:defRPr sz="2400" b="0">
                <a:solidFill>
                  <a:schemeClr val="tx1"/>
                </a:solidFill>
                <a:latin typeface="Avenir Book" panose="02000503020000020003" pitchFamily="2" charset="0"/>
              </a:defRPr>
            </a:lvl2pPr>
            <a:lvl3pPr>
              <a:buClr>
                <a:srgbClr val="510C76"/>
              </a:buClr>
              <a:defRPr sz="11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22716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10783823" cy="1232906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4000">
                <a:solidFill>
                  <a:schemeClr val="accent5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DF8B-4D7D-D743-BC2A-C4D306CE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4774" y="1884360"/>
            <a:ext cx="9423136" cy="1010611"/>
          </a:xfrm>
        </p:spPr>
        <p:txBody>
          <a:bodyPr lIns="0" tIns="0" rIns="0" bIns="0" rtlCol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None/>
              <a:defRPr sz="2400" b="0" i="0">
                <a:solidFill>
                  <a:schemeClr val="accent5"/>
                </a:solidFill>
                <a:latin typeface="Avenir Book" panose="02000503020000020003" pitchFamily="2" charset="0"/>
              </a:defRPr>
            </a:lvl1pPr>
            <a:lvl2pPr marL="14288" indent="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None/>
              <a:tabLst/>
              <a:defRPr sz="2400" b="0">
                <a:solidFill>
                  <a:schemeClr val="tx1"/>
                </a:solidFill>
                <a:latin typeface="Avenir Book" panose="02000503020000020003" pitchFamily="2" charset="0"/>
              </a:defRPr>
            </a:lvl2pPr>
            <a:lvl3pPr>
              <a:buClr>
                <a:srgbClr val="510C76"/>
              </a:buClr>
              <a:defRPr sz="11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015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4AECF5-0324-684F-97CB-9BF3F5215C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1875" y="6125192"/>
            <a:ext cx="9646765" cy="365760"/>
          </a:xfrm>
        </p:spPr>
        <p:txBody>
          <a:bodyPr lIns="0" tIns="0" rIns="0" bIns="0" rtlCol="0" anchor="ctr" anchorCtr="0">
            <a:normAutofit/>
          </a:bodyPr>
          <a:lstStyle>
            <a:lvl1pPr marL="7938" indent="-7938">
              <a:lnSpc>
                <a:spcPct val="110000"/>
              </a:lnSpc>
              <a:buNone/>
              <a:tabLst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2128EABD-CCDF-214E-9B69-9B3E0F7A756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04089" y="1884360"/>
            <a:ext cx="1010611" cy="1010611"/>
          </a:xfrm>
          <a:prstGeom prst="ellipse">
            <a:avLst/>
          </a:prstGeom>
          <a:solidFill>
            <a:schemeClr val="accent5"/>
          </a:solidFill>
        </p:spPr>
        <p:txBody>
          <a:bodyPr rtlCol="0" anchor="ctr" anchorCtr="0">
            <a:normAutofit/>
          </a:bodyPr>
          <a:lstStyle>
            <a:lvl1pPr marL="7938" indent="-7938" algn="ctr"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Icon</a:t>
            </a:r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A96CC7A1-47ED-0741-995C-52BA1CC7A95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6411" y="3253816"/>
            <a:ext cx="1010611" cy="1010611"/>
          </a:xfrm>
          <a:prstGeom prst="ellipse">
            <a:avLst/>
          </a:prstGeom>
          <a:solidFill>
            <a:schemeClr val="accent5"/>
          </a:solidFill>
        </p:spPr>
        <p:txBody>
          <a:bodyPr rtlCol="0" anchor="ctr" anchorCtr="0">
            <a:normAutofit/>
          </a:bodyPr>
          <a:lstStyle>
            <a:lvl1pPr marL="7938" indent="-7938" algn="ctr"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Icon</a:t>
            </a:r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FCF4738D-1190-2246-BA80-77B131731A3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6410" y="4623273"/>
            <a:ext cx="1010611" cy="1010611"/>
          </a:xfrm>
          <a:prstGeom prst="ellipse">
            <a:avLst/>
          </a:prstGeom>
          <a:solidFill>
            <a:schemeClr val="accent5"/>
          </a:solidFill>
        </p:spPr>
        <p:txBody>
          <a:bodyPr rtlCol="0" anchor="ctr" anchorCtr="0">
            <a:normAutofit/>
          </a:bodyPr>
          <a:lstStyle>
            <a:lvl1pPr marL="7938" indent="-7938" algn="ctr"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Icon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DC6C6CD-C655-674D-BCD4-02A3C920CBA2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2064774" y="3253816"/>
            <a:ext cx="9423136" cy="1010611"/>
          </a:xfrm>
        </p:spPr>
        <p:txBody>
          <a:bodyPr lIns="0" tIns="0" rIns="0" bIns="0" rtlCol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None/>
              <a:defRPr sz="2400" b="0" i="0">
                <a:solidFill>
                  <a:schemeClr val="accent5"/>
                </a:solidFill>
                <a:latin typeface="Avenir Book" panose="02000503020000020003" pitchFamily="2" charset="0"/>
              </a:defRPr>
            </a:lvl1pPr>
            <a:lvl2pPr marL="14288" indent="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None/>
              <a:tabLst/>
              <a:defRPr sz="2400" b="0">
                <a:solidFill>
                  <a:schemeClr val="tx1"/>
                </a:solidFill>
                <a:latin typeface="Avenir Book" panose="02000503020000020003" pitchFamily="2" charset="0"/>
              </a:defRPr>
            </a:lvl2pPr>
            <a:lvl3pPr>
              <a:buClr>
                <a:srgbClr val="510C76"/>
              </a:buClr>
              <a:defRPr sz="11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B7FEB0C-EF6B-4643-8E9B-EB2DE8266108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2064774" y="4623272"/>
            <a:ext cx="9423136" cy="1010611"/>
          </a:xfrm>
        </p:spPr>
        <p:txBody>
          <a:bodyPr lIns="0" tIns="0" rIns="0" bIns="0" rtlCol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None/>
              <a:defRPr sz="2400" b="0" i="0">
                <a:solidFill>
                  <a:schemeClr val="accent5"/>
                </a:solidFill>
                <a:latin typeface="Avenir Book" panose="02000503020000020003" pitchFamily="2" charset="0"/>
              </a:defRPr>
            </a:lvl1pPr>
            <a:lvl2pPr marL="14288" indent="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None/>
              <a:tabLst/>
              <a:defRPr sz="2400" b="0">
                <a:solidFill>
                  <a:schemeClr val="tx1"/>
                </a:solidFill>
                <a:latin typeface="Avenir Book" panose="02000503020000020003" pitchFamily="2" charset="0"/>
              </a:defRPr>
            </a:lvl2pPr>
            <a:lvl3pPr>
              <a:buClr>
                <a:srgbClr val="510C76"/>
              </a:buClr>
              <a:defRPr sz="11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2769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41EC4-8049-3249-BA31-6E75D6C726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9" y="1146362"/>
            <a:ext cx="6068852" cy="2614132"/>
          </a:xfrm>
        </p:spPr>
        <p:txBody>
          <a:bodyPr rtlCol="0" anchor="b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6C8E2E-7845-E046-B324-0E971BC120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1041" y="3854473"/>
            <a:ext cx="6068852" cy="1198302"/>
          </a:xfrm>
        </p:spPr>
        <p:txBody>
          <a:bodyPr rtlCol="0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83B4D0-F35A-CB4C-85E1-99C44E61C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78255-1F91-0F42-9D2A-C303DCB7D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2FCA8-394D-B24B-A662-AA66CD7DA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4B37875-7933-F345-AE65-E0AB5E984F8B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9435F625-BA6A-CF47-B29E-D53FD63C4A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1417" y="5377169"/>
            <a:ext cx="3033561" cy="842656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E05A78A-53E3-DF4E-9499-C12392A2C02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78995" y="0"/>
            <a:ext cx="4813005" cy="6858000"/>
          </a:xfrm>
          <a:solidFill>
            <a:schemeClr val="tx1">
              <a:lumMod val="50000"/>
              <a:lumOff val="5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4197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DF8B-4D7D-D743-BC2A-C4D306CE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9" y="601884"/>
            <a:ext cx="10783822" cy="1076445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None/>
              <a:defRPr sz="2400">
                <a:solidFill>
                  <a:schemeClr val="tx1"/>
                </a:solidFill>
              </a:defRPr>
            </a:lvl1pPr>
            <a:lvl2pPr marL="236537" indent="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None/>
              <a:tabLst/>
              <a:defRPr sz="2000">
                <a:solidFill>
                  <a:schemeClr val="tx1"/>
                </a:solidFill>
              </a:defRPr>
            </a:lvl2pPr>
            <a:lvl3pPr marL="914400" indent="0">
              <a:buClr>
                <a:srgbClr val="510C76"/>
              </a:buClr>
              <a:buNone/>
              <a:defRPr sz="1800">
                <a:solidFill>
                  <a:schemeClr val="tx1"/>
                </a:solidFill>
              </a:defRPr>
            </a:lvl3pPr>
            <a:lvl4pPr marL="1371600" indent="0">
              <a:buClr>
                <a:srgbClr val="510C76"/>
              </a:buClr>
              <a:buNone/>
              <a:defRPr sz="1600">
                <a:solidFill>
                  <a:schemeClr val="tx1"/>
                </a:solidFill>
              </a:defRPr>
            </a:lvl4pPr>
            <a:lvl5pPr marL="1828800" indent="0">
              <a:buClr>
                <a:srgbClr val="510C76"/>
              </a:buClr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015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4AECF5-0324-684F-97CB-9BF3F5215C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1876" y="6125192"/>
            <a:ext cx="5905044" cy="365760"/>
          </a:xfrm>
        </p:spPr>
        <p:txBody>
          <a:bodyPr lIns="0" tIns="0" rIns="0" bIns="0" rtlCol="0" anchor="ctr" anchorCtr="0"/>
          <a:lstStyle>
            <a:lvl1pPr marL="7938" indent="-7938">
              <a:lnSpc>
                <a:spcPct val="110000"/>
              </a:lnSpc>
              <a:buNone/>
              <a:tabLst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70209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5391911" cy="1396606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3600">
                <a:solidFill>
                  <a:srgbClr val="510C76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DF8B-4D7D-D743-BC2A-C4D306CE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9" y="2011680"/>
            <a:ext cx="5391911" cy="3749039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10C76"/>
              </a:buClr>
              <a:buNone/>
              <a:tabLst/>
              <a:defRPr sz="2400">
                <a:solidFill>
                  <a:schemeClr val="tx1"/>
                </a:solidFill>
              </a:defRPr>
            </a:lvl1pPr>
            <a:lvl2pPr marL="2286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10C76"/>
              </a:buClr>
              <a:buFont typeface="Arial" panose="020B0604020202020204" pitchFamily="34" charset="0"/>
              <a:buChar char="•"/>
              <a:tabLst/>
              <a:defRPr sz="2400">
                <a:solidFill>
                  <a:schemeClr val="tx1"/>
                </a:solidFill>
              </a:defRPr>
            </a:lvl2pPr>
            <a:lvl3pPr>
              <a:buClr>
                <a:srgbClr val="510C76"/>
              </a:buClr>
              <a:defRPr sz="16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40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4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396E8CB-4E6B-7A4F-B204-C3D619DEEC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77354" y="0"/>
            <a:ext cx="5814645" cy="6858000"/>
          </a:xfrm>
          <a:solidFill>
            <a:schemeClr val="tx2"/>
          </a:solidFill>
        </p:spPr>
        <p:txBody>
          <a:bodyPr rtlCol="0" anchor="ctr" anchorCtr="0">
            <a:normAutofit/>
          </a:bodyPr>
          <a:lstStyle>
            <a:lvl1pPr marL="6350" indent="-6350" algn="ctr"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3112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2828523-ED1E-834F-AAE3-A99540E66A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1876" y="6086787"/>
            <a:ext cx="4714123" cy="442570"/>
          </a:xfrm>
        </p:spPr>
        <p:txBody>
          <a:bodyPr lIns="0" tIns="0" rIns="0" bIns="0" rtlCol="0" anchor="ctr" anchorCtr="0">
            <a:normAutofit/>
          </a:bodyPr>
          <a:lstStyle>
            <a:lvl1pPr marL="7938" indent="-7938">
              <a:lnSpc>
                <a:spcPct val="110000"/>
              </a:lnSpc>
              <a:buNone/>
              <a:tabLst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05229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5391911" cy="1396606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DF8B-4D7D-D743-BC2A-C4D306CE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9" y="2011680"/>
            <a:ext cx="5391911" cy="3749039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10C76"/>
              </a:buClr>
              <a:buNone/>
              <a:tabLst/>
              <a:defRPr sz="2400">
                <a:solidFill>
                  <a:schemeClr val="tx1"/>
                </a:solidFill>
              </a:defRPr>
            </a:lvl1pPr>
            <a:lvl2pPr marL="2286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4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4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4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396E8CB-4E6B-7A4F-B204-C3D619DEEC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77354" y="0"/>
            <a:ext cx="5814645" cy="6858000"/>
          </a:xfrm>
          <a:solidFill>
            <a:schemeClr val="accent2"/>
          </a:solidFill>
        </p:spPr>
        <p:txBody>
          <a:bodyPr rtlCol="0" anchor="ctr" anchorCtr="0">
            <a:normAutofit/>
          </a:bodyPr>
          <a:lstStyle>
            <a:lvl1pPr marL="6350" indent="-6350" algn="ctr"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3112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2828523-ED1E-834F-AAE3-A99540E66A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1876" y="6086787"/>
            <a:ext cx="4714123" cy="442570"/>
          </a:xfrm>
        </p:spPr>
        <p:txBody>
          <a:bodyPr lIns="0" tIns="0" rIns="0" bIns="0" rtlCol="0" anchor="ctr" anchorCtr="0">
            <a:normAutofit/>
          </a:bodyPr>
          <a:lstStyle>
            <a:lvl1pPr marL="7938" indent="-7938">
              <a:lnSpc>
                <a:spcPct val="110000"/>
              </a:lnSpc>
              <a:buNone/>
              <a:tabLst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18537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5391911" cy="1396606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3600">
                <a:solidFill>
                  <a:schemeClr val="accent5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DF8B-4D7D-D743-BC2A-C4D306CE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9" y="2011680"/>
            <a:ext cx="5391911" cy="3749039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10C76"/>
              </a:buClr>
              <a:buNone/>
              <a:tabLst/>
              <a:defRPr sz="2400">
                <a:solidFill>
                  <a:schemeClr val="tx1"/>
                </a:solidFill>
              </a:defRPr>
            </a:lvl1pPr>
            <a:lvl2pPr marL="2286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10C76"/>
              </a:buClr>
              <a:buFont typeface="Arial" panose="020B0604020202020204" pitchFamily="34" charset="0"/>
              <a:buChar char="•"/>
              <a:tabLst/>
              <a:defRPr sz="2400">
                <a:solidFill>
                  <a:schemeClr val="tx1"/>
                </a:solidFill>
              </a:defRPr>
            </a:lvl2pPr>
            <a:lvl3pPr>
              <a:buClr>
                <a:srgbClr val="510C76"/>
              </a:buClr>
              <a:defRPr sz="16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40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4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396E8CB-4E6B-7A4F-B204-C3D619DEEC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77354" y="0"/>
            <a:ext cx="5814645" cy="6858000"/>
          </a:xfrm>
          <a:solidFill>
            <a:schemeClr val="accent5"/>
          </a:solidFill>
        </p:spPr>
        <p:txBody>
          <a:bodyPr rtlCol="0" anchor="ctr" anchorCtr="0">
            <a:normAutofit/>
          </a:bodyPr>
          <a:lstStyle>
            <a:lvl1pPr marL="6350" indent="-6350" algn="ctr"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3112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2828523-ED1E-834F-AAE3-A99540E66A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1876" y="6125192"/>
            <a:ext cx="4714123" cy="365760"/>
          </a:xfrm>
        </p:spPr>
        <p:txBody>
          <a:bodyPr lIns="0" tIns="0" rIns="0" bIns="0" rtlCol="0" anchor="ctr" anchorCtr="0"/>
          <a:lstStyle>
            <a:lvl1pPr marL="7938" indent="-7938">
              <a:lnSpc>
                <a:spcPct val="110000"/>
              </a:lnSpc>
              <a:buNone/>
              <a:tabLst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64797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DF8B-4D7D-D743-BC2A-C4D306CE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9" y="516532"/>
            <a:ext cx="5243001" cy="5244188"/>
          </a:xfrm>
        </p:spPr>
        <p:txBody>
          <a:bodyPr lIns="0" tIns="0" rIns="0" bIns="0" rtlCol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None/>
              <a:tabLst/>
              <a:defRPr sz="3600">
                <a:solidFill>
                  <a:schemeClr val="bg1"/>
                </a:solidFill>
              </a:defRPr>
            </a:lvl1pPr>
            <a:lvl2pPr marL="2286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tabLst/>
              <a:defRPr sz="3600">
                <a:solidFill>
                  <a:schemeClr val="bg1"/>
                </a:solidFill>
              </a:defRPr>
            </a:lvl2pPr>
            <a:lvl3pPr>
              <a:buClrTx/>
              <a:defRPr sz="2400">
                <a:solidFill>
                  <a:schemeClr val="bg1"/>
                </a:solidFill>
              </a:defRPr>
            </a:lvl3pPr>
            <a:lvl4pPr>
              <a:buClrTx/>
              <a:defRPr sz="2000">
                <a:solidFill>
                  <a:schemeClr val="bg1"/>
                </a:solidFill>
              </a:defRPr>
            </a:lvl4pPr>
            <a:lvl5pPr>
              <a:buClrTx/>
              <a:defRPr sz="20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04783" y="6056389"/>
            <a:ext cx="538267" cy="508692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396E8CB-4E6B-7A4F-B204-C3D619DEEC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77354" y="0"/>
            <a:ext cx="5814645" cy="6858000"/>
          </a:xfrm>
          <a:solidFill>
            <a:schemeClr val="tx1"/>
          </a:solidFill>
        </p:spPr>
        <p:txBody>
          <a:bodyPr rtlCol="0" anchor="ctr" anchorCtr="0">
            <a:normAutofit/>
          </a:bodyPr>
          <a:lstStyle>
            <a:lvl1pPr marL="6350" indent="-6350" algn="ctr"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3112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2828523-ED1E-834F-AAE3-A99540E66A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1876" y="6125192"/>
            <a:ext cx="4714123" cy="365760"/>
          </a:xfrm>
        </p:spPr>
        <p:txBody>
          <a:bodyPr lIns="0" tIns="0" rIns="0" bIns="0" rtlCol="0" anchor="ctr" anchorCtr="0">
            <a:normAutofit/>
          </a:bodyPr>
          <a:lstStyle>
            <a:lvl1pPr marL="7938" indent="-7938">
              <a:lnSpc>
                <a:spcPct val="110000"/>
              </a:lnSpc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66973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6E6130F-B0C2-0B4F-99D3-83868EA127EA}"/>
              </a:ext>
            </a:extLst>
          </p:cNvPr>
          <p:cNvSpPr/>
          <p:nvPr userDrawn="1"/>
        </p:nvSpPr>
        <p:spPr>
          <a:xfrm>
            <a:off x="0" y="0"/>
            <a:ext cx="5104436" cy="6858000"/>
          </a:xfrm>
          <a:prstGeom prst="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90" y="367049"/>
            <a:ext cx="3651525" cy="5322290"/>
          </a:xfrm>
        </p:spPr>
        <p:txBody>
          <a:bodyPr lIns="0" tIns="0" rIns="0" bIns="0" rtlCol="0" anchor="ctr" anchorCtr="0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DF8B-4D7D-D743-BC2A-C4D306CE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2349" y="1961854"/>
            <a:ext cx="4534022" cy="1254512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None/>
              <a:defRPr sz="1900" b="0">
                <a:solidFill>
                  <a:schemeClr val="tx1"/>
                </a:solidFill>
              </a:defRPr>
            </a:lvl1pPr>
            <a:lvl2pPr marL="236537" indent="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None/>
              <a:tabLst/>
              <a:defRPr sz="1400" b="0">
                <a:solidFill>
                  <a:schemeClr val="tx1"/>
                </a:solidFill>
              </a:defRPr>
            </a:lvl2pPr>
            <a:lvl3pPr marL="914400" indent="0">
              <a:buClr>
                <a:srgbClr val="510C76"/>
              </a:buClr>
              <a:buNone/>
              <a:defRPr sz="1200" b="0">
                <a:solidFill>
                  <a:schemeClr val="tx1"/>
                </a:solidFill>
              </a:defRPr>
            </a:lvl3pPr>
            <a:lvl4pPr marL="1371600" indent="0">
              <a:buClr>
                <a:srgbClr val="510C76"/>
              </a:buClr>
              <a:buNone/>
              <a:defRPr sz="1100" b="0">
                <a:solidFill>
                  <a:schemeClr val="tx1"/>
                </a:solidFill>
              </a:defRPr>
            </a:lvl4pPr>
            <a:lvl5pPr marL="1828800" indent="0">
              <a:buClr>
                <a:srgbClr val="510C76"/>
              </a:buClr>
              <a:buNone/>
              <a:defRPr sz="1100" b="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3112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2828523-ED1E-834F-AAE3-A99540E66A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08525" y="5982259"/>
            <a:ext cx="5220116" cy="582821"/>
          </a:xfrm>
        </p:spPr>
        <p:txBody>
          <a:bodyPr lIns="0" tIns="0" rIns="0" bIns="0" rtlCol="0" anchor="ctr" anchorCtr="0">
            <a:normAutofit/>
          </a:bodyPr>
          <a:lstStyle>
            <a:lvl1pPr marL="7938" indent="-7938">
              <a:lnSpc>
                <a:spcPct val="110000"/>
              </a:lnSpc>
              <a:buNone/>
              <a:tabLst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74C6FF0-ABDA-0040-A382-1B88B72C471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808663" y="1961856"/>
            <a:ext cx="933461" cy="933461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es-es"/>
              <a:t>Icon Goes Here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33074455-242D-254B-86BB-013B37872EBE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952349" y="610452"/>
            <a:ext cx="4534022" cy="1254512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None/>
              <a:defRPr sz="1900" b="0">
                <a:solidFill>
                  <a:schemeClr val="tx1"/>
                </a:solidFill>
              </a:defRPr>
            </a:lvl1pPr>
            <a:lvl2pPr marL="236537" indent="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None/>
              <a:tabLst/>
              <a:defRPr sz="1400" b="0">
                <a:solidFill>
                  <a:schemeClr val="tx1"/>
                </a:solidFill>
              </a:defRPr>
            </a:lvl2pPr>
            <a:lvl3pPr marL="914400" indent="0">
              <a:buClr>
                <a:srgbClr val="510C76"/>
              </a:buClr>
              <a:buNone/>
              <a:defRPr sz="1200" b="0">
                <a:solidFill>
                  <a:schemeClr val="tx1"/>
                </a:solidFill>
              </a:defRPr>
            </a:lvl3pPr>
            <a:lvl4pPr marL="1371600" indent="0">
              <a:buClr>
                <a:srgbClr val="510C76"/>
              </a:buClr>
              <a:buNone/>
              <a:defRPr sz="1100" b="0">
                <a:solidFill>
                  <a:schemeClr val="tx1"/>
                </a:solidFill>
              </a:defRPr>
            </a:lvl4pPr>
            <a:lvl5pPr marL="1828800" indent="0">
              <a:buClr>
                <a:srgbClr val="510C76"/>
              </a:buClr>
              <a:buNone/>
              <a:defRPr sz="1100" b="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3BB4A329-8A91-5C48-94EE-99224CDA347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808663" y="610453"/>
            <a:ext cx="933461" cy="933461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es-es"/>
              <a:t>Icon Goes Here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37F78ECB-71A4-764E-B96C-8D602536DB10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952349" y="3313256"/>
            <a:ext cx="4534022" cy="1254512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None/>
              <a:defRPr sz="1900" b="0">
                <a:solidFill>
                  <a:schemeClr val="tx1"/>
                </a:solidFill>
              </a:defRPr>
            </a:lvl1pPr>
            <a:lvl2pPr marL="236537" indent="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None/>
              <a:tabLst/>
              <a:defRPr sz="1400" b="0">
                <a:solidFill>
                  <a:schemeClr val="tx1"/>
                </a:solidFill>
              </a:defRPr>
            </a:lvl2pPr>
            <a:lvl3pPr marL="914400" indent="0">
              <a:buClr>
                <a:srgbClr val="510C76"/>
              </a:buClr>
              <a:buNone/>
              <a:defRPr sz="1200" b="0">
                <a:solidFill>
                  <a:schemeClr val="tx1"/>
                </a:solidFill>
              </a:defRPr>
            </a:lvl3pPr>
            <a:lvl4pPr marL="1371600" indent="0">
              <a:buClr>
                <a:srgbClr val="510C76"/>
              </a:buClr>
              <a:buNone/>
              <a:defRPr sz="1100" b="0">
                <a:solidFill>
                  <a:schemeClr val="tx1"/>
                </a:solidFill>
              </a:defRPr>
            </a:lvl4pPr>
            <a:lvl5pPr marL="1828800" indent="0">
              <a:buClr>
                <a:srgbClr val="510C76"/>
              </a:buClr>
              <a:buNone/>
              <a:defRPr sz="1100" b="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26" name="Picture Placeholder 7">
            <a:extLst>
              <a:ext uri="{FF2B5EF4-FFF2-40B4-BE49-F238E27FC236}">
                <a16:creationId xmlns:a16="http://schemas.microsoft.com/office/drawing/2014/main" id="{C37890FC-1F6C-354D-863D-27C6B0AC13E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808663" y="3313257"/>
            <a:ext cx="933461" cy="933461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es-es"/>
              <a:t>Icon Goes Here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9194B609-9483-E24D-A154-97257D401157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6952232" y="4664657"/>
            <a:ext cx="4535537" cy="1254512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None/>
              <a:defRPr sz="1900" b="0">
                <a:solidFill>
                  <a:schemeClr val="tx1"/>
                </a:solidFill>
              </a:defRPr>
            </a:lvl1pPr>
            <a:lvl2pPr marL="236537" indent="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None/>
              <a:tabLst/>
              <a:defRPr sz="1400" b="0">
                <a:solidFill>
                  <a:schemeClr val="tx1"/>
                </a:solidFill>
              </a:defRPr>
            </a:lvl2pPr>
            <a:lvl3pPr marL="914400" indent="0">
              <a:buClr>
                <a:srgbClr val="510C76"/>
              </a:buClr>
              <a:buNone/>
              <a:defRPr sz="1200" b="0">
                <a:solidFill>
                  <a:schemeClr val="tx1"/>
                </a:solidFill>
              </a:defRPr>
            </a:lvl3pPr>
            <a:lvl4pPr marL="1371600" indent="0">
              <a:buClr>
                <a:srgbClr val="510C76"/>
              </a:buClr>
              <a:buNone/>
              <a:defRPr sz="1100" b="0">
                <a:solidFill>
                  <a:schemeClr val="tx1"/>
                </a:solidFill>
              </a:defRPr>
            </a:lvl4pPr>
            <a:lvl5pPr marL="1828800" indent="0">
              <a:buClr>
                <a:srgbClr val="510C76"/>
              </a:buClr>
              <a:buNone/>
              <a:defRPr sz="1100" b="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28" name="Picture Placeholder 7">
            <a:extLst>
              <a:ext uri="{FF2B5EF4-FFF2-40B4-BE49-F238E27FC236}">
                <a16:creationId xmlns:a16="http://schemas.microsoft.com/office/drawing/2014/main" id="{C7F3A802-881B-5C49-954F-70F9BBCD278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808525" y="4664658"/>
            <a:ext cx="933461" cy="933461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es-es"/>
              <a:t>Icon Goes Here</a:t>
            </a:r>
          </a:p>
        </p:txBody>
      </p:sp>
    </p:spTree>
    <p:extLst>
      <p:ext uri="{BB962C8B-B14F-4D97-AF65-F5344CB8AC3E}">
        <p14:creationId xmlns:p14="http://schemas.microsoft.com/office/powerpoint/2010/main" val="38711268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6E6130F-B0C2-0B4F-99D3-83868EA127EA}"/>
              </a:ext>
            </a:extLst>
          </p:cNvPr>
          <p:cNvSpPr/>
          <p:nvPr userDrawn="1"/>
        </p:nvSpPr>
        <p:spPr>
          <a:xfrm>
            <a:off x="0" y="0"/>
            <a:ext cx="5104436" cy="6858000"/>
          </a:xfrm>
          <a:prstGeom prst="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90" y="367049"/>
            <a:ext cx="4013826" cy="5322290"/>
          </a:xfrm>
        </p:spPr>
        <p:txBody>
          <a:bodyPr lIns="0" tIns="0" rIns="0" bIns="0" rtlCol="0" anchor="ctr" anchorCtr="0">
            <a:normAutofit/>
          </a:bodyPr>
          <a:lstStyle>
            <a:lvl1pPr>
              <a:defRPr sz="4000">
                <a:solidFill>
                  <a:srgbClr val="510C76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DF8B-4D7D-D743-BC2A-C4D306CE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6939" y="721560"/>
            <a:ext cx="4600970" cy="1097280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None/>
              <a:defRPr sz="2000" b="0">
                <a:solidFill>
                  <a:schemeClr val="tx1"/>
                </a:solidFill>
              </a:defRPr>
            </a:lvl1pPr>
            <a:lvl2pPr marL="236537" indent="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None/>
              <a:tabLst/>
              <a:defRPr sz="1400" b="0">
                <a:solidFill>
                  <a:schemeClr val="tx1"/>
                </a:solidFill>
              </a:defRPr>
            </a:lvl2pPr>
            <a:lvl3pPr marL="914400" indent="0">
              <a:buClr>
                <a:srgbClr val="510C76"/>
              </a:buClr>
              <a:buNone/>
              <a:defRPr sz="1200" b="0">
                <a:solidFill>
                  <a:schemeClr val="tx1"/>
                </a:solidFill>
              </a:defRPr>
            </a:lvl3pPr>
            <a:lvl4pPr marL="1371600" indent="0">
              <a:buClr>
                <a:srgbClr val="510C76"/>
              </a:buClr>
              <a:buNone/>
              <a:defRPr sz="1100" b="0">
                <a:solidFill>
                  <a:schemeClr val="tx1"/>
                </a:solidFill>
              </a:defRPr>
            </a:lvl4pPr>
            <a:lvl5pPr marL="1828800" indent="0">
              <a:buClr>
                <a:srgbClr val="510C76"/>
              </a:buClr>
              <a:buNone/>
              <a:defRPr sz="1100" b="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3112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2828523-ED1E-834F-AAE3-A99540E66A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1877" y="5982259"/>
            <a:ext cx="3530592" cy="582821"/>
          </a:xfrm>
        </p:spPr>
        <p:txBody>
          <a:bodyPr lIns="0" tIns="0" rIns="0" bIns="0" rtlCol="0" anchor="ctr" anchorCtr="0"/>
          <a:lstStyle>
            <a:lvl1pPr marL="7938" indent="-7938">
              <a:lnSpc>
                <a:spcPct val="110000"/>
              </a:lnSpc>
              <a:buNone/>
              <a:tabLst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74C6FF0-ABDA-0040-A382-1B88B72C471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808663" y="721243"/>
            <a:ext cx="933461" cy="933461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es-es"/>
              <a:t>Icon Goes Here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33074455-242D-254B-86BB-013B37872EBE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886939" y="2078105"/>
            <a:ext cx="4600970" cy="1097280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None/>
              <a:defRPr sz="2000" b="0">
                <a:solidFill>
                  <a:schemeClr val="tx1"/>
                </a:solidFill>
              </a:defRPr>
            </a:lvl1pPr>
            <a:lvl2pPr marL="236537" indent="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None/>
              <a:tabLst/>
              <a:defRPr sz="1400" b="0">
                <a:solidFill>
                  <a:schemeClr val="tx1"/>
                </a:solidFill>
              </a:defRPr>
            </a:lvl2pPr>
            <a:lvl3pPr marL="914400" indent="0">
              <a:buClr>
                <a:srgbClr val="510C76"/>
              </a:buClr>
              <a:buNone/>
              <a:defRPr sz="1200" b="0">
                <a:solidFill>
                  <a:schemeClr val="tx1"/>
                </a:solidFill>
              </a:defRPr>
            </a:lvl3pPr>
            <a:lvl4pPr marL="1371600" indent="0">
              <a:buClr>
                <a:srgbClr val="510C76"/>
              </a:buClr>
              <a:buNone/>
              <a:defRPr sz="1100" b="0">
                <a:solidFill>
                  <a:schemeClr val="tx1"/>
                </a:solidFill>
              </a:defRPr>
            </a:lvl4pPr>
            <a:lvl5pPr marL="1828800" indent="0">
              <a:buClr>
                <a:srgbClr val="510C76"/>
              </a:buClr>
              <a:buNone/>
              <a:defRPr sz="1100" b="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3BB4A329-8A91-5C48-94EE-99224CDA347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808526" y="2077894"/>
            <a:ext cx="933461" cy="933461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es-es"/>
              <a:t>Icon Goes Here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37F78ECB-71A4-764E-B96C-8D602536DB10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886939" y="3434650"/>
            <a:ext cx="4600970" cy="1097280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None/>
              <a:defRPr sz="2000" b="0">
                <a:solidFill>
                  <a:schemeClr val="tx1"/>
                </a:solidFill>
              </a:defRPr>
            </a:lvl1pPr>
            <a:lvl2pPr marL="236537" indent="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None/>
              <a:tabLst/>
              <a:defRPr sz="1400" b="0">
                <a:solidFill>
                  <a:schemeClr val="tx1"/>
                </a:solidFill>
              </a:defRPr>
            </a:lvl2pPr>
            <a:lvl3pPr marL="914400" indent="0">
              <a:buClr>
                <a:srgbClr val="510C76"/>
              </a:buClr>
              <a:buNone/>
              <a:defRPr sz="1200" b="0">
                <a:solidFill>
                  <a:schemeClr val="tx1"/>
                </a:solidFill>
              </a:defRPr>
            </a:lvl3pPr>
            <a:lvl4pPr marL="1371600" indent="0">
              <a:buClr>
                <a:srgbClr val="510C76"/>
              </a:buClr>
              <a:buNone/>
              <a:defRPr sz="1100" b="0">
                <a:solidFill>
                  <a:schemeClr val="tx1"/>
                </a:solidFill>
              </a:defRPr>
            </a:lvl4pPr>
            <a:lvl5pPr marL="1828800" indent="0">
              <a:buClr>
                <a:srgbClr val="510C76"/>
              </a:buClr>
              <a:buNone/>
              <a:defRPr sz="1100" b="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26" name="Picture Placeholder 7">
            <a:extLst>
              <a:ext uri="{FF2B5EF4-FFF2-40B4-BE49-F238E27FC236}">
                <a16:creationId xmlns:a16="http://schemas.microsoft.com/office/drawing/2014/main" id="{C37890FC-1F6C-354D-863D-27C6B0AC13E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808663" y="3434545"/>
            <a:ext cx="933461" cy="933461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es-es"/>
              <a:t>Icon Goes Here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9194B609-9483-E24D-A154-97257D401157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6886939" y="4791196"/>
            <a:ext cx="4600970" cy="1097280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None/>
              <a:defRPr sz="2000" b="0">
                <a:solidFill>
                  <a:schemeClr val="tx1"/>
                </a:solidFill>
              </a:defRPr>
            </a:lvl1pPr>
            <a:lvl2pPr marL="236537" indent="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None/>
              <a:tabLst/>
              <a:defRPr sz="1400" b="0">
                <a:solidFill>
                  <a:schemeClr val="tx1"/>
                </a:solidFill>
              </a:defRPr>
            </a:lvl2pPr>
            <a:lvl3pPr marL="914400" indent="0">
              <a:buClr>
                <a:srgbClr val="510C76"/>
              </a:buClr>
              <a:buNone/>
              <a:defRPr sz="1200" b="0">
                <a:solidFill>
                  <a:schemeClr val="tx1"/>
                </a:solidFill>
              </a:defRPr>
            </a:lvl3pPr>
            <a:lvl4pPr marL="1371600" indent="0">
              <a:buClr>
                <a:srgbClr val="510C76"/>
              </a:buClr>
              <a:buNone/>
              <a:defRPr sz="1100" b="0">
                <a:solidFill>
                  <a:schemeClr val="tx1"/>
                </a:solidFill>
              </a:defRPr>
            </a:lvl4pPr>
            <a:lvl5pPr marL="1828800" indent="0">
              <a:buClr>
                <a:srgbClr val="510C76"/>
              </a:buClr>
              <a:buNone/>
              <a:defRPr sz="1100" b="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28" name="Picture Placeholder 7">
            <a:extLst>
              <a:ext uri="{FF2B5EF4-FFF2-40B4-BE49-F238E27FC236}">
                <a16:creationId xmlns:a16="http://schemas.microsoft.com/office/drawing/2014/main" id="{C7F3A802-881B-5C49-954F-70F9BBCD278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808525" y="4791197"/>
            <a:ext cx="933461" cy="933461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es-es"/>
              <a:t>Icon Goes Here</a:t>
            </a:r>
          </a:p>
        </p:txBody>
      </p:sp>
    </p:spTree>
    <p:extLst>
      <p:ext uri="{BB962C8B-B14F-4D97-AF65-F5344CB8AC3E}">
        <p14:creationId xmlns:p14="http://schemas.microsoft.com/office/powerpoint/2010/main" val="20516493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6E6130F-B0C2-0B4F-99D3-83868EA127EA}"/>
              </a:ext>
            </a:extLst>
          </p:cNvPr>
          <p:cNvSpPr/>
          <p:nvPr userDrawn="1"/>
        </p:nvSpPr>
        <p:spPr>
          <a:xfrm>
            <a:off x="0" y="0"/>
            <a:ext cx="5104436" cy="6858000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accent5"/>
              </a:solidFill>
            </a:endParaRPr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3112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2828523-ED1E-834F-AAE3-A99540E66A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83677" y="6016344"/>
            <a:ext cx="5455026" cy="582821"/>
          </a:xfrm>
        </p:spPr>
        <p:txBody>
          <a:bodyPr lIns="0" tIns="0" rIns="0" bIns="0" rtlCol="0" anchor="ctr" anchorCtr="0">
            <a:normAutofit/>
          </a:bodyPr>
          <a:lstStyle>
            <a:lvl1pPr marL="7938" indent="-7938">
              <a:lnSpc>
                <a:spcPct val="110000"/>
              </a:lnSpc>
              <a:buNone/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6365A6F-C67A-B245-974C-FF1FA25DE8D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04089" y="364070"/>
            <a:ext cx="4013827" cy="5322290"/>
          </a:xfrm>
        </p:spPr>
        <p:txBody>
          <a:bodyPr lIns="0" tIns="0" rIns="0" bIns="0" rtlCol="0" anchor="ctr" anchorCtr="0">
            <a:noAutofit/>
          </a:bodyPr>
          <a:lstStyle>
            <a:lvl1pPr marL="0" indent="0">
              <a:lnSpc>
                <a:spcPct val="90000"/>
              </a:lnSpc>
              <a:spcBef>
                <a:spcPts val="1800"/>
              </a:spcBef>
              <a:buClr>
                <a:srgbClr val="510C76"/>
              </a:buClr>
              <a:buNone/>
              <a:defRPr sz="3800">
                <a:solidFill>
                  <a:schemeClr val="accent5"/>
                </a:solidFill>
              </a:defRPr>
            </a:lvl1pPr>
            <a:lvl2pPr marL="9525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10C76"/>
              </a:buClr>
              <a:buFont typeface="System Font Regular"/>
              <a:buNone/>
              <a:tabLst/>
              <a:defRPr sz="2000">
                <a:solidFill>
                  <a:schemeClr val="tx1"/>
                </a:solidFill>
              </a:defRPr>
            </a:lvl2pPr>
            <a:lvl3pPr marL="914400" indent="0">
              <a:buClr>
                <a:srgbClr val="510C76"/>
              </a:buClr>
              <a:buNone/>
              <a:defRPr sz="1600">
                <a:solidFill>
                  <a:schemeClr val="tx1"/>
                </a:solidFill>
              </a:defRPr>
            </a:lvl3pPr>
            <a:lvl4pPr marL="1371600" indent="0">
              <a:buClr>
                <a:srgbClr val="510C76"/>
              </a:buClr>
              <a:buNone/>
              <a:defRPr sz="1400">
                <a:solidFill>
                  <a:schemeClr val="tx1"/>
                </a:solidFill>
              </a:defRPr>
            </a:lvl4pPr>
            <a:lvl5pPr marL="1828800" indent="0">
              <a:buClr>
                <a:srgbClr val="510C76"/>
              </a:buClr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33074455-242D-254B-86BB-013B37872EBE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5583677" y="364071"/>
            <a:ext cx="5904232" cy="5501708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None/>
              <a:defRPr sz="2000" b="0">
                <a:solidFill>
                  <a:schemeClr val="tx1"/>
                </a:solidFill>
              </a:defRPr>
            </a:lvl1pPr>
            <a:lvl2pPr marL="236537" indent="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None/>
              <a:tabLst/>
              <a:defRPr sz="1400" b="0">
                <a:solidFill>
                  <a:schemeClr val="tx1"/>
                </a:solidFill>
              </a:defRPr>
            </a:lvl2pPr>
            <a:lvl3pPr marL="914400" indent="0">
              <a:buClr>
                <a:srgbClr val="510C76"/>
              </a:buClr>
              <a:buNone/>
              <a:defRPr sz="1200" b="0">
                <a:solidFill>
                  <a:schemeClr val="tx1"/>
                </a:solidFill>
              </a:defRPr>
            </a:lvl3pPr>
            <a:lvl4pPr marL="1371600" indent="0">
              <a:buClr>
                <a:srgbClr val="510C76"/>
              </a:buClr>
              <a:buNone/>
              <a:defRPr sz="1100" b="0">
                <a:solidFill>
                  <a:schemeClr val="tx1"/>
                </a:solidFill>
              </a:defRPr>
            </a:lvl4pPr>
            <a:lvl5pPr marL="1828800" indent="0">
              <a:buClr>
                <a:srgbClr val="510C76"/>
              </a:buClr>
              <a:buNone/>
              <a:defRPr sz="1100" b="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67673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10783823" cy="1232906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3600">
                <a:solidFill>
                  <a:schemeClr val="accent5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DF8B-4D7D-D743-BC2A-C4D306CE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8" y="2460812"/>
            <a:ext cx="5391911" cy="3299908"/>
          </a:xfrm>
          <a:solidFill>
            <a:schemeClr val="accent5"/>
          </a:solidFill>
        </p:spPr>
        <p:txBody>
          <a:bodyPr lIns="274320" tIns="274320" rIns="274320" bIns="274320" rtlCol="0" anchor="ctr" anchorCtr="0">
            <a:normAutofit/>
          </a:bodyPr>
          <a:lstStyle>
            <a:lvl1pPr marL="7938" indent="-7938">
              <a:lnSpc>
                <a:spcPct val="100000"/>
              </a:lnSpc>
              <a:spcBef>
                <a:spcPts val="1800"/>
              </a:spcBef>
              <a:buClrTx/>
              <a:buNone/>
              <a:tabLst/>
              <a:defRPr sz="2800" b="0">
                <a:solidFill>
                  <a:schemeClr val="bg1"/>
                </a:solidFill>
              </a:defRPr>
            </a:lvl1pPr>
            <a:lvl2pPr marL="236538" indent="-228600">
              <a:lnSpc>
                <a:spcPct val="14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  <a:tabLst/>
              <a:defRPr sz="2800">
                <a:solidFill>
                  <a:schemeClr val="bg1"/>
                </a:solidFill>
              </a:defRPr>
            </a:lvl2pPr>
            <a:lvl3pPr marL="465138" indent="-228600">
              <a:lnSpc>
                <a:spcPct val="100000"/>
              </a:lnSpc>
              <a:spcBef>
                <a:spcPts val="600"/>
              </a:spcBef>
              <a:buClrTx/>
              <a:buFont typeface="System Font Regular"/>
              <a:buChar char="–"/>
              <a:tabLst/>
              <a:defRPr sz="2400">
                <a:solidFill>
                  <a:schemeClr val="bg1"/>
                </a:solidFill>
              </a:defRPr>
            </a:lvl3pPr>
            <a:lvl4pPr>
              <a:buClrTx/>
              <a:defRPr sz="1800">
                <a:solidFill>
                  <a:schemeClr val="bg1"/>
                </a:solidFill>
              </a:defRPr>
            </a:lvl4pPr>
            <a:lvl5pPr>
              <a:buClrTx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015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3F377A1-D966-D541-8A66-434EC2E238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1876" y="6125192"/>
            <a:ext cx="5905044" cy="365760"/>
          </a:xfrm>
        </p:spPr>
        <p:txBody>
          <a:bodyPr lIns="0" tIns="0" rIns="0" bIns="0" rtlCol="0" anchor="ctr" anchorCtr="0"/>
          <a:lstStyle>
            <a:lvl1pPr marL="7938" indent="-7938">
              <a:lnSpc>
                <a:spcPct val="110000"/>
              </a:lnSpc>
              <a:buNone/>
              <a:tabLst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3CEC0E-1B68-BBFA-75D8-B379CAB9AE3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3329" y="1627094"/>
            <a:ext cx="10783822" cy="725581"/>
          </a:xfr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2B16481-2623-2F13-E623-8319F833F498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095240" y="2460812"/>
            <a:ext cx="5391911" cy="3299908"/>
          </a:xfrm>
          <a:solidFill>
            <a:schemeClr val="accent5">
              <a:lumMod val="40000"/>
              <a:lumOff val="60000"/>
            </a:schemeClr>
          </a:solidFill>
        </p:spPr>
        <p:txBody>
          <a:bodyPr lIns="274320" tIns="274320" rIns="274320" bIns="274320" rtlCol="0" anchor="ctr" anchorCtr="0">
            <a:normAutofit/>
          </a:bodyPr>
          <a:lstStyle>
            <a:lvl1pPr marL="7938" indent="-7938">
              <a:lnSpc>
                <a:spcPct val="100000"/>
              </a:lnSpc>
              <a:spcBef>
                <a:spcPts val="1800"/>
              </a:spcBef>
              <a:buClrTx/>
              <a:buNone/>
              <a:tabLst/>
              <a:defRPr sz="2800" b="0">
                <a:solidFill>
                  <a:schemeClr val="tx1"/>
                </a:solidFill>
              </a:defRPr>
            </a:lvl1pPr>
            <a:lvl2pPr marL="236538" indent="-228600">
              <a:lnSpc>
                <a:spcPct val="14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  <a:tabLst/>
              <a:defRPr sz="2800">
                <a:solidFill>
                  <a:schemeClr val="tx1"/>
                </a:solidFill>
              </a:defRPr>
            </a:lvl2pPr>
            <a:lvl3pPr marL="465138" indent="-228600">
              <a:lnSpc>
                <a:spcPct val="100000"/>
              </a:lnSpc>
              <a:spcBef>
                <a:spcPts val="600"/>
              </a:spcBef>
              <a:buClrTx/>
              <a:buFont typeface="System Font Regular"/>
              <a:buChar char="–"/>
              <a:tabLst/>
              <a:defRPr sz="2400">
                <a:solidFill>
                  <a:schemeClr val="tx1"/>
                </a:solidFill>
              </a:defRPr>
            </a:lvl3pPr>
            <a:lvl4pPr>
              <a:buClrTx/>
              <a:defRPr sz="1800">
                <a:solidFill>
                  <a:schemeClr val="tx1"/>
                </a:solidFill>
              </a:defRPr>
            </a:lvl4pPr>
            <a:lvl5pPr>
              <a:buClrTx/>
              <a:defRPr sz="18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79614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9" y="292608"/>
            <a:ext cx="5137912" cy="1232906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3600">
                <a:solidFill>
                  <a:schemeClr val="accent4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DF8B-4D7D-D743-BC2A-C4D306CE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9" y="1816100"/>
            <a:ext cx="5137911" cy="3944620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10000"/>
              </a:lnSpc>
              <a:spcBef>
                <a:spcPts val="1800"/>
              </a:spcBef>
              <a:buClr>
                <a:schemeClr val="accent4"/>
              </a:buClr>
              <a:buFont typeface="Wingdings" pitchFamily="2" charset="2"/>
              <a:buNone/>
              <a:tabLst/>
              <a:defRPr sz="2400" b="0">
                <a:solidFill>
                  <a:schemeClr val="accent4"/>
                </a:solidFill>
              </a:defRPr>
            </a:lvl1pPr>
            <a:lvl2pPr marL="346075" indent="-346075">
              <a:lnSpc>
                <a:spcPct val="140000"/>
              </a:lnSpc>
              <a:spcBef>
                <a:spcPts val="600"/>
              </a:spcBef>
              <a:buClr>
                <a:schemeClr val="accent4"/>
              </a:buClr>
              <a:buFont typeface="Wingdings" pitchFamily="2" charset="2"/>
              <a:buChar char="ü"/>
              <a:tabLst/>
              <a:defRPr sz="2400">
                <a:solidFill>
                  <a:schemeClr val="tx1"/>
                </a:solidFill>
              </a:defRPr>
            </a:lvl2pPr>
            <a:lvl3pPr marL="465138" indent="-228600">
              <a:lnSpc>
                <a:spcPct val="100000"/>
              </a:lnSpc>
              <a:spcBef>
                <a:spcPts val="600"/>
              </a:spcBef>
              <a:buClr>
                <a:schemeClr val="accent4"/>
              </a:buClr>
              <a:buFont typeface="System Font Regular"/>
              <a:buChar char="–"/>
              <a:tabLst/>
              <a:defRPr sz="2400">
                <a:solidFill>
                  <a:schemeClr val="tx1"/>
                </a:solidFill>
              </a:defRPr>
            </a:lvl3pPr>
            <a:lvl4pPr>
              <a:buClr>
                <a:schemeClr val="accent4"/>
              </a:buClr>
              <a:defRPr sz="2400">
                <a:solidFill>
                  <a:schemeClr val="tx1"/>
                </a:solidFill>
              </a:defRPr>
            </a:lvl4pPr>
            <a:lvl5pPr>
              <a:buClr>
                <a:schemeClr val="accent4"/>
              </a:buClr>
              <a:defRPr sz="24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015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6979916-07E1-6844-B41A-497E88FD9BB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66106" y="292608"/>
            <a:ext cx="5321807" cy="6216632"/>
          </a:xfrm>
          <a:noFill/>
        </p:spPr>
        <p:txBody>
          <a:bodyPr lIns="274320" tIns="274320" rIns="274320" bIns="18288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Font typeface="System Font Regular"/>
              <a:buNone/>
              <a:defRPr sz="1800" b="0">
                <a:solidFill>
                  <a:schemeClr val="accent4"/>
                </a:solidFill>
              </a:defRPr>
            </a:lvl1pPr>
            <a:lvl2pPr marL="236538" indent="-228600">
              <a:lnSpc>
                <a:spcPct val="140000"/>
              </a:lnSpc>
              <a:spcBef>
                <a:spcPts val="600"/>
              </a:spcBef>
              <a:buClr>
                <a:schemeClr val="bg1"/>
              </a:buClr>
              <a:buFont typeface="System Font Regular"/>
              <a:buChar char="–"/>
              <a:tabLst/>
              <a:defRPr sz="1800">
                <a:solidFill>
                  <a:schemeClr val="accent4"/>
                </a:solidFill>
              </a:defRPr>
            </a:lvl2pPr>
            <a:lvl3pPr marL="465138" indent="-228600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Font typeface="System Font Regular"/>
              <a:buChar char="–"/>
              <a:tabLst/>
              <a:defRPr sz="2000">
                <a:solidFill>
                  <a:schemeClr val="accent4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accent4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accent4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3F377A1-D966-D541-8A66-434EC2E238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1875" y="6106904"/>
            <a:ext cx="4460125" cy="402336"/>
          </a:xfrm>
        </p:spPr>
        <p:txBody>
          <a:bodyPr lIns="0" tIns="0" rIns="0" bIns="0" rtlCol="0" anchor="ctr" anchorCtr="0">
            <a:normAutofit/>
          </a:bodyPr>
          <a:lstStyle>
            <a:lvl1pPr marL="7938" indent="-7938">
              <a:lnSpc>
                <a:spcPct val="110000"/>
              </a:lnSpc>
              <a:buNone/>
              <a:tabLst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875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41EC4-8049-3249-BA31-6E75D6C726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9" y="1146362"/>
            <a:ext cx="6068852" cy="2614132"/>
          </a:xfrm>
        </p:spPr>
        <p:txBody>
          <a:bodyPr rtlCol="0" anchor="b">
            <a:noAutofit/>
          </a:bodyPr>
          <a:lstStyle>
            <a:lvl1pPr algn="l">
              <a:defRPr sz="6000" b="0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6C8E2E-7845-E046-B324-0E971BC120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1041" y="3854473"/>
            <a:ext cx="6068852" cy="1198302"/>
          </a:xfrm>
        </p:spPr>
        <p:txBody>
          <a:bodyPr rtlCol="0">
            <a:norm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83B4D0-F35A-CB4C-85E1-99C44E61C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78255-1F91-0F42-9D2A-C303DCB7D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2FCA8-394D-B24B-A662-AA66CD7DA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4B37875-7933-F345-AE65-E0AB5E984F8B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9435F625-BA6A-CF47-B29E-D53FD63C4A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91417" y="5377169"/>
            <a:ext cx="3033561" cy="842655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E05A78A-53E3-DF4E-9499-C12392A2C02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78995" y="0"/>
            <a:ext cx="4813005" cy="6858000"/>
          </a:xfrm>
          <a:solidFill>
            <a:schemeClr val="tx1">
              <a:lumMod val="50000"/>
              <a:lumOff val="5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6152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10783823" cy="1232906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3600">
                <a:solidFill>
                  <a:schemeClr val="accent4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DF8B-4D7D-D743-BC2A-C4D306CE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9" y="1816100"/>
            <a:ext cx="10783822" cy="3944620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10000"/>
              </a:lnSpc>
              <a:spcBef>
                <a:spcPts val="1800"/>
              </a:spcBef>
              <a:buClr>
                <a:schemeClr val="accent4"/>
              </a:buClr>
              <a:buFont typeface="Wingdings" pitchFamily="2" charset="2"/>
              <a:buNone/>
              <a:tabLst/>
              <a:defRPr sz="2400" b="0">
                <a:solidFill>
                  <a:schemeClr val="accent4"/>
                </a:solidFill>
              </a:defRPr>
            </a:lvl1pPr>
            <a:lvl2pPr marL="346075" indent="-333375">
              <a:lnSpc>
                <a:spcPct val="110000"/>
              </a:lnSpc>
              <a:spcBef>
                <a:spcPts val="1800"/>
              </a:spcBef>
              <a:buClr>
                <a:schemeClr val="accent4"/>
              </a:buClr>
              <a:buFont typeface="Wingdings" pitchFamily="2" charset="2"/>
              <a:buChar char="ü"/>
              <a:tabLst/>
              <a:defRPr sz="2400">
                <a:solidFill>
                  <a:schemeClr val="tx1"/>
                </a:solidFill>
              </a:defRPr>
            </a:lvl2pPr>
            <a:lvl3pPr marL="622300" indent="-342900">
              <a:lnSpc>
                <a:spcPct val="100000"/>
              </a:lnSpc>
              <a:spcBef>
                <a:spcPts val="600"/>
              </a:spcBef>
              <a:buClr>
                <a:schemeClr val="accent4"/>
              </a:buClr>
              <a:buFont typeface="System Font Regular"/>
              <a:buChar char="–"/>
              <a:tabLst/>
              <a:defRPr sz="2400">
                <a:solidFill>
                  <a:schemeClr val="tx1"/>
                </a:solidFill>
              </a:defRPr>
            </a:lvl3pPr>
            <a:lvl4pPr>
              <a:buClr>
                <a:schemeClr val="accent4"/>
              </a:buClr>
              <a:defRPr sz="2400">
                <a:solidFill>
                  <a:schemeClr val="tx1"/>
                </a:solidFill>
              </a:defRPr>
            </a:lvl4pPr>
            <a:lvl5pPr>
              <a:buClr>
                <a:schemeClr val="accent4"/>
              </a:buClr>
              <a:defRPr sz="24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015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3F377A1-D966-D541-8A66-434EC2E238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1876" y="6125192"/>
            <a:ext cx="5905044" cy="365760"/>
          </a:xfrm>
        </p:spPr>
        <p:txBody>
          <a:bodyPr lIns="0" tIns="0" rIns="0" bIns="0" rtlCol="0" anchor="ctr" anchorCtr="0"/>
          <a:lstStyle>
            <a:lvl1pPr marL="7938" indent="-7938">
              <a:lnSpc>
                <a:spcPct val="110000"/>
              </a:lnSpc>
              <a:buNone/>
              <a:tabLst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97673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10783823" cy="1232906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3600">
                <a:solidFill>
                  <a:srgbClr val="510C76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DF8B-4D7D-D743-BC2A-C4D306CE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9" y="1631949"/>
            <a:ext cx="10783822" cy="365125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10000"/>
              </a:lnSpc>
              <a:spcBef>
                <a:spcPts val="1800"/>
              </a:spcBef>
              <a:buClr>
                <a:srgbClr val="510C76"/>
              </a:buClr>
              <a:buFont typeface="Wingdings" pitchFamily="2" charset="2"/>
              <a:buNone/>
              <a:tabLst/>
              <a:defRPr sz="1800" b="0">
                <a:solidFill>
                  <a:schemeClr val="tx1"/>
                </a:solidFill>
              </a:defRPr>
            </a:lvl1pPr>
            <a:lvl2pPr marL="7938" indent="0">
              <a:lnSpc>
                <a:spcPct val="140000"/>
              </a:lnSpc>
              <a:spcBef>
                <a:spcPts val="600"/>
              </a:spcBef>
              <a:buClr>
                <a:srgbClr val="510C76"/>
              </a:buClr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2pPr>
            <a:lvl3pPr marL="465138" indent="-22860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Char char="–"/>
              <a:tabLst/>
              <a:defRPr sz="24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8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015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3F377A1-D966-D541-8A66-434EC2E238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1876" y="6125192"/>
            <a:ext cx="5905044" cy="365760"/>
          </a:xfrm>
        </p:spPr>
        <p:txBody>
          <a:bodyPr lIns="0" tIns="0" rIns="0" bIns="0" rtlCol="0" anchor="ctr" anchorCtr="0"/>
          <a:lstStyle>
            <a:lvl1pPr marL="7938" indent="-7938">
              <a:lnSpc>
                <a:spcPct val="110000"/>
              </a:lnSpc>
              <a:buNone/>
              <a:tabLst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2EAE7F7-5241-1F42-9A17-AE8091C4FDC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04089" y="2103509"/>
            <a:ext cx="10783822" cy="3636891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10000"/>
              </a:lnSpc>
              <a:spcBef>
                <a:spcPts val="1800"/>
              </a:spcBef>
              <a:buClr>
                <a:srgbClr val="510C76"/>
              </a:buClr>
              <a:buFont typeface="Wingdings" pitchFamily="2" charset="2"/>
              <a:buNone/>
              <a:tabLst/>
              <a:defRPr sz="1800" b="0">
                <a:solidFill>
                  <a:schemeClr val="tx1"/>
                </a:solidFill>
              </a:defRPr>
            </a:lvl1pPr>
            <a:lvl2pPr marL="7938" indent="0">
              <a:lnSpc>
                <a:spcPct val="140000"/>
              </a:lnSpc>
              <a:spcBef>
                <a:spcPts val="600"/>
              </a:spcBef>
              <a:buClr>
                <a:srgbClr val="510C76"/>
              </a:buClr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2pPr>
            <a:lvl3pPr marL="465138" indent="-22860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Char char="–"/>
              <a:tabLst/>
              <a:defRPr sz="24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8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45945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10783823" cy="1232906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015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3F377A1-D966-D541-8A66-434EC2E238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1876" y="6125192"/>
            <a:ext cx="9688646" cy="365760"/>
          </a:xfrm>
        </p:spPr>
        <p:txBody>
          <a:bodyPr lIns="0" tIns="0" rIns="0" bIns="0" rtlCol="0" anchor="ctr" anchorCtr="0">
            <a:normAutofit/>
          </a:bodyPr>
          <a:lstStyle>
            <a:lvl1pPr marL="7938" indent="-7938">
              <a:lnSpc>
                <a:spcPct val="110000"/>
              </a:lnSpc>
              <a:buNone/>
              <a:tabLst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2EAE7F7-5241-1F42-9A17-AE8091C4FDC2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04088" y="1631949"/>
            <a:ext cx="5276088" cy="4210051"/>
          </a:xfrm>
          <a:solidFill>
            <a:schemeClr val="tx2"/>
          </a:solidFill>
        </p:spPr>
        <p:txBody>
          <a:bodyPr lIns="0" tIns="0" rIns="0" bIns="0" rtlCol="0" anchor="ctr" anchorCtr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1800"/>
              </a:spcBef>
              <a:buClr>
                <a:srgbClr val="510C76"/>
              </a:buClr>
              <a:buFont typeface="Wingdings" pitchFamily="2" charset="2"/>
              <a:buNone/>
              <a:tabLst/>
              <a:defRPr sz="1800" b="0">
                <a:solidFill>
                  <a:schemeClr val="bg1"/>
                </a:solidFill>
              </a:defRPr>
            </a:lvl1pPr>
            <a:lvl2pPr marL="7938" indent="0">
              <a:lnSpc>
                <a:spcPct val="140000"/>
              </a:lnSpc>
              <a:spcBef>
                <a:spcPts val="600"/>
              </a:spcBef>
              <a:buClr>
                <a:srgbClr val="510C76"/>
              </a:buClr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2pPr>
            <a:lvl3pPr marL="465138" indent="-22860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Char char="–"/>
              <a:tabLst/>
              <a:defRPr sz="24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800">
                <a:solidFill>
                  <a:schemeClr val="tx1"/>
                </a:solidFill>
              </a:defRPr>
            </a:lvl5pPr>
          </a:lstStyle>
          <a:p>
            <a:pPr algn="ctr" rtl="0"/>
            <a:r>
              <a:rPr lang="es-es">
                <a:latin typeface="Avenir Book" panose="02000503020000020003" pitchFamily="2" charset="0"/>
              </a:rPr>
              <a:t>Placeholder for data/findings/evidence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136EE2F-D386-CC44-8E68-6F3CBC4814B6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211826" y="3830557"/>
            <a:ext cx="5276088" cy="2011443"/>
          </a:xfrm>
          <a:solidFill>
            <a:schemeClr val="tx2">
              <a:lumMod val="60000"/>
              <a:lumOff val="40000"/>
            </a:schemeClr>
          </a:solidFill>
        </p:spPr>
        <p:txBody>
          <a:bodyPr lIns="0" tIns="0" rIns="0" bIns="0" rtlCol="0" anchor="ctr" anchorCtr="0">
            <a:normAutofit/>
          </a:bodyPr>
          <a:lstStyle>
            <a:lvl1pPr marL="0" indent="0" algn="l">
              <a:lnSpc>
                <a:spcPct val="110000"/>
              </a:lnSpc>
              <a:spcBef>
                <a:spcPts val="1800"/>
              </a:spcBef>
              <a:buClr>
                <a:srgbClr val="510C76"/>
              </a:buClr>
              <a:buFont typeface="Wingdings" pitchFamily="2" charset="2"/>
              <a:buNone/>
              <a:tabLst/>
              <a:defRPr sz="1800" b="0">
                <a:solidFill>
                  <a:schemeClr val="bg1"/>
                </a:solidFill>
              </a:defRPr>
            </a:lvl1pPr>
            <a:lvl2pPr marL="7938" indent="0">
              <a:lnSpc>
                <a:spcPct val="140000"/>
              </a:lnSpc>
              <a:spcBef>
                <a:spcPts val="600"/>
              </a:spcBef>
              <a:buClr>
                <a:srgbClr val="510C76"/>
              </a:buClr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2pPr>
            <a:lvl3pPr marL="465138" indent="-22860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Char char="–"/>
              <a:tabLst/>
              <a:defRPr sz="24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800">
                <a:solidFill>
                  <a:schemeClr val="tx1"/>
                </a:solidFill>
              </a:defRPr>
            </a:lvl5pPr>
          </a:lstStyle>
          <a:p>
            <a:pPr algn="ctr" rtl="0"/>
            <a:r>
              <a:rPr lang="es-es">
                <a:latin typeface="Avenir Book" panose="02000503020000020003" pitchFamily="2" charset="0"/>
              </a:rPr>
              <a:t>Placeholder for data/findings/evidence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4EF48F3-82BE-9845-A752-1C63697D411E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6211826" y="1631949"/>
            <a:ext cx="5276088" cy="2011443"/>
          </a:xfrm>
          <a:solidFill>
            <a:schemeClr val="tx2">
              <a:lumMod val="75000"/>
            </a:schemeClr>
          </a:solidFill>
        </p:spPr>
        <p:txBody>
          <a:bodyPr lIns="0" tIns="0" rIns="0" bIns="0" rtlCol="0" anchor="ctr" anchorCtr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1800"/>
              </a:spcBef>
              <a:buClr>
                <a:srgbClr val="510C76"/>
              </a:buClr>
              <a:buFont typeface="Wingdings" pitchFamily="2" charset="2"/>
              <a:buNone/>
              <a:tabLst/>
              <a:defRPr sz="1800" b="0">
                <a:solidFill>
                  <a:schemeClr val="bg1"/>
                </a:solidFill>
              </a:defRPr>
            </a:lvl1pPr>
            <a:lvl2pPr marL="7938" indent="0">
              <a:lnSpc>
                <a:spcPct val="140000"/>
              </a:lnSpc>
              <a:spcBef>
                <a:spcPts val="600"/>
              </a:spcBef>
              <a:buClr>
                <a:srgbClr val="510C76"/>
              </a:buClr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2pPr>
            <a:lvl3pPr marL="465138" indent="-22860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Char char="–"/>
              <a:tabLst/>
              <a:defRPr sz="24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800">
                <a:solidFill>
                  <a:schemeClr val="tx1"/>
                </a:solidFill>
              </a:defRPr>
            </a:lvl5pPr>
          </a:lstStyle>
          <a:p>
            <a:pPr algn="ctr" rtl="0"/>
            <a:r>
              <a:rPr lang="es-es">
                <a:latin typeface="Avenir Book" panose="02000503020000020003" pitchFamily="2" charset="0"/>
              </a:rPr>
              <a:t>Placeholder for data/findings/evidence</a:t>
            </a:r>
          </a:p>
        </p:txBody>
      </p:sp>
    </p:spTree>
    <p:extLst>
      <p:ext uri="{BB962C8B-B14F-4D97-AF65-F5344CB8AC3E}">
        <p14:creationId xmlns:p14="http://schemas.microsoft.com/office/powerpoint/2010/main" val="7406110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7095DF-C431-7D4D-87E7-860FBEC58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541" y="6128173"/>
            <a:ext cx="310896" cy="362146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10783823" cy="1232906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4000">
                <a:solidFill>
                  <a:srgbClr val="510C76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DF8B-4D7D-D743-BC2A-C4D306CE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9" y="1892300"/>
            <a:ext cx="5303519" cy="3868420"/>
          </a:xfrm>
        </p:spPr>
        <p:txBody>
          <a:bodyPr lIns="0" tIns="0" rIns="0" bIns="0" rtlCol="0">
            <a:normAutofit/>
          </a:bodyPr>
          <a:lstStyle>
            <a:lvl1pPr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defRPr sz="1400">
                <a:solidFill>
                  <a:schemeClr val="tx1"/>
                </a:solidFill>
              </a:defRPr>
            </a:lvl1pPr>
            <a:lvl2pPr marL="520700" indent="-284163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Char char="–"/>
              <a:tabLst/>
              <a:defRPr sz="1200">
                <a:solidFill>
                  <a:schemeClr val="tx1"/>
                </a:solidFill>
              </a:defRPr>
            </a:lvl2pPr>
            <a:lvl3pPr>
              <a:buClr>
                <a:srgbClr val="510C76"/>
              </a:buClr>
              <a:defRPr sz="11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  <p:pic>
        <p:nvPicPr>
          <p:cNvPr id="8" name="Graphic 5">
            <a:extLst>
              <a:ext uri="{FF2B5EF4-FFF2-40B4-BE49-F238E27FC236}">
                <a16:creationId xmlns:a16="http://schemas.microsoft.com/office/drawing/2014/main" id="{663A7546-15E5-DF48-B998-8A51E311E0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AE0BAE0-EB47-CA49-BFA6-DB94EE8B3C7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84394" y="1892300"/>
            <a:ext cx="5303519" cy="3868420"/>
          </a:xfrm>
        </p:spPr>
        <p:txBody>
          <a:bodyPr lIns="0" tIns="0" rIns="0" bIns="0" rtlCol="0">
            <a:normAutofit/>
          </a:bodyPr>
          <a:lstStyle>
            <a:lvl1pPr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defRPr sz="1400">
                <a:solidFill>
                  <a:schemeClr val="tx1"/>
                </a:solidFill>
              </a:defRPr>
            </a:lvl1pPr>
            <a:lvl2pPr marL="520700" indent="-284163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Char char="–"/>
              <a:tabLst/>
              <a:defRPr sz="1200">
                <a:solidFill>
                  <a:schemeClr val="tx1"/>
                </a:solidFill>
              </a:defRPr>
            </a:lvl2pPr>
            <a:lvl3pPr>
              <a:buClr>
                <a:srgbClr val="510C76"/>
              </a:buClr>
              <a:defRPr sz="11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73914E1-5257-AE4C-83D4-CAC532372D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1876" y="6125192"/>
            <a:ext cx="5905044" cy="365760"/>
          </a:xfrm>
        </p:spPr>
        <p:txBody>
          <a:bodyPr lIns="0" tIns="0" rIns="0" bIns="0" rtlCol="0" anchor="ctr" anchorCtr="0"/>
          <a:lstStyle>
            <a:lvl1pPr marL="7938" indent="-7938">
              <a:lnSpc>
                <a:spcPct val="110000"/>
              </a:lnSpc>
              <a:buNone/>
              <a:tabLst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36635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7095DF-C431-7D4D-87E7-860FBEC58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541" y="6128173"/>
            <a:ext cx="310896" cy="362146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10783823" cy="1232906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DF8B-4D7D-D743-BC2A-C4D306CE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9" y="1892300"/>
            <a:ext cx="5303519" cy="3868420"/>
          </a:xfrm>
        </p:spPr>
        <p:txBody>
          <a:bodyPr lIns="0" tIns="0" rIns="0" bIns="0" rtlCol="0">
            <a:normAutofit/>
          </a:bodyPr>
          <a:lstStyle>
            <a:lvl1pPr>
              <a:lnSpc>
                <a:spcPct val="100000"/>
              </a:lnSpc>
              <a:spcBef>
                <a:spcPts val="1800"/>
              </a:spcBef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 marL="520700" indent="-284163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System Font Regular"/>
              <a:buChar char="–"/>
              <a:tabLst/>
              <a:defRPr sz="24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  <p:pic>
        <p:nvPicPr>
          <p:cNvPr id="8" name="Graphic 5">
            <a:extLst>
              <a:ext uri="{FF2B5EF4-FFF2-40B4-BE49-F238E27FC236}">
                <a16:creationId xmlns:a16="http://schemas.microsoft.com/office/drawing/2014/main" id="{663A7546-15E5-DF48-B998-8A51E311E0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AE0BAE0-EB47-CA49-BFA6-DB94EE8B3C7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84394" y="1892300"/>
            <a:ext cx="5303519" cy="3868420"/>
          </a:xfrm>
        </p:spPr>
        <p:txBody>
          <a:bodyPr lIns="0" tIns="0" rIns="0" bIns="0" rtlCol="0">
            <a:normAutofit/>
          </a:bodyPr>
          <a:lstStyle>
            <a:lvl1pPr>
              <a:lnSpc>
                <a:spcPct val="100000"/>
              </a:lnSpc>
              <a:spcBef>
                <a:spcPts val="1800"/>
              </a:spcBef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 marL="520700" indent="-284163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System Font Regular"/>
              <a:buChar char="–"/>
              <a:tabLst/>
              <a:defRPr sz="24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73914E1-5257-AE4C-83D4-CAC532372D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1876" y="6125192"/>
            <a:ext cx="5905044" cy="365760"/>
          </a:xfrm>
        </p:spPr>
        <p:txBody>
          <a:bodyPr lIns="0" tIns="0" rIns="0" bIns="0" rtlCol="0" anchor="ctr" anchorCtr="0"/>
          <a:lstStyle>
            <a:lvl1pPr marL="7938" indent="-7938">
              <a:lnSpc>
                <a:spcPct val="110000"/>
              </a:lnSpc>
              <a:buNone/>
              <a:tabLst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37340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FD48E74-DED2-0544-B353-77169B052497}"/>
              </a:ext>
            </a:extLst>
          </p:cNvPr>
          <p:cNvSpPr/>
          <p:nvPr userDrawn="1"/>
        </p:nvSpPr>
        <p:spPr>
          <a:xfrm>
            <a:off x="0" y="3021863"/>
            <a:ext cx="12192000" cy="3836137"/>
          </a:xfrm>
          <a:prstGeom prst="rect">
            <a:avLst/>
          </a:prstGeom>
          <a:solidFill>
            <a:schemeClr val="accent5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b="0" i="0">
              <a:latin typeface="Avenir Book" panose="02000503020000020003" pitchFamily="2" charset="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C653763-9A04-284C-AB6A-16F153BB58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53919" y="4305300"/>
            <a:ext cx="2787082" cy="1338799"/>
          </a:xfrm>
        </p:spPr>
        <p:txBody>
          <a:bodyPr lIns="0" tIns="0" rIns="0" bIns="0" rtlCol="0">
            <a:noAutofit/>
          </a:bodyPr>
          <a:lstStyle>
            <a:lvl1pPr marL="350838" indent="-342900">
              <a:lnSpc>
                <a:spcPct val="100000"/>
              </a:lnSpc>
              <a:spcAft>
                <a:spcPts val="800"/>
              </a:spcAft>
              <a:buClr>
                <a:schemeClr val="accent5"/>
              </a:buClr>
              <a:buFont typeface="Wingdings" pitchFamily="2" charset="2"/>
              <a:buChar char="ü"/>
              <a:tabLst/>
              <a:defRPr sz="2000" b="1" i="0">
                <a:latin typeface="Avenir Black" panose="02000503020000020003" pitchFamily="2" charset="0"/>
              </a:defRPr>
            </a:lvl1pPr>
            <a:lvl2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100"/>
            </a:lvl2pPr>
            <a:lvl3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50"/>
            </a:lvl3pPr>
            <a:lvl4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00"/>
            </a:lvl4pPr>
            <a:lvl5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00"/>
            </a:lvl5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90A1ED7-4B90-A448-A39E-01ABB52C6C2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800472" y="1935813"/>
            <a:ext cx="2090707" cy="2090707"/>
          </a:xfrm>
          <a:prstGeom prst="ellipse">
            <a:avLst/>
          </a:prstGeom>
          <a:solidFill>
            <a:schemeClr val="accent5"/>
          </a:solidFill>
        </p:spPr>
        <p:txBody>
          <a:bodyPr rtlCol="0" anchor="ctr" anchorCtr="0">
            <a:normAutofit/>
          </a:bodyPr>
          <a:lstStyle>
            <a:lvl1pPr marL="7938" indent="-7938" algn="ctr"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Icon/Image</a:t>
            </a:r>
          </a:p>
        </p:txBody>
      </p:sp>
      <p:pic>
        <p:nvPicPr>
          <p:cNvPr id="14" name="Graphic 5">
            <a:extLst>
              <a:ext uri="{FF2B5EF4-FFF2-40B4-BE49-F238E27FC236}">
                <a16:creationId xmlns:a16="http://schemas.microsoft.com/office/drawing/2014/main" id="{4092FD95-284F-0C4F-80F2-066F1A14CA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48D2515C-135F-374B-AEB5-320CA557D3B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050647" y="1973293"/>
            <a:ext cx="2090707" cy="2090707"/>
          </a:xfrm>
          <a:prstGeom prst="ellipse">
            <a:avLst/>
          </a:prstGeom>
          <a:solidFill>
            <a:schemeClr val="accent5"/>
          </a:solidFill>
        </p:spPr>
        <p:txBody>
          <a:bodyPr rtlCol="0" anchor="ctr" anchorCtr="0">
            <a:normAutofit/>
          </a:bodyPr>
          <a:lstStyle>
            <a:lvl1pPr marL="7938" indent="-7938" algn="ctr"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Icon/Image</a:t>
            </a:r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D0079E99-F9C8-E04C-9F71-91E15F51307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00821" y="1973293"/>
            <a:ext cx="2090707" cy="2090707"/>
          </a:xfrm>
          <a:prstGeom prst="ellipse">
            <a:avLst/>
          </a:prstGeom>
          <a:solidFill>
            <a:schemeClr val="accent5"/>
          </a:solidFill>
        </p:spPr>
        <p:txBody>
          <a:bodyPr rtlCol="0" anchor="ctr" anchorCtr="0">
            <a:normAutofit/>
          </a:bodyPr>
          <a:lstStyle>
            <a:lvl1pPr marL="7938" indent="-7938" algn="ctr"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Icon/Image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BE8841CE-0AD5-3E49-8DE5-98209BB5D16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00825" y="4305300"/>
            <a:ext cx="2787082" cy="1338799"/>
          </a:xfrm>
        </p:spPr>
        <p:txBody>
          <a:bodyPr lIns="0" tIns="0" rIns="0" bIns="0" rtlCol="0">
            <a:noAutofit/>
          </a:bodyPr>
          <a:lstStyle>
            <a:lvl1pPr marL="350838" indent="-342900">
              <a:lnSpc>
                <a:spcPct val="100000"/>
              </a:lnSpc>
              <a:spcAft>
                <a:spcPts val="800"/>
              </a:spcAft>
              <a:buClr>
                <a:schemeClr val="accent5"/>
              </a:buClr>
              <a:buFont typeface="Wingdings" pitchFamily="2" charset="2"/>
              <a:buChar char="ü"/>
              <a:tabLst/>
              <a:defRPr sz="2000" b="1" i="0">
                <a:latin typeface="Avenir Black" panose="02000503020000020003" pitchFamily="2" charset="0"/>
              </a:defRPr>
            </a:lvl1pPr>
            <a:lvl2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100"/>
            </a:lvl2pPr>
            <a:lvl3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50"/>
            </a:lvl3pPr>
            <a:lvl4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00"/>
            </a:lvl4pPr>
            <a:lvl5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00"/>
            </a:lvl5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623818C8-0C9F-9242-8822-5894751FA08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954268" y="4305300"/>
            <a:ext cx="2787082" cy="1338799"/>
          </a:xfrm>
        </p:spPr>
        <p:txBody>
          <a:bodyPr lIns="0" tIns="0" rIns="0" bIns="0" rtlCol="0">
            <a:noAutofit/>
          </a:bodyPr>
          <a:lstStyle>
            <a:lvl1pPr marL="350838" indent="-342900">
              <a:lnSpc>
                <a:spcPct val="100000"/>
              </a:lnSpc>
              <a:spcAft>
                <a:spcPts val="800"/>
              </a:spcAft>
              <a:buClr>
                <a:schemeClr val="accent5"/>
              </a:buClr>
              <a:buFont typeface="Wingdings" pitchFamily="2" charset="2"/>
              <a:buChar char="ü"/>
              <a:tabLst/>
              <a:defRPr sz="2000" b="1" i="0">
                <a:latin typeface="Avenir Black" panose="02000503020000020003" pitchFamily="2" charset="0"/>
              </a:defRPr>
            </a:lvl1pPr>
            <a:lvl2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100"/>
            </a:lvl2pPr>
            <a:lvl3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50"/>
            </a:lvl3pPr>
            <a:lvl4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00"/>
            </a:lvl4pPr>
            <a:lvl5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00"/>
            </a:lvl5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AD5DB4EC-B120-1C42-8F25-DBB557D78F5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181541" y="6128173"/>
            <a:ext cx="310896" cy="362146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D17387FD-2788-6E41-A9A4-A52EAF46E09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381875" y="6125192"/>
            <a:ext cx="9665065" cy="365760"/>
          </a:xfrm>
        </p:spPr>
        <p:txBody>
          <a:bodyPr lIns="0" tIns="0" rIns="0" bIns="0" rtlCol="0" anchor="ctr" anchorCtr="0">
            <a:normAutofit/>
          </a:bodyPr>
          <a:lstStyle>
            <a:lvl1pPr marL="7938" indent="-7938">
              <a:lnSpc>
                <a:spcPct val="110000"/>
              </a:lnSpc>
              <a:buNone/>
              <a:tabLst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0CC07BE4-6D92-9744-B5B3-DA7392B1F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10783823" cy="1232906"/>
          </a:xfrm>
        </p:spPr>
        <p:txBody>
          <a:bodyPr lIns="0" tIns="0" rIns="0" bIns="0" rtlCol="0" anchor="b" anchorCtr="0">
            <a:normAutofit/>
          </a:bodyPr>
          <a:lstStyle>
            <a:lvl1pPr algn="ctr">
              <a:defRPr sz="4000">
                <a:solidFill>
                  <a:schemeClr val="accent5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093896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FD48E74-DED2-0544-B353-77169B052497}"/>
              </a:ext>
            </a:extLst>
          </p:cNvPr>
          <p:cNvSpPr/>
          <p:nvPr userDrawn="1"/>
        </p:nvSpPr>
        <p:spPr>
          <a:xfrm>
            <a:off x="0" y="2916820"/>
            <a:ext cx="12192000" cy="3941180"/>
          </a:xfrm>
          <a:prstGeom prst="rect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b="0" i="0">
              <a:latin typeface="Avenir Book" panose="02000503020000020003" pitchFamily="2" charset="0"/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90A1ED7-4B90-A448-A39E-01ABB52C6C2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48167" y="907656"/>
            <a:ext cx="1734457" cy="1734457"/>
          </a:xfrm>
          <a:prstGeom prst="ellipse">
            <a:avLst/>
          </a:prstGeom>
          <a:solidFill>
            <a:schemeClr val="accent1"/>
          </a:solidFill>
        </p:spPr>
        <p:txBody>
          <a:bodyPr rtlCol="0" anchor="ctr" anchorCtr="0">
            <a:normAutofit/>
          </a:bodyPr>
          <a:lstStyle>
            <a:lvl1pPr marL="7938" indent="-7938" algn="ctr"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Icon</a:t>
            </a:r>
          </a:p>
        </p:txBody>
      </p:sp>
      <p:pic>
        <p:nvPicPr>
          <p:cNvPr id="14" name="Graphic 5">
            <a:extLst>
              <a:ext uri="{FF2B5EF4-FFF2-40B4-BE49-F238E27FC236}">
                <a16:creationId xmlns:a16="http://schemas.microsoft.com/office/drawing/2014/main" id="{4092FD95-284F-0C4F-80F2-066F1A14CA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48D2515C-135F-374B-AEB5-320CA557D3B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615389" y="945136"/>
            <a:ext cx="1734457" cy="1734457"/>
          </a:xfrm>
          <a:prstGeom prst="ellipse">
            <a:avLst/>
          </a:prstGeom>
          <a:solidFill>
            <a:schemeClr val="tx2"/>
          </a:solidFill>
        </p:spPr>
        <p:txBody>
          <a:bodyPr rtlCol="0" anchor="ctr" anchorCtr="0">
            <a:normAutofit/>
          </a:bodyPr>
          <a:lstStyle>
            <a:lvl1pPr marL="7938" indent="-7938" algn="ctr"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Icon</a:t>
            </a:r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D0079E99-F9C8-E04C-9F71-91E15F51307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252156" y="945136"/>
            <a:ext cx="1734457" cy="1734457"/>
          </a:xfrm>
          <a:prstGeom prst="ellipse">
            <a:avLst/>
          </a:prstGeom>
          <a:solidFill>
            <a:schemeClr val="accent2"/>
          </a:solidFill>
        </p:spPr>
        <p:txBody>
          <a:bodyPr rtlCol="0" anchor="ctr" anchorCtr="0">
            <a:normAutofit/>
          </a:bodyPr>
          <a:lstStyle>
            <a:lvl1pPr marL="7938" indent="-7938" algn="ctr"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Icon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BE8841CE-0AD5-3E49-8DE5-98209BB5D16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48167" y="3089861"/>
            <a:ext cx="2240280" cy="2673609"/>
          </a:xfrm>
        </p:spPr>
        <p:txBody>
          <a:bodyPr lIns="0" tIns="0" rIns="0" bIns="0" rtlCol="0">
            <a:noAutofit/>
          </a:bodyPr>
          <a:lstStyle>
            <a:lvl1pPr marL="7938" indent="0">
              <a:lnSpc>
                <a:spcPct val="100000"/>
              </a:lnSpc>
              <a:spcAft>
                <a:spcPts val="800"/>
              </a:spcAft>
              <a:buNone/>
              <a:tabLst/>
              <a:defRPr sz="1700"/>
            </a:lvl1pPr>
            <a:lvl2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100"/>
            </a:lvl2pPr>
            <a:lvl3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50"/>
            </a:lvl3pPr>
            <a:lvl4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00"/>
            </a:lvl4pPr>
            <a:lvl5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00"/>
            </a:lvl5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623818C8-0C9F-9242-8822-5894751FA08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84935" y="3089861"/>
            <a:ext cx="2240280" cy="2670048"/>
          </a:xfrm>
        </p:spPr>
        <p:txBody>
          <a:bodyPr lIns="0" tIns="0" rIns="0" bIns="0" rtlCol="0">
            <a:noAutofit/>
          </a:bodyPr>
          <a:lstStyle>
            <a:lvl1pPr marL="7938" indent="0">
              <a:lnSpc>
                <a:spcPct val="100000"/>
              </a:lnSpc>
              <a:spcAft>
                <a:spcPts val="800"/>
              </a:spcAft>
              <a:buNone/>
              <a:tabLst/>
              <a:defRPr sz="1700"/>
            </a:lvl1pPr>
            <a:lvl2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100"/>
            </a:lvl2pPr>
            <a:lvl3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50"/>
            </a:lvl3pPr>
            <a:lvl4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00"/>
            </a:lvl4pPr>
            <a:lvl5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00"/>
            </a:lvl5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0C6BA1CD-BA39-C640-8CE8-DBBA582D563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252157" y="3089861"/>
            <a:ext cx="2240280" cy="2670048"/>
          </a:xfrm>
        </p:spPr>
        <p:txBody>
          <a:bodyPr lIns="0" tIns="0" rIns="0" bIns="0" rtlCol="0">
            <a:noAutofit/>
          </a:bodyPr>
          <a:lstStyle>
            <a:lvl1pPr marL="7938" indent="0">
              <a:lnSpc>
                <a:spcPct val="100000"/>
              </a:lnSpc>
              <a:spcAft>
                <a:spcPts val="800"/>
              </a:spcAft>
              <a:buNone/>
              <a:tabLst/>
              <a:defRPr sz="1700"/>
            </a:lvl1pPr>
            <a:lvl2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100"/>
            </a:lvl2pPr>
            <a:lvl3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50"/>
            </a:lvl3pPr>
            <a:lvl4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00"/>
            </a:lvl4pPr>
            <a:lvl5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00"/>
            </a:lvl5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AD5DB4EC-B120-1C42-8F25-DBB557D78F5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181541" y="6128173"/>
            <a:ext cx="310896" cy="362146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D17387FD-2788-6E41-A9A4-A52EAF46E09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381876" y="6125192"/>
            <a:ext cx="5905044" cy="365760"/>
          </a:xfrm>
        </p:spPr>
        <p:txBody>
          <a:bodyPr lIns="0" tIns="0" rIns="0" bIns="0" rtlCol="0" anchor="ctr" anchorCtr="0"/>
          <a:lstStyle>
            <a:lvl1pPr marL="7938" indent="-7938">
              <a:lnSpc>
                <a:spcPct val="110000"/>
              </a:lnSpc>
              <a:buNone/>
              <a:tabLst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2BB13D82-23A6-EA4F-971A-739FCABF5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501445"/>
            <a:ext cx="3012506" cy="2178147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2400">
                <a:solidFill>
                  <a:srgbClr val="510C76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900009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1A92D4B-B048-704B-8B84-0FF78D54EEB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409700" y="6128172"/>
            <a:ext cx="814922" cy="365125"/>
          </a:xfrm>
        </p:spPr>
        <p:txBody>
          <a:bodyPr lIns="0" tIns="0" rIns="0" bIns="0" rtlCol="0"/>
          <a:lstStyle>
            <a:lvl1pPr algn="l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rtl="0"/>
            <a:fld id="{C4B37875-7933-F345-AE65-E0AB5E984F8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1" name="Graphic 5">
            <a:extLst>
              <a:ext uri="{FF2B5EF4-FFF2-40B4-BE49-F238E27FC236}">
                <a16:creationId xmlns:a16="http://schemas.microsoft.com/office/drawing/2014/main" id="{24F025D3-1715-964B-BBAF-3AFCAA028F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04783" y="6056389"/>
            <a:ext cx="538267" cy="508692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36726C69-278F-DB4C-80F0-B5C0AAE75544}"/>
              </a:ext>
            </a:extLst>
          </p:cNvPr>
          <p:cNvSpPr/>
          <p:nvPr userDrawn="1"/>
        </p:nvSpPr>
        <p:spPr>
          <a:xfrm>
            <a:off x="8128006" y="0"/>
            <a:ext cx="4063994" cy="342899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b="0" i="0">
              <a:latin typeface="Avenir Book" panose="02000503020000020003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8A295D9-22B8-BE43-BD83-D6FC29CF1134}"/>
              </a:ext>
            </a:extLst>
          </p:cNvPr>
          <p:cNvSpPr/>
          <p:nvPr userDrawn="1"/>
        </p:nvSpPr>
        <p:spPr>
          <a:xfrm>
            <a:off x="1" y="0"/>
            <a:ext cx="4063994" cy="3428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b="0" i="0">
              <a:latin typeface="Avenir Book" panose="02000503020000020003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D2256BF-D339-1247-B0CD-27A35E99B9B9}"/>
              </a:ext>
            </a:extLst>
          </p:cNvPr>
          <p:cNvSpPr/>
          <p:nvPr userDrawn="1"/>
        </p:nvSpPr>
        <p:spPr>
          <a:xfrm>
            <a:off x="4063992" y="3429003"/>
            <a:ext cx="4063994" cy="34289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b="0" i="0">
              <a:latin typeface="Avenir Book" panose="02000503020000020003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DADA274-57D1-0D4C-9D29-27ED218C53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3429001"/>
            <a:ext cx="4063995" cy="34289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6F06B51-6A1A-4C42-8473-137D65B1AE4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3997" y="1"/>
            <a:ext cx="4064001" cy="3429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C2149DA-3F57-344E-A4E7-A0258CB4A3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7992" y="3428999"/>
            <a:ext cx="4064008" cy="3429003"/>
          </a:xfrm>
          <a:prstGeom prst="rect">
            <a:avLst/>
          </a:prstGeom>
        </p:spPr>
      </p:pic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3D710FE3-2A7E-E844-B1EA-E61D6DDD54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4728" y="649934"/>
            <a:ext cx="3694538" cy="2129138"/>
          </a:xfrm>
          <a:noFill/>
        </p:spPr>
        <p:txBody>
          <a:bodyPr rtlCol="0" anchor="ctr" anchorCtr="0">
            <a:noAutofit/>
          </a:bodyPr>
          <a:lstStyle>
            <a:lvl1pPr marL="9525" indent="0" algn="ctr">
              <a:spcAft>
                <a:spcPts val="600"/>
              </a:spcAft>
              <a:buNone/>
              <a:tabLst/>
              <a:defRPr sz="1800" b="0" i="0" cap="none" baseline="0">
                <a:solidFill>
                  <a:schemeClr val="bg1"/>
                </a:solidFill>
                <a:latin typeface="Avenir" panose="02000503020000020003" pitchFamily="2" charset="0"/>
              </a:defRPr>
            </a:lvl1pPr>
            <a:lvl2pPr marL="9525" indent="0" algn="ctr">
              <a:lnSpc>
                <a:spcPct val="110000"/>
              </a:lnSpc>
              <a:spcAft>
                <a:spcPts val="600"/>
              </a:spcAft>
              <a:buNone/>
              <a:tabLst/>
              <a:defRPr sz="1200">
                <a:solidFill>
                  <a:schemeClr val="bg1"/>
                </a:solidFill>
              </a:defRPr>
            </a:lvl2pPr>
            <a:lvl3pPr marL="9525" indent="0" algn="ctr">
              <a:buNone/>
              <a:tabLst/>
              <a:defRPr sz="1600">
                <a:solidFill>
                  <a:schemeClr val="bg1"/>
                </a:solidFill>
              </a:defRPr>
            </a:lvl3pPr>
            <a:lvl4pPr marL="9525" indent="0" algn="ctr">
              <a:buNone/>
              <a:tabLst/>
              <a:defRPr sz="1400">
                <a:solidFill>
                  <a:schemeClr val="bg1"/>
                </a:solidFill>
              </a:defRPr>
            </a:lvl4pPr>
            <a:lvl5pPr marL="9525" indent="0" algn="ctr">
              <a:buNone/>
              <a:tabLst/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C7386842-6718-0B48-BC42-B977F23C22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12735" y="649934"/>
            <a:ext cx="3694538" cy="2129138"/>
          </a:xfrm>
          <a:noFill/>
        </p:spPr>
        <p:txBody>
          <a:bodyPr rtlCol="0" anchor="ctr" anchorCtr="0">
            <a:noAutofit/>
          </a:bodyPr>
          <a:lstStyle>
            <a:lvl1pPr marL="9525" indent="0" algn="ctr">
              <a:spcAft>
                <a:spcPts val="600"/>
              </a:spcAft>
              <a:buNone/>
              <a:tabLst/>
              <a:defRPr sz="1800" b="0" i="0" cap="none" baseline="0">
                <a:solidFill>
                  <a:schemeClr val="bg1"/>
                </a:solidFill>
                <a:latin typeface="Avenir" panose="02000503020000020003" pitchFamily="2" charset="0"/>
              </a:defRPr>
            </a:lvl1pPr>
            <a:lvl2pPr marL="9525" indent="0" algn="ctr">
              <a:lnSpc>
                <a:spcPct val="110000"/>
              </a:lnSpc>
              <a:spcAft>
                <a:spcPts val="600"/>
              </a:spcAft>
              <a:buNone/>
              <a:tabLst/>
              <a:defRPr sz="1200">
                <a:solidFill>
                  <a:schemeClr val="bg1"/>
                </a:solidFill>
              </a:defRPr>
            </a:lvl2pPr>
            <a:lvl3pPr marL="9525" indent="0" algn="ctr">
              <a:buNone/>
              <a:tabLst/>
              <a:defRPr sz="1600">
                <a:solidFill>
                  <a:schemeClr val="bg1"/>
                </a:solidFill>
              </a:defRPr>
            </a:lvl3pPr>
            <a:lvl4pPr marL="9525" indent="0" algn="ctr">
              <a:buNone/>
              <a:tabLst/>
              <a:defRPr sz="1400">
                <a:solidFill>
                  <a:schemeClr val="bg1"/>
                </a:solidFill>
              </a:defRPr>
            </a:lvl4pPr>
            <a:lvl5pPr marL="9525" indent="0" algn="ctr">
              <a:buNone/>
              <a:tabLst/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31F499DE-4DAD-5448-AA20-50D31E2A90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48720" y="4078932"/>
            <a:ext cx="3694538" cy="2129138"/>
          </a:xfrm>
          <a:noFill/>
        </p:spPr>
        <p:txBody>
          <a:bodyPr rtlCol="0" anchor="ctr" anchorCtr="0">
            <a:noAutofit/>
          </a:bodyPr>
          <a:lstStyle>
            <a:lvl1pPr marL="9525" indent="0" algn="ctr">
              <a:spcAft>
                <a:spcPts val="600"/>
              </a:spcAft>
              <a:buNone/>
              <a:tabLst/>
              <a:defRPr sz="1800" b="0" i="0" cap="none" baseline="0">
                <a:solidFill>
                  <a:schemeClr val="bg1"/>
                </a:solidFill>
                <a:latin typeface="Avenir" panose="02000503020000020003" pitchFamily="2" charset="0"/>
              </a:defRPr>
            </a:lvl1pPr>
            <a:lvl2pPr marL="9525" indent="0" algn="ctr">
              <a:lnSpc>
                <a:spcPct val="110000"/>
              </a:lnSpc>
              <a:spcAft>
                <a:spcPts val="600"/>
              </a:spcAft>
              <a:buNone/>
              <a:tabLst/>
              <a:defRPr sz="1200">
                <a:solidFill>
                  <a:schemeClr val="bg1"/>
                </a:solidFill>
              </a:defRPr>
            </a:lvl2pPr>
            <a:lvl3pPr marL="9525" indent="0" algn="ctr">
              <a:buNone/>
              <a:tabLst/>
              <a:defRPr sz="1600">
                <a:solidFill>
                  <a:schemeClr val="bg1"/>
                </a:solidFill>
              </a:defRPr>
            </a:lvl3pPr>
            <a:lvl4pPr marL="9525" indent="0" algn="ctr">
              <a:buNone/>
              <a:tabLst/>
              <a:defRPr sz="1400">
                <a:solidFill>
                  <a:schemeClr val="bg1"/>
                </a:solidFill>
              </a:defRPr>
            </a:lvl4pPr>
            <a:lvl5pPr marL="9525" indent="0" algn="ctr">
              <a:buNone/>
              <a:tabLst/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00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7" grpId="0" animBg="1"/>
      <p:bldP spid="29" grpId="0" animBg="1"/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04F6506-7A1F-4142-880A-BED727BD123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83112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147A2DA-8526-634B-8DEB-352560EF7C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4889" y="2503953"/>
            <a:ext cx="3341551" cy="3267627"/>
          </a:xfrm>
        </p:spPr>
        <p:txBody>
          <a:bodyPr lIns="0" tIns="0" rIns="0" bIns="0" rtlCol="0">
            <a:normAutofit/>
          </a:bodyPr>
          <a:lstStyle>
            <a:lvl1pPr marL="7938" indent="0" algn="ctr">
              <a:lnSpc>
                <a:spcPct val="100000"/>
              </a:lnSpc>
              <a:spcAft>
                <a:spcPts val="0"/>
              </a:spcAft>
              <a:buNone/>
              <a:tabLst/>
              <a:defRPr sz="1800" b="0" i="0" cap="all" baseline="0">
                <a:solidFill>
                  <a:schemeClr val="bg1"/>
                </a:solidFill>
                <a:latin typeface="Avenir Black" panose="02000503020000020003" pitchFamily="2" charset="0"/>
              </a:defRPr>
            </a:lvl1pPr>
            <a:lvl2pPr marL="7938" indent="0" algn="ctr">
              <a:lnSpc>
                <a:spcPct val="110000"/>
              </a:lnSpc>
              <a:spcAft>
                <a:spcPts val="600"/>
              </a:spcAft>
              <a:buNone/>
              <a:tabLst/>
              <a:defRPr sz="150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6AD743E8-C04A-FD46-9D11-ED11D6E92A0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25225" y="2503953"/>
            <a:ext cx="3341551" cy="3267627"/>
          </a:xfrm>
        </p:spPr>
        <p:txBody>
          <a:bodyPr lIns="0" tIns="0" rIns="0" bIns="0" rtlCol="0">
            <a:normAutofit/>
          </a:bodyPr>
          <a:lstStyle>
            <a:lvl1pPr marL="7938" indent="0" algn="ctr">
              <a:lnSpc>
                <a:spcPct val="100000"/>
              </a:lnSpc>
              <a:spcAft>
                <a:spcPts val="0"/>
              </a:spcAft>
              <a:buNone/>
              <a:tabLst/>
              <a:defRPr sz="1800" b="1" i="0" cap="all" baseline="0">
                <a:solidFill>
                  <a:schemeClr val="bg1"/>
                </a:solidFill>
                <a:latin typeface="Avenir Black" panose="02000503020000020003" pitchFamily="2" charset="0"/>
              </a:defRPr>
            </a:lvl1pPr>
            <a:lvl2pPr marL="7938" indent="0" algn="ctr">
              <a:lnSpc>
                <a:spcPct val="110000"/>
              </a:lnSpc>
              <a:spcAft>
                <a:spcPts val="600"/>
              </a:spcAft>
              <a:buNone/>
              <a:tabLst/>
              <a:defRPr sz="150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12BFE393-6881-9140-BDEB-168AEE35DC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35561" y="2503953"/>
            <a:ext cx="3341551" cy="3267627"/>
          </a:xfrm>
        </p:spPr>
        <p:txBody>
          <a:bodyPr lIns="0" tIns="0" rIns="0" bIns="0" rtlCol="0">
            <a:normAutofit/>
          </a:bodyPr>
          <a:lstStyle>
            <a:lvl1pPr marL="7938" indent="0" algn="ctr">
              <a:lnSpc>
                <a:spcPct val="100000"/>
              </a:lnSpc>
              <a:spcAft>
                <a:spcPts val="0"/>
              </a:spcAft>
              <a:buNone/>
              <a:tabLst/>
              <a:defRPr sz="1800" b="0" i="0" cap="all" baseline="0">
                <a:solidFill>
                  <a:schemeClr val="bg1"/>
                </a:solidFill>
                <a:latin typeface="Avenir Black" panose="02000503020000020003" pitchFamily="2" charset="0"/>
              </a:defRPr>
            </a:lvl1pPr>
            <a:lvl2pPr marL="7938" indent="0" algn="ctr">
              <a:lnSpc>
                <a:spcPct val="110000"/>
              </a:lnSpc>
              <a:spcAft>
                <a:spcPts val="600"/>
              </a:spcAft>
              <a:buNone/>
              <a:tabLst/>
              <a:defRPr sz="150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FC5A2AC-6943-1D41-831E-1F51547C22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4089" y="6055076"/>
            <a:ext cx="539656" cy="5100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D10440-E921-B145-94C6-E2505F187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2739"/>
          </a:xfrm>
        </p:spPr>
        <p:txBody>
          <a:bodyPr rtlCol="0"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97FE9C-50DD-3973-C8F9-70DC37D6397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819813" y="6075665"/>
            <a:ext cx="8552374" cy="438150"/>
          </a:xfrm>
          <a:ln>
            <a:solidFill>
              <a:schemeClr val="bg1"/>
            </a:solidFill>
          </a:ln>
        </p:spPr>
        <p:txBody>
          <a:bodyPr lIns="91440" tIns="91440" rIns="91440" bIns="91440" rtlCol="0" anchor="ctr" anchorCtr="0">
            <a:normAutofit/>
          </a:bodyPr>
          <a:lstStyle>
            <a:lvl1pPr marL="0" indent="0" algn="ctr">
              <a:buNone/>
              <a:defRPr sz="1300" b="0" i="1">
                <a:solidFill>
                  <a:schemeClr val="bg1"/>
                </a:solidFill>
                <a:latin typeface="Avenir Oblique" panose="02000503020000020003" pitchFamily="2" charset="0"/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73122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04F6506-7A1F-4142-880A-BED727BD123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83112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147A2DA-8526-634B-8DEB-352560EF7C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42598" y="1485212"/>
            <a:ext cx="5695962" cy="914400"/>
          </a:xfrm>
        </p:spPr>
        <p:txBody>
          <a:bodyPr lIns="0" tIns="0" rIns="0" bIns="0" rtlCol="0" anchor="ctr" anchorCtr="0">
            <a:normAutofit/>
          </a:bodyPr>
          <a:lstStyle>
            <a:lvl1pPr marL="7938" indent="0" algn="l">
              <a:lnSpc>
                <a:spcPct val="100000"/>
              </a:lnSpc>
              <a:spcAft>
                <a:spcPts val="0"/>
              </a:spcAft>
              <a:buNone/>
              <a:tabLst/>
              <a:defRPr sz="1800" b="0" i="0" cap="all" baseline="0">
                <a:solidFill>
                  <a:schemeClr val="bg1"/>
                </a:solidFill>
                <a:latin typeface="Avenir Black" panose="02000503020000020003" pitchFamily="2" charset="0"/>
              </a:defRPr>
            </a:lvl1pPr>
            <a:lvl2pPr marL="7938" indent="0" algn="l">
              <a:lnSpc>
                <a:spcPct val="110000"/>
              </a:lnSpc>
              <a:spcAft>
                <a:spcPts val="600"/>
              </a:spcAft>
              <a:buNone/>
              <a:tabLst/>
              <a:defRPr sz="150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6AD743E8-C04A-FD46-9D11-ED11D6E92A0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33033" y="2621996"/>
            <a:ext cx="5708672" cy="914400"/>
          </a:xfrm>
        </p:spPr>
        <p:txBody>
          <a:bodyPr lIns="0" tIns="0" rIns="0" bIns="0" rtlCol="0" anchor="ctr" anchorCtr="0">
            <a:normAutofit/>
          </a:bodyPr>
          <a:lstStyle>
            <a:lvl1pPr marL="7938" indent="0" algn="l">
              <a:lnSpc>
                <a:spcPct val="100000"/>
              </a:lnSpc>
              <a:spcAft>
                <a:spcPts val="0"/>
              </a:spcAft>
              <a:buNone/>
              <a:tabLst/>
              <a:defRPr sz="1800" b="1" i="0" cap="all" baseline="0">
                <a:solidFill>
                  <a:schemeClr val="bg1"/>
                </a:solidFill>
                <a:latin typeface="Avenir Black" panose="02000503020000020003" pitchFamily="2" charset="0"/>
              </a:defRPr>
            </a:lvl1pPr>
            <a:lvl2pPr marL="7938" indent="0" algn="l">
              <a:lnSpc>
                <a:spcPct val="110000"/>
              </a:lnSpc>
              <a:spcAft>
                <a:spcPts val="600"/>
              </a:spcAft>
              <a:buNone/>
              <a:tabLst/>
              <a:defRPr sz="150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12BFE393-6881-9140-BDEB-168AEE35DC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42598" y="3758780"/>
            <a:ext cx="5695963" cy="914400"/>
          </a:xfrm>
        </p:spPr>
        <p:txBody>
          <a:bodyPr lIns="0" tIns="0" rIns="0" bIns="0" rtlCol="0" anchor="ctr" anchorCtr="0">
            <a:normAutofit/>
          </a:bodyPr>
          <a:lstStyle>
            <a:lvl1pPr marL="7938" indent="0" algn="l">
              <a:lnSpc>
                <a:spcPct val="100000"/>
              </a:lnSpc>
              <a:spcAft>
                <a:spcPts val="0"/>
              </a:spcAft>
              <a:buNone/>
              <a:tabLst/>
              <a:defRPr sz="1800" b="0" i="0" cap="all" baseline="0">
                <a:solidFill>
                  <a:schemeClr val="bg1"/>
                </a:solidFill>
                <a:latin typeface="Avenir Black" panose="02000503020000020003" pitchFamily="2" charset="0"/>
              </a:defRPr>
            </a:lvl1pPr>
            <a:lvl2pPr marL="7938" indent="0" algn="l">
              <a:lnSpc>
                <a:spcPct val="110000"/>
              </a:lnSpc>
              <a:spcAft>
                <a:spcPts val="600"/>
              </a:spcAft>
              <a:buNone/>
              <a:tabLst/>
              <a:defRPr sz="150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FC5A2AC-6943-1D41-831E-1F51547C22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4089" y="6055076"/>
            <a:ext cx="539656" cy="5100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D10440-E921-B145-94C6-E2505F187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2739"/>
          </a:xfrm>
        </p:spPr>
        <p:txBody>
          <a:bodyPr rtlCol="0"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564F42D0-4824-240B-D61C-69D7844AAEB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842596" y="4895565"/>
            <a:ext cx="5697947" cy="914400"/>
          </a:xfrm>
        </p:spPr>
        <p:txBody>
          <a:bodyPr lIns="0" tIns="0" rIns="0" bIns="0" rtlCol="0" anchor="ctr" anchorCtr="0">
            <a:normAutofit/>
          </a:bodyPr>
          <a:lstStyle>
            <a:lvl1pPr marL="7938" indent="0" algn="l">
              <a:lnSpc>
                <a:spcPct val="100000"/>
              </a:lnSpc>
              <a:spcAft>
                <a:spcPts val="0"/>
              </a:spcAft>
              <a:buNone/>
              <a:tabLst/>
              <a:defRPr sz="1800" b="0" i="0" cap="all" baseline="0">
                <a:solidFill>
                  <a:schemeClr val="bg1"/>
                </a:solidFill>
                <a:latin typeface="Avenir Black" panose="02000503020000020003" pitchFamily="2" charset="0"/>
              </a:defRPr>
            </a:lvl1pPr>
            <a:lvl2pPr marL="7938" indent="0" algn="l">
              <a:lnSpc>
                <a:spcPct val="110000"/>
              </a:lnSpc>
              <a:spcAft>
                <a:spcPts val="600"/>
              </a:spcAft>
              <a:buNone/>
              <a:tabLst/>
              <a:defRPr sz="150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7E5107-A790-4714-698A-0435DBEB2FA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41136" y="2406622"/>
            <a:ext cx="3452870" cy="2481932"/>
          </a:xfrm>
        </p:spPr>
        <p:txBody>
          <a:bodyPr lIns="0" tIns="0" rIns="0" bIns="0" rtlCol="0" anchor="ctr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1006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FD48E74-DED2-0544-B353-77169B052497}"/>
              </a:ext>
            </a:extLst>
          </p:cNvPr>
          <p:cNvSpPr/>
          <p:nvPr userDrawn="1"/>
        </p:nvSpPr>
        <p:spPr>
          <a:xfrm>
            <a:off x="0" y="3557016"/>
            <a:ext cx="12192000" cy="3300984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b="0" i="0">
              <a:latin typeface="Avenir Book" panose="02000503020000020003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C8D23C-6E02-B240-8D91-867DE3E81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9471" y="1475150"/>
            <a:ext cx="6644999" cy="1953850"/>
          </a:xfrm>
        </p:spPr>
        <p:txBody>
          <a:bodyPr lIns="0" tIns="0" rIns="0" bIns="0" rtlCol="0" anchor="b">
            <a:norm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C653763-9A04-284C-AB6A-16F153BB58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19217" y="3703319"/>
            <a:ext cx="6644999" cy="1935563"/>
          </a:xfrm>
        </p:spPr>
        <p:txBody>
          <a:bodyPr lIns="0" tIns="0" rIns="0" bIns="0" rtlCol="0">
            <a:noAutofit/>
          </a:bodyPr>
          <a:lstStyle>
            <a:lvl1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200"/>
            </a:lvl1pPr>
            <a:lvl2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100"/>
            </a:lvl2pPr>
            <a:lvl3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50"/>
            </a:lvl3pPr>
            <a:lvl4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00"/>
            </a:lvl4pPr>
            <a:lvl5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00"/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90A1ED7-4B90-A448-A39E-01ABB52C6C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4089" y="1475150"/>
            <a:ext cx="3593591" cy="4163732"/>
          </a:xfrm>
          <a:solidFill>
            <a:schemeClr val="tx2"/>
          </a:solidFill>
        </p:spPr>
        <p:txBody>
          <a:bodyPr rtlCol="0" anchor="ctr" anchorCtr="0">
            <a:normAutofit/>
          </a:bodyPr>
          <a:lstStyle>
            <a:lvl1pPr marL="7938" indent="-7938" algn="ctr"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rtl="0"/>
            <a:endParaRPr lang="en-US"/>
          </a:p>
        </p:txBody>
      </p:sp>
      <p:pic>
        <p:nvPicPr>
          <p:cNvPr id="14" name="Graphic 5">
            <a:extLst>
              <a:ext uri="{FF2B5EF4-FFF2-40B4-BE49-F238E27FC236}">
                <a16:creationId xmlns:a16="http://schemas.microsoft.com/office/drawing/2014/main" id="{4092FD95-284F-0C4F-80F2-066F1A14CA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5961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bg>
      <p:bgPr>
        <a:solidFill>
          <a:srgbClr val="510C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8D23C-6E02-B240-8D91-867DE3E81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221650"/>
            <a:ext cx="8229600" cy="2560320"/>
          </a:xfrm>
        </p:spPr>
        <p:txBody>
          <a:bodyPr rtlCol="0"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E488F21-E980-CC44-802B-D518BB5276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4089" y="6055076"/>
            <a:ext cx="539656" cy="51000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C0AE317-7DCA-2847-9139-09D2878A490A}"/>
              </a:ext>
            </a:extLst>
          </p:cNvPr>
          <p:cNvSpPr/>
          <p:nvPr userDrawn="1"/>
        </p:nvSpPr>
        <p:spPr>
          <a:xfrm>
            <a:off x="11338560" y="0"/>
            <a:ext cx="853440" cy="6858000"/>
          </a:xfrm>
          <a:prstGeom prst="rect">
            <a:avLst/>
          </a:prstGeom>
          <a:solidFill>
            <a:srgbClr val="743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b="0" i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5230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ection Header">
    <p:bg>
      <p:bgPr>
        <a:solidFill>
          <a:srgbClr val="510C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601C7CB-0829-664B-91F2-AFB519CFD68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338560" cy="6858000"/>
          </a:xfrm>
          <a:solidFill>
            <a:schemeClr val="accent1">
              <a:lumMod val="50000"/>
            </a:schemeClr>
          </a:solidFill>
        </p:spPr>
        <p:txBody>
          <a:bodyPr rtlCol="0" anchor="t" anchorCtr="0"/>
          <a:lstStyle>
            <a:lvl1pPr marL="0" indent="0" algn="l">
              <a:buNone/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1C3174A-52B1-7C48-A246-60BAF08A5E9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98979"/>
            <a:ext cx="11338560" cy="3359021"/>
          </a:xfrm>
          <a:gradFill>
            <a:gsLst>
              <a:gs pos="0">
                <a:schemeClr val="tx1">
                  <a:alpha val="0"/>
                </a:schemeClr>
              </a:gs>
              <a:gs pos="99000">
                <a:schemeClr val="tx1"/>
              </a:gs>
            </a:gsLst>
            <a:lin ang="5400000" scaled="1"/>
          </a:gradFill>
        </p:spPr>
        <p:txBody>
          <a:bodyPr rtlCol="0" anchor="b" anchorCtr="0">
            <a:normAutofit/>
          </a:bodyPr>
          <a:lstStyle>
            <a:lvl1pPr marL="0" indent="0">
              <a:buNone/>
              <a:defRPr sz="1050"/>
            </a:lvl1pPr>
          </a:lstStyle>
          <a:p>
            <a:pPr rtl="0"/>
            <a:r>
              <a:rPr lang="es-es"/>
              <a:t>Adjustable Gradient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32D1FBF-4AF5-164A-8B4F-9782D1FFE9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4088" y="4141952"/>
            <a:ext cx="10147414" cy="2137549"/>
          </a:xfrm>
        </p:spPr>
        <p:txBody>
          <a:bodyPr lIns="0" tIns="0" rIns="0" bIns="0" rtlCol="0" anchor="b" anchorCtr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75110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rgbClr val="005D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F194952-C3F0-3445-986F-B669BBC4F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6" y="1221650"/>
            <a:ext cx="10338516" cy="2560320"/>
          </a:xfrm>
        </p:spPr>
        <p:txBody>
          <a:bodyPr rtlCol="0"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C81D47E-0594-654F-AE65-739A3697F2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4089" y="6055076"/>
            <a:ext cx="539656" cy="51000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AA3B35D-3AA2-FC44-B4AC-55DE921B4428}"/>
              </a:ext>
            </a:extLst>
          </p:cNvPr>
          <p:cNvSpPr/>
          <p:nvPr userDrawn="1"/>
        </p:nvSpPr>
        <p:spPr>
          <a:xfrm>
            <a:off x="11338560" y="0"/>
            <a:ext cx="853440" cy="6858000"/>
          </a:xfrm>
          <a:prstGeom prst="rect">
            <a:avLst/>
          </a:prstGeom>
          <a:solidFill>
            <a:srgbClr val="337D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b="0" i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2364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ection Header">
    <p:bg>
      <p:bgPr>
        <a:solidFill>
          <a:srgbClr val="005D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39F8CEE0-672B-1346-BA71-6FF622882C4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338560" cy="6858000"/>
          </a:xfrm>
          <a:solidFill>
            <a:schemeClr val="accent2">
              <a:lumMod val="50000"/>
            </a:schemeClr>
          </a:solidFill>
        </p:spPr>
        <p:txBody>
          <a:bodyPr rtlCol="0" anchor="t" anchorCtr="0"/>
          <a:lstStyle>
            <a:lvl1pPr marL="0" indent="0" algn="l">
              <a:buNone/>
              <a:defRPr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07EB5D18-CF26-1147-AB33-37D99BCBFE1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98979"/>
            <a:ext cx="11338560" cy="3359021"/>
          </a:xfrm>
          <a:gradFill>
            <a:gsLst>
              <a:gs pos="0">
                <a:schemeClr val="tx1">
                  <a:alpha val="0"/>
                </a:schemeClr>
              </a:gs>
              <a:gs pos="99000">
                <a:schemeClr val="tx1"/>
              </a:gs>
            </a:gsLst>
            <a:lin ang="5400000" scaled="1"/>
          </a:gradFill>
        </p:spPr>
        <p:txBody>
          <a:bodyPr rtlCol="0" anchor="b" anchorCtr="0">
            <a:normAutofit/>
          </a:bodyPr>
          <a:lstStyle>
            <a:lvl1pPr marL="0" indent="0">
              <a:buNone/>
              <a:defRPr sz="1050"/>
            </a:lvl1pPr>
          </a:lstStyle>
          <a:p>
            <a:pPr rtl="0"/>
            <a:r>
              <a:rPr lang="es-es"/>
              <a:t>Adjustable Gradient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7A40B8A-D93F-3B40-AAB2-4237E64978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4088" y="4141952"/>
            <a:ext cx="10147414" cy="2137549"/>
          </a:xfrm>
        </p:spPr>
        <p:txBody>
          <a:bodyPr lIns="0" tIns="0" rIns="0" bIns="0" rtlCol="0" anchor="b" anchorCtr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06317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64A8E8D-61B8-5F43-A848-02CA1016D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1221650"/>
            <a:ext cx="10326377" cy="2560320"/>
          </a:xfrm>
        </p:spPr>
        <p:txBody>
          <a:bodyPr rtlCol="0"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08E62E8D-F2D4-494B-A70D-93A048352C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4089" y="6055076"/>
            <a:ext cx="539656" cy="51000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12543A7-C52A-2C4E-B120-42BE62E76396}"/>
              </a:ext>
            </a:extLst>
          </p:cNvPr>
          <p:cNvSpPr/>
          <p:nvPr userDrawn="1"/>
        </p:nvSpPr>
        <p:spPr>
          <a:xfrm>
            <a:off x="11338560" y="0"/>
            <a:ext cx="85344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b="0" i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6609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ection Heade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5D6039BD-6802-174D-B2B6-97C69581813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338560" cy="6858000"/>
          </a:xfrm>
          <a:solidFill>
            <a:schemeClr val="accent5">
              <a:lumMod val="50000"/>
            </a:schemeClr>
          </a:solidFill>
        </p:spPr>
        <p:txBody>
          <a:bodyPr rtlCol="0" anchor="t" anchorCtr="0"/>
          <a:lstStyle>
            <a:lvl1pPr marL="0" indent="0" algn="l">
              <a:buNone/>
              <a:defRPr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BE0E8D98-16C0-6741-914C-F9BF1146BB5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98979"/>
            <a:ext cx="11338560" cy="3359021"/>
          </a:xfrm>
          <a:gradFill>
            <a:gsLst>
              <a:gs pos="0">
                <a:schemeClr val="tx1">
                  <a:alpha val="0"/>
                </a:schemeClr>
              </a:gs>
              <a:gs pos="99000">
                <a:schemeClr val="tx1"/>
              </a:gs>
            </a:gsLst>
            <a:lin ang="5400000" scaled="1"/>
          </a:gradFill>
        </p:spPr>
        <p:txBody>
          <a:bodyPr rtlCol="0" anchor="b" anchorCtr="0">
            <a:normAutofit/>
          </a:bodyPr>
          <a:lstStyle>
            <a:lvl1pPr marL="0" indent="0">
              <a:buNone/>
              <a:defRPr sz="1050"/>
            </a:lvl1pPr>
          </a:lstStyle>
          <a:p>
            <a:pPr rtl="0"/>
            <a:r>
              <a:rPr lang="es-es"/>
              <a:t>Adjustable Gradient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4439DE3-F577-F944-BA5A-8C9C615C0D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4088" y="4141952"/>
            <a:ext cx="10147414" cy="2137549"/>
          </a:xfrm>
        </p:spPr>
        <p:txBody>
          <a:bodyPr lIns="0" tIns="0" rIns="0" bIns="0" rtlCol="0" anchor="b" anchorCtr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69821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bg>
      <p:bgPr>
        <a:solidFill>
          <a:srgbClr val="8D9E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9AFB99B-488A-FA4C-B302-EA314B4D0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221650"/>
            <a:ext cx="8229600" cy="2560320"/>
          </a:xfrm>
        </p:spPr>
        <p:txBody>
          <a:bodyPr rtlCol="0"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9263415F-C3CE-B043-9356-123275769E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4089" y="6055076"/>
            <a:ext cx="539656" cy="51000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8640445-EA20-6444-83AE-E1069477C3A1}"/>
              </a:ext>
            </a:extLst>
          </p:cNvPr>
          <p:cNvSpPr/>
          <p:nvPr userDrawn="1"/>
        </p:nvSpPr>
        <p:spPr>
          <a:xfrm>
            <a:off x="11338560" y="0"/>
            <a:ext cx="85344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b="0" i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524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ection Header">
    <p:bg>
      <p:bgPr>
        <a:solidFill>
          <a:srgbClr val="8D9E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325DD77C-17F0-C346-87DC-0D7490EFB1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338560" cy="6858000"/>
          </a:xfrm>
          <a:solidFill>
            <a:schemeClr val="tx2">
              <a:lumMod val="50000"/>
            </a:schemeClr>
          </a:solidFill>
        </p:spPr>
        <p:txBody>
          <a:bodyPr rtlCol="0" anchor="t" anchorCtr="0"/>
          <a:lstStyle>
            <a:lvl1pPr marL="0" indent="0" algn="l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1D97B88E-FF49-D44E-B03B-C9E0E3A248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98979"/>
            <a:ext cx="11338560" cy="3359021"/>
          </a:xfrm>
          <a:gradFill>
            <a:gsLst>
              <a:gs pos="0">
                <a:schemeClr val="tx1">
                  <a:alpha val="0"/>
                </a:schemeClr>
              </a:gs>
              <a:gs pos="99000">
                <a:schemeClr val="tx1"/>
              </a:gs>
            </a:gsLst>
            <a:lin ang="5400000" scaled="1"/>
          </a:gradFill>
        </p:spPr>
        <p:txBody>
          <a:bodyPr rtlCol="0" anchor="b" anchorCtr="0">
            <a:normAutofit/>
          </a:bodyPr>
          <a:lstStyle>
            <a:lvl1pPr marL="0" indent="0">
              <a:buNone/>
              <a:defRPr sz="1050"/>
            </a:lvl1pPr>
          </a:lstStyle>
          <a:p>
            <a:pPr rtl="0"/>
            <a:r>
              <a:rPr lang="es-es"/>
              <a:t>Adjustable Gradient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9D4DA06-7E0D-2949-8108-6B20645C6A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4088" y="4141952"/>
            <a:ext cx="10147414" cy="2137549"/>
          </a:xfrm>
        </p:spPr>
        <p:txBody>
          <a:bodyPr lIns="0" tIns="0" rIns="0" bIns="0" rtlCol="0" anchor="b" anchorCtr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86127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bg>
      <p:bgPr>
        <a:solidFill>
          <a:srgbClr val="BB91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754C9B3-9621-F54C-BACC-608785EE9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3" y="1221650"/>
            <a:ext cx="10080457" cy="2743200"/>
          </a:xfrm>
        </p:spPr>
        <p:txBody>
          <a:bodyPr rtlCol="0"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A56BF86-C950-DA43-A6C0-902DAE8968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4089" y="6055076"/>
            <a:ext cx="539656" cy="51000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4EE59D2-07CC-B047-BF44-AC9D6DD5B748}"/>
              </a:ext>
            </a:extLst>
          </p:cNvPr>
          <p:cNvSpPr/>
          <p:nvPr userDrawn="1"/>
        </p:nvSpPr>
        <p:spPr>
          <a:xfrm>
            <a:off x="11338560" y="0"/>
            <a:ext cx="85344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b="0" i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7665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ection Header">
    <p:bg>
      <p:bgPr>
        <a:solidFill>
          <a:srgbClr val="BB91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D09579D9-5084-144F-A45F-F85CF03AFD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338560" cy="6858000"/>
          </a:xfrm>
          <a:solidFill>
            <a:schemeClr val="accent4">
              <a:lumMod val="50000"/>
            </a:schemeClr>
          </a:solidFill>
        </p:spPr>
        <p:txBody>
          <a:bodyPr rtlCol="0" anchor="t" anchorCtr="0"/>
          <a:lstStyle>
            <a:lvl1pPr marL="0" indent="0" algn="l">
              <a:buNone/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C4225E05-D934-C44D-B11F-CD3575A1094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98979"/>
            <a:ext cx="11338560" cy="3359021"/>
          </a:xfrm>
          <a:gradFill>
            <a:gsLst>
              <a:gs pos="0">
                <a:schemeClr val="tx1">
                  <a:alpha val="0"/>
                </a:schemeClr>
              </a:gs>
              <a:gs pos="99000">
                <a:schemeClr val="tx1"/>
              </a:gs>
            </a:gsLst>
            <a:lin ang="5400000" scaled="1"/>
          </a:gradFill>
        </p:spPr>
        <p:txBody>
          <a:bodyPr rtlCol="0" anchor="b" anchorCtr="0">
            <a:normAutofit/>
          </a:bodyPr>
          <a:lstStyle>
            <a:lvl1pPr marL="0" indent="0">
              <a:buNone/>
              <a:defRPr sz="1050"/>
            </a:lvl1pPr>
          </a:lstStyle>
          <a:p>
            <a:pPr rtl="0"/>
            <a:r>
              <a:rPr lang="es-es"/>
              <a:t>Adjustable Gradient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AE2BCA6-4968-FC47-B85A-BC970BBB9EF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4088" y="4141952"/>
            <a:ext cx="10147414" cy="2137549"/>
          </a:xfrm>
        </p:spPr>
        <p:txBody>
          <a:bodyPr lIns="0" tIns="0" rIns="0" bIns="0" rtlCol="0" anchor="b" anchorCtr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4627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FD48E74-DED2-0544-B353-77169B052497}"/>
              </a:ext>
            </a:extLst>
          </p:cNvPr>
          <p:cNvSpPr/>
          <p:nvPr userDrawn="1"/>
        </p:nvSpPr>
        <p:spPr>
          <a:xfrm>
            <a:off x="0" y="3557016"/>
            <a:ext cx="12192000" cy="3300984"/>
          </a:xfrm>
          <a:prstGeom prst="rect">
            <a:avLst/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b="0" i="0">
              <a:latin typeface="Avenir Book" panose="02000503020000020003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C8D23C-6E02-B240-8D91-867DE3E81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9471" y="1475150"/>
            <a:ext cx="6644999" cy="1953850"/>
          </a:xfrm>
        </p:spPr>
        <p:txBody>
          <a:bodyPr lIns="0" tIns="0" rIns="0" bIns="0" rtlCol="0" anchor="b">
            <a:normAutofit/>
          </a:bodyPr>
          <a:lstStyle>
            <a:lvl1pPr>
              <a:defRPr sz="3200" b="0">
                <a:solidFill>
                  <a:schemeClr val="accent2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C653763-9A04-284C-AB6A-16F153BB58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19217" y="3703319"/>
            <a:ext cx="6644999" cy="1935563"/>
          </a:xfrm>
        </p:spPr>
        <p:txBody>
          <a:bodyPr lIns="0" tIns="0" rIns="0" bIns="0" rtlCol="0">
            <a:noAutofit/>
          </a:bodyPr>
          <a:lstStyle>
            <a:lvl1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200"/>
            </a:lvl1pPr>
            <a:lvl2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100"/>
            </a:lvl2pPr>
            <a:lvl3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50"/>
            </a:lvl3pPr>
            <a:lvl4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00"/>
            </a:lvl4pPr>
            <a:lvl5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00"/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90A1ED7-4B90-A448-A39E-01ABB52C6C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4089" y="1475150"/>
            <a:ext cx="3593591" cy="4163732"/>
          </a:xfrm>
          <a:solidFill>
            <a:schemeClr val="tx2"/>
          </a:solidFill>
        </p:spPr>
        <p:txBody>
          <a:bodyPr rtlCol="0" anchor="ctr" anchorCtr="0">
            <a:normAutofit/>
          </a:bodyPr>
          <a:lstStyle>
            <a:lvl1pPr marL="7938" indent="-7938" algn="ctr"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rtl="0"/>
            <a:endParaRPr lang="en-US"/>
          </a:p>
        </p:txBody>
      </p:sp>
      <p:pic>
        <p:nvPicPr>
          <p:cNvPr id="14" name="Graphic 5">
            <a:extLst>
              <a:ext uri="{FF2B5EF4-FFF2-40B4-BE49-F238E27FC236}">
                <a16:creationId xmlns:a16="http://schemas.microsoft.com/office/drawing/2014/main" id="{4092FD95-284F-0C4F-80F2-066F1A14CA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772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FD48E74-DED2-0544-B353-77169B052497}"/>
              </a:ext>
            </a:extLst>
          </p:cNvPr>
          <p:cNvSpPr/>
          <p:nvPr userDrawn="1"/>
        </p:nvSpPr>
        <p:spPr>
          <a:xfrm>
            <a:off x="0" y="2755404"/>
            <a:ext cx="12192000" cy="4102595"/>
          </a:xfrm>
          <a:prstGeom prst="rect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b="0" i="0">
              <a:latin typeface="Avenir Book" panose="02000503020000020003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C8D23C-6E02-B240-8D91-867DE3E81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9471" y="1130299"/>
            <a:ext cx="6644999" cy="1369073"/>
          </a:xfrm>
        </p:spPr>
        <p:txBody>
          <a:bodyPr lIns="0" tIns="0" rIns="0" bIns="0" rtlCol="0" anchor="b">
            <a:norm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C653763-9A04-284C-AB6A-16F153BB58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19217" y="2992176"/>
            <a:ext cx="6644999" cy="2694562"/>
          </a:xfrm>
        </p:spPr>
        <p:txBody>
          <a:bodyPr lIns="0" tIns="0" rIns="0" bIns="0" rtlCol="0">
            <a:noAutofit/>
          </a:bodyPr>
          <a:lstStyle>
            <a:lvl1pPr marL="350838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2400"/>
            </a:lvl1pPr>
            <a:lvl2pPr marL="7938" indent="0">
              <a:lnSpc>
                <a:spcPct val="120000"/>
              </a:lnSpc>
              <a:spcAft>
                <a:spcPts val="600"/>
              </a:spcAft>
              <a:buNone/>
              <a:tabLst/>
              <a:defRPr sz="2000"/>
            </a:lvl2pPr>
            <a:lvl3pPr marL="7938" indent="0">
              <a:lnSpc>
                <a:spcPct val="120000"/>
              </a:lnSpc>
              <a:spcAft>
                <a:spcPts val="600"/>
              </a:spcAft>
              <a:buNone/>
              <a:tabLst/>
              <a:defRPr sz="1800"/>
            </a:lvl3pPr>
            <a:lvl4pPr marL="7938" indent="0">
              <a:lnSpc>
                <a:spcPct val="120000"/>
              </a:lnSpc>
              <a:spcAft>
                <a:spcPts val="600"/>
              </a:spcAft>
              <a:buNone/>
              <a:tabLst/>
              <a:defRPr sz="1600"/>
            </a:lvl4pPr>
            <a:lvl5pPr marL="7938" indent="0">
              <a:lnSpc>
                <a:spcPct val="120000"/>
              </a:lnSpc>
              <a:spcAft>
                <a:spcPts val="600"/>
              </a:spcAft>
              <a:buNone/>
              <a:tabLst/>
              <a:defRPr sz="1600"/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90A1ED7-4B90-A448-A39E-01ABB52C6C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4089" y="1130300"/>
            <a:ext cx="3593591" cy="4508582"/>
          </a:xfrm>
          <a:solidFill>
            <a:schemeClr val="tx2"/>
          </a:solidFill>
        </p:spPr>
        <p:txBody>
          <a:bodyPr rtlCol="0" anchor="ctr" anchorCtr="0">
            <a:normAutofit/>
          </a:bodyPr>
          <a:lstStyle>
            <a:lvl1pPr marL="7938" indent="-7938" algn="ctr"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rtl="0"/>
            <a:endParaRPr lang="en-US"/>
          </a:p>
        </p:txBody>
      </p:sp>
      <p:pic>
        <p:nvPicPr>
          <p:cNvPr id="14" name="Graphic 5">
            <a:extLst>
              <a:ext uri="{FF2B5EF4-FFF2-40B4-BE49-F238E27FC236}">
                <a16:creationId xmlns:a16="http://schemas.microsoft.com/office/drawing/2014/main" id="{4092FD95-284F-0C4F-80F2-066F1A14CA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004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10783823" cy="1232906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4000">
                <a:solidFill>
                  <a:srgbClr val="510C76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DF8B-4D7D-D743-BC2A-C4D306CE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9" y="1816100"/>
            <a:ext cx="10783822" cy="3944620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None/>
              <a:defRPr sz="2400">
                <a:solidFill>
                  <a:schemeClr val="tx1"/>
                </a:solidFill>
              </a:defRPr>
            </a:lvl1pPr>
            <a:lvl2pPr marL="520700" indent="-284163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Char char="–"/>
              <a:tabLst/>
              <a:defRPr sz="2000">
                <a:solidFill>
                  <a:schemeClr val="tx1"/>
                </a:solidFill>
              </a:defRPr>
            </a:lvl2pPr>
            <a:lvl3pPr>
              <a:buClr>
                <a:srgbClr val="510C76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015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4AECF5-0324-684F-97CB-9BF3F5215C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1876" y="6125192"/>
            <a:ext cx="5905044" cy="365760"/>
          </a:xfrm>
        </p:spPr>
        <p:txBody>
          <a:bodyPr lIns="0" tIns="0" rIns="0" bIns="0" rtlCol="0" anchor="ctr" anchorCtr="0"/>
          <a:lstStyle>
            <a:lvl1pPr marL="7938" indent="-7938">
              <a:lnSpc>
                <a:spcPct val="110000"/>
              </a:lnSpc>
              <a:buNone/>
              <a:tabLst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9582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10783823" cy="1232906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DF8B-4D7D-D743-BC2A-C4D306CE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9" y="1816100"/>
            <a:ext cx="10783822" cy="3944620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510C76"/>
              </a:buClr>
              <a:buNone/>
              <a:defRPr sz="2400">
                <a:solidFill>
                  <a:schemeClr val="tx1"/>
                </a:solidFill>
              </a:defRPr>
            </a:lvl1pPr>
            <a:lvl2pPr marL="346075" indent="-3333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4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015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4AECF5-0324-684F-97CB-9BF3F5215C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1875" y="6086787"/>
            <a:ext cx="9631265" cy="442570"/>
          </a:xfrm>
        </p:spPr>
        <p:txBody>
          <a:bodyPr lIns="0" tIns="0" rIns="0" bIns="0" rtlCol="0" anchor="ctr" anchorCtr="0">
            <a:normAutofit/>
          </a:bodyPr>
          <a:lstStyle>
            <a:lvl1pPr marL="7938" indent="-7938">
              <a:lnSpc>
                <a:spcPct val="110000"/>
              </a:lnSpc>
              <a:buNone/>
              <a:tabLst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3160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10783823" cy="1232906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4000">
                <a:solidFill>
                  <a:srgbClr val="510C76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DF8B-4D7D-D743-BC2A-C4D306CE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9" y="1816100"/>
            <a:ext cx="10783822" cy="3944620"/>
          </a:xfrm>
        </p:spPr>
        <p:txBody>
          <a:bodyPr lIns="0" tIns="0" rIns="0" bIns="0" rtlCol="0">
            <a:normAutofit/>
          </a:bodyPr>
          <a:lstStyle>
            <a:lvl1pPr marL="342900" indent="-34290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520700" indent="-284163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Char char="–"/>
              <a:tabLst/>
              <a:defRPr sz="2000">
                <a:solidFill>
                  <a:schemeClr val="tx1"/>
                </a:solidFill>
              </a:defRPr>
            </a:lvl2pPr>
            <a:lvl3pPr>
              <a:buClr>
                <a:srgbClr val="510C76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015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4AECF5-0324-684F-97CB-9BF3F5215C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1875" y="6106904"/>
            <a:ext cx="9604371" cy="402336"/>
          </a:xfrm>
        </p:spPr>
        <p:txBody>
          <a:bodyPr lIns="0" tIns="0" rIns="0" bIns="0" rtlCol="0" anchor="ctr" anchorCtr="0">
            <a:normAutofit/>
          </a:bodyPr>
          <a:lstStyle>
            <a:lvl1pPr marL="7938" indent="-7938">
              <a:lnSpc>
                <a:spcPct val="110000"/>
              </a:lnSpc>
              <a:buNone/>
              <a:tabLst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8268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5CFC3C-807A-BD41-B077-01B9EE343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C2ED9-8ECE-E54F-BD0C-E9EE2BED7C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4F126B-FD4E-7A45-9946-10822FE2BE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pPr rt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914CBD-45D2-5346-8F80-A7CA5055AA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pPr rt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619AB0-F337-D345-89BB-619F0F116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pPr rtl="0"/>
            <a:fld id="{C4B37875-7933-F345-AE65-E0AB5E984F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769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710" r:id="rId3"/>
    <p:sldLayoutId id="2147483651" r:id="rId4"/>
    <p:sldLayoutId id="2147483675" r:id="rId5"/>
    <p:sldLayoutId id="2147483676" r:id="rId6"/>
    <p:sldLayoutId id="2147483650" r:id="rId7"/>
    <p:sldLayoutId id="2147483707" r:id="rId8"/>
    <p:sldLayoutId id="2147483689" r:id="rId9"/>
    <p:sldLayoutId id="2147483709" r:id="rId10"/>
    <p:sldLayoutId id="2147483698" r:id="rId11"/>
    <p:sldLayoutId id="2147483688" r:id="rId12"/>
    <p:sldLayoutId id="2147483699" r:id="rId13"/>
    <p:sldLayoutId id="2147483700" r:id="rId14"/>
    <p:sldLayoutId id="2147483691" r:id="rId15"/>
    <p:sldLayoutId id="2147483692" r:id="rId16"/>
    <p:sldLayoutId id="2147483684" r:id="rId17"/>
    <p:sldLayoutId id="2147483702" r:id="rId18"/>
    <p:sldLayoutId id="2147483704" r:id="rId19"/>
    <p:sldLayoutId id="2147483682" r:id="rId20"/>
    <p:sldLayoutId id="2147483686" r:id="rId21"/>
    <p:sldLayoutId id="2147483706" r:id="rId22"/>
    <p:sldLayoutId id="2147483705" r:id="rId23"/>
    <p:sldLayoutId id="2147483703" r:id="rId24"/>
    <p:sldLayoutId id="2147483673" r:id="rId25"/>
    <p:sldLayoutId id="2147483693" r:id="rId26"/>
    <p:sldLayoutId id="2147483690" r:id="rId27"/>
    <p:sldLayoutId id="2147483672" r:id="rId28"/>
    <p:sldLayoutId id="2147483694" r:id="rId29"/>
    <p:sldLayoutId id="2147483695" r:id="rId30"/>
    <p:sldLayoutId id="2147483696" r:id="rId31"/>
    <p:sldLayoutId id="2147483697" r:id="rId32"/>
    <p:sldLayoutId id="2147483671" r:id="rId33"/>
    <p:sldLayoutId id="2147483708" r:id="rId34"/>
    <p:sldLayoutId id="2147483683" r:id="rId35"/>
    <p:sldLayoutId id="2147483685" r:id="rId36"/>
    <p:sldLayoutId id="2147483668" r:id="rId37"/>
    <p:sldLayoutId id="2147483655" r:id="rId38"/>
    <p:sldLayoutId id="2147483701" r:id="rId39"/>
    <p:sldLayoutId id="2147483669" r:id="rId40"/>
    <p:sldLayoutId id="2147483677" r:id="rId41"/>
    <p:sldLayoutId id="2147483660" r:id="rId42"/>
    <p:sldLayoutId id="2147483678" r:id="rId43"/>
    <p:sldLayoutId id="2147483661" r:id="rId44"/>
    <p:sldLayoutId id="2147483679" r:id="rId45"/>
    <p:sldLayoutId id="2147483663" r:id="rId46"/>
    <p:sldLayoutId id="2147483680" r:id="rId47"/>
    <p:sldLayoutId id="2147483662" r:id="rId48"/>
    <p:sldLayoutId id="2147483681" r:id="rId4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venir Book" panose="0200050302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8574629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utritionintl.org/learning-resources-home/mms-cost-benefit-tool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hmhbconsortium.org/knowledge-hub/use-of-mms-for-maternal-nutrition-and-birth-outcomes-during-covid/" TargetMode="External"/><Relationship Id="rId3" Type="http://schemas.openxmlformats.org/officeDocument/2006/relationships/hyperlink" Target="https://hmhbconsortium.org/knowledge-hub/preventing-and-controlling-micronutrient-deficiencies-in-populations-affected-by-an-emergency/" TargetMode="External"/><Relationship Id="rId7" Type="http://schemas.openxmlformats.org/officeDocument/2006/relationships/hyperlink" Target="../../ADVOCACY/HMHB%20documents%20for%20GMMB/Final%20materials%20from%20GMMB/3.20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hmhbconsortium.org/knowledge-hub/who-nutritional-interventions-update-multiple-micronutrient-supplements-during-pregnancy/" TargetMode="External"/><Relationship Id="rId11" Type="http://schemas.openxmlformats.org/officeDocument/2006/relationships/hyperlink" Target="https://pubmed.ncbi.nlm.nih.gov/35466910/" TargetMode="External"/><Relationship Id="rId5" Type="http://schemas.openxmlformats.org/officeDocument/2006/relationships/hyperlink" Target="https://hmhbconsortium.org/knowledge-hub/maternal-multiple-micronutrient-supplementation-and-other-biomedical-and-socioenvironmental-influences-on-childrens-cognition-at-age-9-12-years-in-indonesia-follow-up-of-the-summit-randomis/" TargetMode="External"/><Relationship Id="rId10" Type="http://schemas.openxmlformats.org/officeDocument/2006/relationships/hyperlink" Target="https://nyaspubs.onlinelibrary.wiley.com/doi/10.1111/nyas.14756" TargetMode="External"/><Relationship Id="rId4" Type="http://schemas.openxmlformats.org/officeDocument/2006/relationships/hyperlink" Target="https://hmhbconsortium.org/knowledge-hub/modifiers-of-the-effect-of-maternal-multiple-micronutrient-supplementation-on-stillbirth-birth-outcomes-and-infant-mortality/" TargetMode="External"/><Relationship Id="rId9" Type="http://schemas.openxmlformats.org/officeDocument/2006/relationships/hyperlink" Target="https://hmhbconsortium.org/knowledge-hub/maternal-nutrition-prevention-of-malnutrition-in-women-before-and-during-pregnancy-and-while-breastfeeding/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hmhbconsortium.org/an-n4g-side-event-powering-women-promising-futures-watch-now/" TargetMode="External"/><Relationship Id="rId3" Type="http://schemas.openxmlformats.org/officeDocument/2006/relationships/hyperlink" Target="https://hmhbconsortium.org/knowledge-hub/" TargetMode="External"/><Relationship Id="rId7" Type="http://schemas.openxmlformats.org/officeDocument/2006/relationships/hyperlink" Target="https://hmhbconsortium.org/nn4g-commitment-guide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3.xml"/><Relationship Id="rId6" Type="http://schemas.openxmlformats.org/officeDocument/2006/relationships/hyperlink" Target="https://hmhbconsortium.org/announcing-healthy-mothers-healthy-babies-new-consortium-will-harness-action-to-improve-maternal-nutrition/" TargetMode="External"/><Relationship Id="rId5" Type="http://schemas.openxmlformats.org/officeDocument/2006/relationships/hyperlink" Target="https://hmhbconsortium.org/content/user_files/2021/11/EML_MMS_Brief-23-Nov.pdf" TargetMode="External"/><Relationship Id="rId10" Type="http://schemas.openxmlformats.org/officeDocument/2006/relationships/hyperlink" Target="http://www.hmhbconsortium.org/" TargetMode="External"/><Relationship Id="rId4" Type="http://schemas.openxmlformats.org/officeDocument/2006/relationships/hyperlink" Target="https://hmhbconsortium.org/view-the-new-world-map-on-mms-activities/" TargetMode="External"/><Relationship Id="rId9" Type="http://schemas.openxmlformats.org/officeDocument/2006/relationships/hyperlink" Target="https://hmhbconsortium.org/maternal-nutrition-in-focus-at-figo-world-congress-21-28-october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mailto:HMHB@micronutrientforum.org" TargetMode="External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F3D9A-B7AE-124A-8AAC-4FA98644C8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s-es"/>
              <a:t>Avances en la suplementación con micronutrientes múltiples</a:t>
            </a:r>
          </a:p>
        </p:txBody>
      </p:sp>
      <p:pic>
        <p:nvPicPr>
          <p:cNvPr descr="A person sitting on a bed&#10;&#10;Description automatically generated with medium confidence" id="10" name="Picture Placeholder 9">
            <a:extLst>
              <a:ext uri="{FF2B5EF4-FFF2-40B4-BE49-F238E27FC236}">
                <a16:creationId xmlns:a16="http://schemas.microsoft.com/office/drawing/2014/main" id="{425C2027-33DF-1941-93D8-A7DADDEDBEA5}"/>
              </a:ext>
            </a:extLst>
          </p:cNvPr>
          <p:cNvPicPr>
            <a:picLocks noChangeAspect="1" noGrp="1"/>
          </p:cNvPicPr>
          <p:nvPr>
            <p:ph idx="13" sz="quarter" type="pic"/>
          </p:nvPr>
        </p:nvPicPr>
        <p:blipFill rotWithShape="1">
          <a:blip cstate="screen"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"/>
          <a:stretch/>
        </p:blipFill>
        <p:spPr/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D0DAA4-6C61-D542-931A-59B7DB478DA2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 rtlCol="0"/>
          <a:lstStyle/>
          <a:p>
            <a:pPr rtl="0"/>
            <a:fld id="{C4B37875-7933-F345-AE65-E0AB5E984F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350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5474C-E7E8-8B4D-8D84-A533A0971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51" y="77643"/>
            <a:ext cx="5559826" cy="1396606"/>
          </a:xfrm>
        </p:spPr>
        <p:txBody>
          <a:bodyPr rtlCol="0">
            <a:normAutofit fontScale="90000"/>
          </a:bodyPr>
          <a:lstStyle/>
          <a:p>
            <a:pPr rtl="0"/>
            <a:r>
              <a:rPr lang="es-es" dirty="0"/>
              <a:t>La cobertura de las intervenciones de nutrición materna es baja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ED60F9-DD1E-4845-887C-6E305D7D0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8" y="1795584"/>
            <a:ext cx="5391911" cy="3749039"/>
          </a:xfrm>
        </p:spPr>
        <p:txBody>
          <a:bodyPr rtlCol="0">
            <a:normAutofit fontScale="92500" lnSpcReduction="20000"/>
          </a:bodyPr>
          <a:lstStyle/>
          <a:p>
            <a:pPr rtl="0"/>
            <a:r>
              <a:rPr lang="es-es" dirty="0" err="1">
                <a:solidFill>
                  <a:srgbClr val="FF0000"/>
                </a:solidFill>
              </a:rPr>
              <a:t>xx</a:t>
            </a:r>
            <a:r>
              <a:rPr lang="es-es" dirty="0"/>
              <a:t> % de las mujeres reciben al menos 90 comprimidos de suplementos de hierro y ácido fólico durante el embarazo</a:t>
            </a:r>
          </a:p>
          <a:p>
            <a:pPr rtl="0"/>
            <a:r>
              <a:rPr lang="es-es" dirty="0" err="1">
                <a:solidFill>
                  <a:srgbClr val="FF0000"/>
                </a:solidFill>
              </a:rPr>
              <a:t>yy</a:t>
            </a:r>
            <a:r>
              <a:rPr lang="es-es" dirty="0"/>
              <a:t> % de las mujeres acuden a al menos una cita de cuidado prenatal y </a:t>
            </a:r>
            <a:r>
              <a:rPr lang="es-es" dirty="0" err="1">
                <a:solidFill>
                  <a:srgbClr val="FF0000"/>
                </a:solidFill>
              </a:rPr>
              <a:t>zz</a:t>
            </a:r>
            <a:r>
              <a:rPr lang="es-es" dirty="0"/>
              <a:t> % tienen cuatro citas con el servicio de cuidado prenatal </a:t>
            </a:r>
            <a:r>
              <a:rPr lang="es-es" dirty="0">
                <a:solidFill>
                  <a:srgbClr val="FF0000"/>
                </a:solidFill>
              </a:rPr>
              <a:t>(alternativamente, % de asistencia a ocho citas con el servicio de atención prenatal, si se conocen los datos)</a:t>
            </a:r>
          </a:p>
          <a:p>
            <a:pPr rtl="0"/>
            <a:r>
              <a:rPr lang="es-es" dirty="0"/>
              <a:t>Las intervenciones prenatales no llegan a las mujeres embarazadas en &lt;</a:t>
            </a:r>
            <a:r>
              <a:rPr lang="es-es" dirty="0">
                <a:solidFill>
                  <a:srgbClr val="FF0000"/>
                </a:solidFill>
              </a:rPr>
              <a:t>introducir nombres de regiones marginadas</a:t>
            </a:r>
            <a:r>
              <a:rPr lang="es-es" dirty="0"/>
              <a:t>&gt;</a:t>
            </a:r>
          </a:p>
          <a:p>
            <a:pPr marL="0" indent="0" rtl="0">
              <a:buNone/>
            </a:pPr>
            <a:endParaRPr lang="en-US" dirty="0"/>
          </a:p>
          <a:p>
            <a:pPr rtl="0"/>
            <a:endParaRPr lang="en-US" dirty="0"/>
          </a:p>
          <a:p>
            <a:pPr rtl="0"/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DBA7474-E8D8-8911-6E59-0B749C25C5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D5698B-0EC6-4649-A59E-BD0286DE1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 rtl="0"/>
            <a:fld id="{C4B37875-7933-F345-AE65-E0AB5E984F8B}" type="slidenum">
              <a:rPr lang="en-US" smtClean="0"/>
              <a:pPr algn="r" rtl="0"/>
              <a:t>10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871461-DA2F-1648-41CB-7E3598E85CE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r>
              <a:rPr lang="es-es"/>
              <a:t>Indicar la fuente aquí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1B7C89-1B8F-4FEB-B356-23A26A7977F3}"/>
              </a:ext>
            </a:extLst>
          </p:cNvPr>
          <p:cNvSpPr txBox="1"/>
          <p:nvPr/>
        </p:nvSpPr>
        <p:spPr>
          <a:xfrm>
            <a:off x="0" y="0"/>
            <a:ext cx="7041428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rtl="0"/>
            <a:r>
              <a:rPr lang="es-es" sz="1600" dirty="0">
                <a:solidFill>
                  <a:srgbClr val="FF0000"/>
                </a:solidFill>
              </a:rPr>
              <a:t>PLANTILLA DE PAÍS por adaptar. Eliminar este cuadro cuando se haya actualizado.</a:t>
            </a:r>
            <a:endParaRPr lang="en-CH" sz="16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5890CF-D270-948D-3AD1-790A46776608}"/>
              </a:ext>
            </a:extLst>
          </p:cNvPr>
          <p:cNvSpPr txBox="1"/>
          <p:nvPr/>
        </p:nvSpPr>
        <p:spPr>
          <a:xfrm>
            <a:off x="7879022" y="2196113"/>
            <a:ext cx="2587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es">
                <a:solidFill>
                  <a:srgbClr val="E56A5D"/>
                </a:solidFill>
              </a:rPr>
              <a:t>Incluir una imagen específica para el país</a:t>
            </a:r>
          </a:p>
        </p:txBody>
      </p:sp>
    </p:spTree>
    <p:extLst>
      <p:ext uri="{BB962C8B-B14F-4D97-AF65-F5344CB8AC3E}">
        <p14:creationId xmlns:p14="http://schemas.microsoft.com/office/powerpoint/2010/main" val="3989325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5474C-E7E8-8B4D-8D84-A533A0971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621792"/>
            <a:ext cx="10783823" cy="1232906"/>
          </a:xfrm>
        </p:spPr>
        <p:txBody>
          <a:bodyPr rtlCol="0">
            <a:normAutofit/>
          </a:bodyPr>
          <a:lstStyle/>
          <a:p>
            <a:pPr rtl="0"/>
            <a:r>
              <a:rPr lang="es-es"/>
              <a:t>Invertir en SMM puede generar </a:t>
            </a:r>
            <a:r>
              <a:rPr lang="es-es">
                <a:solidFill>
                  <a:srgbClr val="FF0000"/>
                </a:solidFill>
              </a:rPr>
              <a:t>&lt;x divisa&gt;</a:t>
            </a:r>
            <a:br>
              <a:rPr lang="en-US">
                <a:solidFill>
                  <a:srgbClr val="FF0000"/>
                </a:solidFill>
              </a:rPr>
            </a:br>
            <a:r>
              <a:rPr lang="es-es"/>
              <a:t>en </a:t>
            </a:r>
            <a:r>
              <a:rPr lang="es-es">
                <a:solidFill>
                  <a:srgbClr val="FF0000"/>
                </a:solidFill>
              </a:rPr>
              <a:t>&lt;nombre del país&gt;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ED60F9-DD1E-4845-887C-6E305D7D0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9" y="2145284"/>
            <a:ext cx="10783822" cy="3944620"/>
          </a:xfrm>
        </p:spPr>
        <p:txBody>
          <a:bodyPr rtlCol="0"/>
          <a:lstStyle/>
          <a:p>
            <a:pPr rtl="0"/>
            <a:r>
              <a:rPr lang="es-es"/>
              <a:t>Se prevé que la ampliación de la cobertura de SMM al 90 % en </a:t>
            </a:r>
            <a:r>
              <a:rPr lang="es-es">
                <a:solidFill>
                  <a:srgbClr val="FF0000"/>
                </a:solidFill>
              </a:rPr>
              <a:t>&lt;country&gt;</a:t>
            </a:r>
            <a:r>
              <a:rPr lang="es-es"/>
              <a:t> aporte:</a:t>
            </a:r>
            <a:br>
              <a:rPr lang="en-CH"/>
            </a:br>
            <a:br>
              <a:rPr lang="en-CH"/>
            </a:br>
            <a:r>
              <a:rPr lang="es-es"/>
              <a:t>+ </a:t>
            </a:r>
            <a:r>
              <a:rPr lang="es-es">
                <a:solidFill>
                  <a:srgbClr val="FF0000"/>
                </a:solidFill>
              </a:rPr>
              <a:t>X</a:t>
            </a:r>
            <a:r>
              <a:rPr lang="es-es"/>
              <a:t> millones de años escolares adicionales</a:t>
            </a:r>
            <a:br>
              <a:rPr lang="en-US"/>
            </a:br>
            <a:br>
              <a:rPr lang="en-CH"/>
            </a:br>
            <a:r>
              <a:rPr lang="es-es"/>
              <a:t>+ </a:t>
            </a:r>
            <a:r>
              <a:rPr lang="es-es">
                <a:solidFill>
                  <a:srgbClr val="FF0000"/>
                </a:solidFill>
              </a:rPr>
              <a:t>&lt;x divisa&gt; </a:t>
            </a:r>
            <a:r>
              <a:rPr lang="es-es"/>
              <a:t>en ingresos acumulados de por vida para todos los bebés nacidos por año</a:t>
            </a:r>
          </a:p>
          <a:p>
            <a:pPr rtl="0"/>
            <a:endParaRPr lang="en-GB"/>
          </a:p>
          <a:p>
            <a:pPr rtl="0"/>
            <a:endParaRPr lang="en-US"/>
          </a:p>
          <a:p>
            <a:pPr rtl="0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EDC1CBF-4A3B-9342-A4AD-9A7633140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 rtl="0"/>
            <a:fld id="{C4B37875-7933-F345-AE65-E0AB5E984F8B}" type="slidenum">
              <a:rPr lang="en-US" smtClean="0"/>
              <a:pPr algn="r" rtl="0"/>
              <a:t>11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DF4D33-DEC9-DF49-92EA-AA61071F5F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es-es"/>
              <a:t>&lt;Encontrará información detalladas para los países seleccionados en el archivo adicional disponible </a:t>
            </a:r>
            <a:r>
              <a:rPr lang="es-es">
                <a:hlinkClick r:id="rId3"/>
              </a:rPr>
              <a:t>aquí</a:t>
            </a:r>
            <a:r>
              <a:rPr lang="es-es"/>
              <a:t>.&gt;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3F5023-94B4-9711-39BC-623C3513F886}"/>
              </a:ext>
            </a:extLst>
          </p:cNvPr>
          <p:cNvSpPr txBox="1"/>
          <p:nvPr/>
        </p:nvSpPr>
        <p:spPr>
          <a:xfrm>
            <a:off x="0" y="-74844"/>
            <a:ext cx="6959296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rtl="0"/>
            <a:r>
              <a:rPr lang="es-es" sz="1600">
                <a:solidFill>
                  <a:srgbClr val="FF0000"/>
                </a:solidFill>
              </a:rPr>
              <a:t>PLANTILLA DE PAÍS por adaptar. Eliminar este cuadro cuando se haya actualizado.</a:t>
            </a:r>
            <a:endParaRPr lang="en-CH" sz="1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529524"/>
      </p:ext>
    </p:extLst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53DB752-E011-BE40-A45C-07697BFA1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552" y="178538"/>
            <a:ext cx="11008359" cy="1225768"/>
          </a:xfrm>
        </p:spPr>
        <p:txBody>
          <a:bodyPr rtlCol="0">
            <a:normAutofit fontScale="85000" lnSpcReduction="10000"/>
          </a:bodyPr>
          <a:lstStyle/>
          <a:p>
            <a:pPr indent="0" marL="0" rtl="0">
              <a:spcBef>
                <a:spcPts val="600"/>
              </a:spcBef>
              <a:buNone/>
            </a:pPr>
            <a:r>
              <a:rPr dirty="0" i="1" lang="es-es" sz="3200">
                <a:solidFill>
                  <a:srgbClr val="FF0000"/>
                </a:solidFill>
              </a:rPr>
              <a:t>¿Ofrecen los SMM un valor mayor que los suplementos de hierro y ácido fólico? </a:t>
            </a:r>
          </a:p>
          <a:p>
            <a:pPr indent="0" marL="0" rtl="0">
              <a:spcBef>
                <a:spcPts val="600"/>
              </a:spcBef>
              <a:buNone/>
            </a:pPr>
            <a:r>
              <a:rPr dirty="0" i="1" lang="es-es" sz="1800">
                <a:solidFill>
                  <a:srgbClr val="FF0000"/>
                </a:solidFill>
              </a:rPr>
              <a:t>Usar la </a:t>
            </a:r>
            <a:r>
              <a:rPr dirty="0" i="1" lang="es-es" sz="180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herramienta de costo-eficacia de SMM</a:t>
            </a:r>
            <a:r>
              <a:rPr dirty="0" i="1" lang="es-es" sz="1800">
                <a:solidFill>
                  <a:srgbClr val="FF0000"/>
                </a:solidFill>
              </a:rPr>
              <a:t> de </a:t>
            </a:r>
            <a:r>
              <a:rPr dirty="0" err="1" i="1" lang="es-es" sz="1800">
                <a:solidFill>
                  <a:srgbClr val="FF0000"/>
                </a:solidFill>
              </a:rPr>
              <a:t>Nutritional</a:t>
            </a:r>
            <a:r>
              <a:rPr dirty="0" i="1" lang="es-es" sz="1800">
                <a:solidFill>
                  <a:srgbClr val="FF0000"/>
                </a:solidFill>
              </a:rPr>
              <a:t> International para generar resultados para el país correspondiente. </a:t>
            </a:r>
          </a:p>
          <a:p>
            <a:pPr indent="0" marL="0" rtl="0">
              <a:spcBef>
                <a:spcPts val="600"/>
              </a:spcBef>
              <a:buNone/>
            </a:pPr>
            <a:r>
              <a:rPr dirty="0" i="1" lang="es-es" sz="1800">
                <a:solidFill>
                  <a:srgbClr val="FF0000"/>
                </a:solidFill>
              </a:rPr>
              <a:t>Introducir datos en la siguiente diapositiva y, a continuación, eliminar esta diapositiva antes de presentarla.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2C058C-19A3-4541-AED8-3BAD1B4A491D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 rtlCol="0"/>
          <a:lstStyle/>
          <a:p>
            <a:pPr rtl="0"/>
            <a:fld id="{8F49B3A6-32B3-4D4D-AABF-CCF88D54C026}" type="slidenum">
              <a:rPr lang="en-US" smtClean="0"/>
              <a:t>12</a:t>
            </a:fld>
            <a:endParaRPr lang="en-US"/>
          </a:p>
        </p:txBody>
      </p:sp>
      <p:pic>
        <p:nvPicPr>
          <p:cNvPr descr="Graphical user interface, application&#10;&#10;Description automatically generated" id="20" name="Picture Placeholder 19">
            <a:extLst>
              <a:ext uri="{FF2B5EF4-FFF2-40B4-BE49-F238E27FC236}">
                <a16:creationId xmlns:a16="http://schemas.microsoft.com/office/drawing/2014/main" id="{3068D9BA-89FD-EC4A-9D8C-DACAB8880F64}"/>
              </a:ext>
            </a:extLst>
          </p:cNvPr>
          <p:cNvPicPr>
            <a:picLocks noChangeAspect="1" noGrp="1"/>
          </p:cNvPicPr>
          <p:nvPr>
            <p:ph idx="4294967295" sz="quarter" type="pic"/>
          </p:nvPr>
        </p:nvPicPr>
        <p:blipFill rotWithShape="1">
          <a:blip r:embed="rId4"/>
          <a:srcRect b="-91" r="-5"/>
          <a:stretch/>
        </p:blipFill>
        <p:spPr>
          <a:xfrm>
            <a:off x="235397" y="1805336"/>
            <a:ext cx="11721205" cy="4046824"/>
          </a:xfrm>
        </p:spPr>
      </p:pic>
    </p:spTree>
    <p:extLst>
      <p:ext uri="{BB962C8B-B14F-4D97-AF65-F5344CB8AC3E}">
        <p14:creationId xmlns:p14="http://schemas.microsoft.com/office/powerpoint/2010/main" val="4121437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5474C-E7E8-8B4D-8D84-A533A0971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604599"/>
            <a:ext cx="10783823" cy="1232906"/>
          </a:xfrm>
        </p:spPr>
        <p:txBody>
          <a:bodyPr rtlCol="0">
            <a:normAutofit fontScale="90000"/>
          </a:bodyPr>
          <a:lstStyle/>
          <a:p>
            <a:pPr rtl="0"/>
            <a:r>
              <a:rPr lang="es-es" dirty="0"/>
              <a:t>La administración de SMM es una intervención de atención prenatal muy rentable en </a:t>
            </a:r>
            <a:r>
              <a:rPr lang="es-es" dirty="0">
                <a:solidFill>
                  <a:srgbClr val="FF0000"/>
                </a:solidFill>
              </a:rPr>
              <a:t>&lt;nombre del país&gt;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02382F-D0E5-8247-ABB5-BE312D210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9" y="1989836"/>
            <a:ext cx="10783822" cy="3944620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s-es"/>
              <a:t>Valor de AVAD* evitados: </a:t>
            </a:r>
            <a:r>
              <a:rPr lang="es-es">
                <a:solidFill>
                  <a:srgbClr val="FF0000"/>
                </a:solidFill>
              </a:rPr>
              <a:t>X</a:t>
            </a:r>
            <a:r>
              <a:rPr lang="es-es"/>
              <a:t> $</a:t>
            </a:r>
          </a:p>
          <a:p>
            <a:pPr rtl="0"/>
            <a:r>
              <a:rPr lang="es-es"/>
              <a:t>Inversión adicional durante 10 años: </a:t>
            </a:r>
            <a:r>
              <a:rPr lang="es-es">
                <a:solidFill>
                  <a:srgbClr val="FF0000"/>
                </a:solidFill>
              </a:rPr>
              <a:t>X</a:t>
            </a:r>
            <a:r>
              <a:rPr lang="es-es"/>
              <a:t> $</a:t>
            </a:r>
          </a:p>
          <a:p>
            <a:pPr rtl="0"/>
            <a:r>
              <a:rPr lang="es-es"/>
              <a:t>Relación costo-eficacia: </a:t>
            </a:r>
            <a:r>
              <a:rPr lang="es-es">
                <a:solidFill>
                  <a:srgbClr val="FF0000"/>
                </a:solidFill>
              </a:rPr>
              <a:t>X</a:t>
            </a:r>
          </a:p>
          <a:p>
            <a:pPr rtl="0"/>
            <a:r>
              <a:rPr lang="es-es"/>
              <a:t>Costo adicional por AVAD evitado: </a:t>
            </a:r>
            <a:r>
              <a:rPr lang="es-es">
                <a:solidFill>
                  <a:srgbClr val="FF0000"/>
                </a:solidFill>
              </a:rPr>
              <a:t>X</a:t>
            </a:r>
            <a:r>
              <a:rPr lang="es-es"/>
              <a:t> $</a:t>
            </a:r>
          </a:p>
          <a:p>
            <a:pPr rtl="0"/>
            <a:r>
              <a:rPr lang="es-es" i="1">
                <a:solidFill>
                  <a:srgbClr val="FF0000"/>
                </a:solidFill>
              </a:rPr>
              <a:t>Muy rentable según las Directrices de la OMS</a:t>
            </a:r>
          </a:p>
          <a:p>
            <a:pPr rtl="0"/>
            <a:endParaRPr lang="en-US"/>
          </a:p>
          <a:p>
            <a:pPr rtl="0"/>
            <a:r>
              <a:rPr lang="es-es" sz="1800" i="1"/>
              <a:t>AVAD = Años de vida ajustados por discapacidad</a:t>
            </a:r>
            <a:endParaRPr lang="en-CH" sz="1800" i="1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12870E-9B95-A347-AFAF-9D244043E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 rtl="0"/>
            <a:fld id="{C4B37875-7933-F345-AE65-E0AB5E984F8B}" type="slidenum">
              <a:rPr lang="en-US" smtClean="0"/>
              <a:pPr algn="r" rtl="0"/>
              <a:t>13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995A22-450F-F45B-E48F-E04D58182E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es-es"/>
              <a:t>Indicar la fuente aquí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35A41F-F647-7A95-2248-A1B1F016A342}"/>
              </a:ext>
            </a:extLst>
          </p:cNvPr>
          <p:cNvSpPr txBox="1"/>
          <p:nvPr/>
        </p:nvSpPr>
        <p:spPr>
          <a:xfrm>
            <a:off x="-1" y="0"/>
            <a:ext cx="6926443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rtl="0"/>
            <a:r>
              <a:rPr lang="es-es" sz="1600">
                <a:solidFill>
                  <a:srgbClr val="FF0000"/>
                </a:solidFill>
              </a:rPr>
              <a:t>PLANTILLA DE PAÍS por adaptar. Eliminar este cuadro cuando se haya actualizado.</a:t>
            </a:r>
            <a:endParaRPr lang="en-CH" sz="1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727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E7EFE-5C13-0D6F-9813-646EDEDF4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/>
              <a:t>Siguientes pasos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68B30-8429-E12A-1115-0F463BD3CB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s-es" i="1">
                <a:solidFill>
                  <a:srgbClr val="FF0000"/>
                </a:solidFill>
              </a:rPr>
              <a:t>Diapositiva opcional para añadir los siguientes pasos o los conceptos principales de la presentación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C832C1-67B2-6121-BA25-1E5D0C099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 rtl="0"/>
            <a:fld id="{C4B37875-7933-F345-AE65-E0AB5E984F8B}" type="slidenum">
              <a:rPr lang="en-US" smtClean="0"/>
              <a:pPr algn="r" rtl="0"/>
              <a:t>14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E32368-581B-D4E0-C135-4161250A9CA6}"/>
              </a:ext>
            </a:extLst>
          </p:cNvPr>
          <p:cNvSpPr txBox="1"/>
          <p:nvPr/>
        </p:nvSpPr>
        <p:spPr>
          <a:xfrm>
            <a:off x="0" y="0"/>
            <a:ext cx="6377354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rtl="0"/>
            <a:r>
              <a:rPr lang="es-es" sz="1600">
                <a:solidFill>
                  <a:srgbClr val="FF0000"/>
                </a:solidFill>
              </a:rPr>
              <a:t>PLANTILLA por adaptar. Eliminar este cuadro cuando se haya actualizado.</a:t>
            </a:r>
            <a:endParaRPr lang="en-CH" sz="1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15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E7EFE-5C13-0D6F-9813-646EDEDF4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/>
              <a:t>Seguimos en contacto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68B30-8429-E12A-1115-0F463BD3CB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s-es" i="1">
                <a:solidFill>
                  <a:srgbClr val="FF0000"/>
                </a:solidFill>
              </a:rPr>
              <a:t>Diapositiva opcional para añadir la URL del sitio web, identificadores sociales y/o dirección de correo electrónico.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C832C1-67B2-6121-BA25-1E5D0C099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 rtl="0"/>
            <a:fld id="{C4B37875-7933-F345-AE65-E0AB5E984F8B}" type="slidenum">
              <a:rPr lang="en-US" smtClean="0"/>
              <a:pPr algn="r" rtl="0"/>
              <a:t>15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E32368-581B-D4E0-C135-4161250A9CA6}"/>
              </a:ext>
            </a:extLst>
          </p:cNvPr>
          <p:cNvSpPr txBox="1"/>
          <p:nvPr/>
        </p:nvSpPr>
        <p:spPr>
          <a:xfrm>
            <a:off x="0" y="0"/>
            <a:ext cx="6377354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rtl="0"/>
            <a:r>
              <a:rPr lang="es-es" sz="1600">
                <a:solidFill>
                  <a:srgbClr val="FF0000"/>
                </a:solidFill>
              </a:rPr>
              <a:t>PLANTILLA por adaptar. Eliminar este cuadro cuando se haya actualizado.</a:t>
            </a:r>
            <a:endParaRPr lang="en-CH" sz="1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443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5474C-E7E8-8B4D-8D84-A533A0971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10783823" cy="679849"/>
          </a:xfrm>
          <a:noFill/>
        </p:spPr>
        <p:txBody>
          <a:bodyPr rtlCol="0" anchor="b">
            <a:normAutofit/>
          </a:bodyPr>
          <a:lstStyle/>
          <a:p>
            <a:pPr rtl="0"/>
            <a:r>
              <a:rPr lang="es-es"/>
              <a:t>Publicaciones principales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482DA9F4-D392-D247-A5F4-43B41B383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8" y="1197975"/>
            <a:ext cx="10783822" cy="4646335"/>
          </a:xfrm>
        </p:spPr>
        <p:txBody>
          <a:bodyPr rtlCol="0">
            <a:noAutofit/>
          </a:bodyPr>
          <a:lstStyle/>
          <a:p>
            <a:pPr marL="285750" indent="-285750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400"/>
              <a:t>Bloem et al, 2007. </a:t>
            </a:r>
            <a:r>
              <a:rPr lang="es-es" sz="1400" u="sng">
                <a:hlinkClick r:id="rId3"/>
              </a:rPr>
              <a:t>Prevención y control de las deficiencias de micronutrientes en poblaciones afectadas por una emergencia.</a:t>
            </a:r>
            <a:r>
              <a:rPr lang="es-es" sz="1400"/>
              <a:t> OMS, WFP, UNICEF. </a:t>
            </a:r>
          </a:p>
          <a:p>
            <a:pPr marL="285750" indent="-285750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400"/>
              <a:t>Smith et al, 2017.</a:t>
            </a:r>
            <a:r>
              <a:rPr lang="es-es" sz="1400">
                <a:solidFill>
                  <a:srgbClr val="FF0000"/>
                </a:solidFill>
              </a:rPr>
              <a:t> </a:t>
            </a:r>
            <a:r>
              <a:rPr lang="es-es" sz="1400">
                <a:hlinkClick r:id="rId4"/>
              </a:rPr>
              <a:t>Modificadores del efecto de la suplementación materna con múltiples micronutrientes en la muerte fetal, los resultados del nacimiento y la mortalidad infantil: un metanálisis de datos de pacientes individuales de 17 ensayos aleatorios en países de ingresos medios y bajos. (en inglés)</a:t>
            </a:r>
            <a:r>
              <a:rPr lang="es-es" sz="1400"/>
              <a:t> Lancet Global Health. </a:t>
            </a:r>
          </a:p>
          <a:p>
            <a:pPr marL="285750" indent="-285750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400"/>
              <a:t>Prado et al, 2017. </a:t>
            </a:r>
            <a:r>
              <a:rPr lang="es-es" sz="1400">
                <a:hlinkClick r:id="rId5"/>
              </a:rPr>
              <a:t>La suplementación materna con micronutrientes múltiples y otras influencias biomédicas y socioambientales en la cognición de los niños de 9 a 12 años en Indonesia: seguimiento del ensayo aleatorizado SUMMIT</a:t>
            </a:r>
            <a:r>
              <a:rPr lang="es-es" sz="1400"/>
              <a:t>. </a:t>
            </a:r>
            <a:endParaRPr lang="en-IN" sz="1400" i="1"/>
          </a:p>
          <a:p>
            <a:pPr marL="285750" indent="-285750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400"/>
              <a:t>Recomendaciones de atención prenatal de la OMS para una experiencia positiva del embarazo. Julio 2020. </a:t>
            </a:r>
            <a:r>
              <a:rPr lang="es-es" sz="1400" u="sng">
                <a:hlinkClick r:id="rId6"/>
              </a:rPr>
              <a:t>Actualización de intervenciones nutricionales: suplementos de micronutrientes múltiples durante el embarazo.</a:t>
            </a:r>
            <a:r>
              <a:rPr lang="es-es" sz="1400"/>
              <a:t> Organización Mundial de la Salud. </a:t>
            </a:r>
          </a:p>
          <a:p>
            <a:pPr marL="285750" indent="-285750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400"/>
              <a:t>Perumal et al. Julio 2021. </a:t>
            </a:r>
            <a:r>
              <a:rPr lang="es-es" sz="1400">
                <a:hlinkClick r:id="rId7"/>
              </a:rPr>
              <a:t>Impacto de la ampliación de las intervenciones de nutrición prenatal en los resultados del capital humano en países de ingresos medios y bajos: un análisis de modelado.</a:t>
            </a:r>
            <a:r>
              <a:rPr lang="es-es" sz="1400"/>
              <a:t> American Journal of Clinical Nutrition. </a:t>
            </a:r>
          </a:p>
          <a:p>
            <a:pPr marL="285750" indent="-285750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400"/>
              <a:t>May 2020. </a:t>
            </a:r>
            <a:r>
              <a:rPr lang="es-es" sz="1400">
                <a:hlinkClick r:id="rId8"/>
              </a:rPr>
              <a:t>Uso de SMM para la nutrición materna y los resultados del parto durante la COVID-19</a:t>
            </a:r>
            <a:r>
              <a:rPr lang="es-es" sz="1400"/>
              <a:t>. (en inglés) MMS TAG.</a:t>
            </a:r>
          </a:p>
          <a:p>
            <a:pPr marL="285750" indent="-285750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400"/>
              <a:t>Dalmiya et al. Enero 2022. </a:t>
            </a:r>
            <a:r>
              <a:rPr lang="es-es" sz="1400">
                <a:hlinkClick r:id="rId9"/>
              </a:rPr>
              <a:t>Nutrición materna: Prevención de la malnutrición en mujeres antes y durante el embarazo y durante la lactancia.</a:t>
            </a:r>
            <a:r>
              <a:rPr lang="es-es" sz="1400"/>
              <a:t> UNICEF. </a:t>
            </a:r>
          </a:p>
          <a:p>
            <a:pPr marL="285750" indent="-285750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400"/>
              <a:t>Gomes et al, 2022. </a:t>
            </a:r>
            <a:r>
              <a:rPr lang="es-es" sz="1400">
                <a:hlinkClick r:id="rId10"/>
              </a:rPr>
              <a:t>Comparativa entre los suplementos de micronutrientes múltiples y los suplementos de hierro y ácido fólico, y resultados de anemia materna: un análisis de la dosis de hierro.</a:t>
            </a:r>
            <a:r>
              <a:rPr lang="es-es" sz="1400"/>
              <a:t> Ann. N.Y. Acad. Sci.</a:t>
            </a:r>
          </a:p>
          <a:p>
            <a:pPr marL="285750" indent="-285750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400"/>
              <a:t>Gomes et al, 2022. </a:t>
            </a:r>
            <a:r>
              <a:rPr lang="es-es" sz="1400">
                <a:hlinkClick r:id="rId11"/>
              </a:rPr>
              <a:t>Efecto de los suplementos de micronutrientes múltiples frente a los suplementos de hierro y ácido fólico sobre la mortalidad neonatal: un nuevo análisis por dosis de hierro.</a:t>
            </a:r>
            <a:r>
              <a:rPr lang="es-es" sz="1400"/>
              <a:t> Public Health Nutr.</a:t>
            </a:r>
          </a:p>
          <a:p>
            <a:pPr marL="285750" indent="-285750" rtl="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600"/>
          </a:p>
          <a:p>
            <a:pPr marL="171450" indent="-171450" rtl="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1000"/>
          </a:p>
          <a:p>
            <a:pPr marL="171450" indent="-171450" rtl="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1000"/>
          </a:p>
          <a:p>
            <a:pPr marL="171450" indent="-171450" rtl="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000"/>
          </a:p>
          <a:p>
            <a:pPr rtl="0">
              <a:spcBef>
                <a:spcPts val="600"/>
              </a:spcBef>
            </a:pPr>
            <a:endParaRPr lang="en-CH" sz="120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663C983-A8E3-E64A-8EEE-BDCD0CF60461}"/>
              </a:ext>
            </a:extLst>
          </p:cNvPr>
          <p:cNvSpPr txBox="1">
            <a:spLocks/>
          </p:cNvSpPr>
          <p:nvPr/>
        </p:nvSpPr>
        <p:spPr>
          <a:xfrm>
            <a:off x="6457293" y="1620491"/>
            <a:ext cx="5174129" cy="44494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US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83A476F-4742-D349-B438-F48986EC2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015" y="6128172"/>
            <a:ext cx="310896" cy="365125"/>
          </a:xfrm>
        </p:spPr>
        <p:txBody>
          <a:bodyPr rtlCol="0"/>
          <a:lstStyle/>
          <a:p>
            <a:pPr rtl="0"/>
            <a:fld id="{60553ECD-7F6D-420D-93CA-D8D15EB427A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5283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5474C-E7E8-8B4D-8D84-A533A0971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/>
              <a:t>Recursos de Healthy Mothers Healthy Babies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ED60F9-DD1E-4845-887C-6E305D7D00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es-es" sz="2000">
                <a:hlinkClick r:id="rId3"/>
              </a:rPr>
              <a:t>Knowledge Hub de HMHB</a:t>
            </a:r>
            <a:endParaRPr lang="en-US" sz="2000"/>
          </a:p>
          <a:p>
            <a:pPr rtl="0"/>
            <a:r>
              <a:rPr lang="es-es" sz="2000">
                <a:hlinkClick r:id="rId3"/>
              </a:rPr>
              <a:t>Knowledge Bytes de HMHB</a:t>
            </a:r>
            <a:endParaRPr lang="en-US" sz="2000"/>
          </a:p>
          <a:p>
            <a:pPr rtl="0"/>
            <a:r>
              <a:rPr lang="es-es" sz="2000">
                <a:hlinkClick r:id="rId4"/>
              </a:rPr>
              <a:t>Mapa del mundo interactivo de SMM de HMHB</a:t>
            </a:r>
            <a:endParaRPr lang="en-US" sz="2000"/>
          </a:p>
          <a:p>
            <a:pPr rtl="0"/>
            <a:r>
              <a:rPr lang="es-es" sz="2000">
                <a:hlinkClick r:id="rId5"/>
              </a:rPr>
              <a:t>Preguntas frecuentes de HMHB y resumen de defensa de la inclusión de SMM en la lista de medicamentos esenciales </a:t>
            </a:r>
            <a:endParaRPr lang="en-US" sz="2000"/>
          </a:p>
          <a:p>
            <a:pPr rtl="0"/>
            <a:r>
              <a:rPr lang="es-es" sz="2000">
                <a:hlinkClick r:id="rId6"/>
              </a:rPr>
              <a:t>Vídeo de lanzamiento de HMHB</a:t>
            </a:r>
            <a:endParaRPr lang="en-US" sz="2000"/>
          </a:p>
          <a:p>
            <a:pPr rtl="0"/>
            <a:endParaRPr lang="en-US"/>
          </a:p>
          <a:p>
            <a:pPr rtl="0"/>
            <a:endParaRPr lang="en-US"/>
          </a:p>
          <a:p>
            <a:pPr rtl="0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B6CC64-8E2E-2146-A154-373D1B534B2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 rtlCol="0"/>
          <a:lstStyle/>
          <a:p>
            <a:pPr rtl="0"/>
            <a:r>
              <a:rPr lang="es-es" sz="2000">
                <a:hlinkClick r:id="rId7"/>
              </a:rPr>
              <a:t>Guía de compromisos de HMHB para la nutrición para el crecimiento</a:t>
            </a:r>
            <a:endParaRPr lang="en-US" sz="2000"/>
          </a:p>
          <a:p>
            <a:pPr rtl="0"/>
            <a:r>
              <a:rPr lang="es-es" sz="2000">
                <a:hlinkClick r:id="rId8"/>
              </a:rPr>
              <a:t>Ver el evento paralelo HMHB Powering Women, Promising Futures Nutrition for Growth</a:t>
            </a:r>
            <a:endParaRPr lang="en-US" sz="2000"/>
          </a:p>
          <a:p>
            <a:pPr rtl="0"/>
            <a:r>
              <a:rPr lang="es-es" sz="2000">
                <a:hlinkClick r:id="rId9"/>
              </a:rPr>
              <a:t>Maternal Nutrition in Focus: HMHB at FIGO 2021 World Conference</a:t>
            </a:r>
            <a:endParaRPr lang="en-US" sz="2000"/>
          </a:p>
          <a:p>
            <a:pPr marL="0" indent="0" rtl="0">
              <a:buNone/>
            </a:pPr>
            <a:endParaRPr lang="en-US" sz="2000"/>
          </a:p>
          <a:p>
            <a:pPr rtl="0"/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7D8ED9-3574-ED49-BB16-8305E5744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 rtl="0"/>
            <a:fld id="{C4B37875-7933-F345-AE65-E0AB5E984F8B}" type="slidenum">
              <a:rPr lang="en-US" smtClean="0"/>
              <a:pPr algn="r" rtl="0"/>
              <a:t>17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696B18-B6B9-F826-EA12-E534DBA913A0}"/>
              </a:ext>
            </a:extLst>
          </p:cNvPr>
          <p:cNvSpPr txBox="1"/>
          <p:nvPr/>
        </p:nvSpPr>
        <p:spPr>
          <a:xfrm>
            <a:off x="6447933" y="4798243"/>
            <a:ext cx="4733608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rtl="0"/>
            <a:r>
              <a:rPr lang="es-es" sz="2000">
                <a:solidFill>
                  <a:schemeClr val="bg1"/>
                </a:solidFill>
                <a:latin typeface="Avenir Book" panose="02000503020000020003" pitchFamily="2" charset="0"/>
              </a:rPr>
              <a:t>¡Únete a nosotros! Visita </a:t>
            </a:r>
            <a:r>
              <a:rPr lang="es-es" sz="2000">
                <a:solidFill>
                  <a:schemeClr val="accent1">
                    <a:lumMod val="20000"/>
                    <a:lumOff val="80000"/>
                  </a:schemeClr>
                </a:solidFill>
                <a:latin typeface="Avenir Book" panose="02000503020000020003" pitchFamily="2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www.hmhbconsortium.org</a:t>
            </a:r>
            <a:r>
              <a:rPr lang="es-es" sz="2000">
                <a:solidFill>
                  <a:schemeClr val="accent1">
                    <a:lumMod val="20000"/>
                    <a:lumOff val="80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s-es" sz="2000">
                <a:solidFill>
                  <a:schemeClr val="bg1"/>
                </a:solidFill>
                <a:latin typeface="Avenir Book" panose="02000503020000020003" pitchFamily="2" charset="0"/>
              </a:rPr>
              <a:t>para hacerte miembro. </a:t>
            </a:r>
          </a:p>
        </p:txBody>
      </p:sp>
    </p:spTree>
    <p:extLst>
      <p:ext uri="{BB962C8B-B14F-4D97-AF65-F5344CB8AC3E}">
        <p14:creationId xmlns:p14="http://schemas.microsoft.com/office/powerpoint/2010/main" val="41026773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6189B2-82FC-1349-8F91-D60404F374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rtlCol="0"/>
          <a:lstStyle/>
          <a:p>
            <a:pPr rtl="0"/>
            <a:r>
              <a:rPr lang="es-es"/>
              <a:t>Sigue el Consortium en</a:t>
            </a:r>
            <a:br>
              <a:rPr lang="en-US"/>
            </a:br>
            <a:r>
              <a:rPr lang="es-es"/>
              <a:t>HMHBconsortium.org</a:t>
            </a:r>
            <a:endParaRPr lang="en-CH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51C68CF1-6E5E-6548-8632-1696A83DBDB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rtl="0"/>
            <a:r>
              <a:rPr lang="es-es"/>
              <a:t>Contacto</a:t>
            </a:r>
            <a:br>
              <a:rPr lang="en-US"/>
            </a:br>
            <a:r>
              <a:rPr lang="es-es"/>
              <a:t>HMHB@micronutrientforum.org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D3297FA-0B70-2B4B-9492-43E4C327D11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pPr rtl="0"/>
            <a:r>
              <a:rPr lang="es-es"/>
              <a:t>Síguenos</a:t>
            </a:r>
            <a:br>
              <a:rPr lang="en-US"/>
            </a:br>
            <a:r>
              <a:rPr lang="es-es"/>
              <a:t>@hmhbconsortium</a:t>
            </a:r>
          </a:p>
        </p:txBody>
      </p:sp>
    </p:spTree>
    <p:extLst>
      <p:ext uri="{BB962C8B-B14F-4D97-AF65-F5344CB8AC3E}">
        <p14:creationId xmlns:p14="http://schemas.microsoft.com/office/powerpoint/2010/main" val="929364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81A6841-8BB1-B34B-A188-18ED2401A5A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C4B37875-7933-F345-AE65-E0AB5E984F8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15FA9A-7142-724A-9FFA-A49259080A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rtlCol="0">
            <a:normAutofit lnSpcReduction="10000"/>
          </a:bodyPr>
          <a:lstStyle/>
          <a:p>
            <a:pPr rtl="0"/>
            <a:r>
              <a:rPr lang="es-es"/>
              <a:t>Facilitar el diálogo y crear consenso</a:t>
            </a:r>
          </a:p>
          <a:p>
            <a:pPr lvl="1" rtl="0"/>
            <a:r>
              <a:rPr lang="es-es"/>
              <a:t>Consulte estas diapositivas como recurso para todo aquel que quiera compartir las pruebas y los beneficios de los SMM para las mujeres embarazadas y sus hijos. Nuestro objetivo consiste en aportar a la persona que vaya a presentar estas diapositivas mensajes relevantes que pueda compartir con los encargados de la toma de decisiones o aquellas personas que estén pensando en probar, ampliar o implementar el uso de SMM.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9F8B8C-DAEC-DE46-BF33-D6EC8F4E70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rtl="0"/>
            <a:r>
              <a:rPr lang="es-es"/>
              <a:t>Diálogo personalizado</a:t>
            </a:r>
          </a:p>
          <a:p>
            <a:pPr lvl="1" rtl="0"/>
            <a:r>
              <a:rPr lang="es-es"/>
              <a:t>Se incluyen notas de apoyo a la presentación con cada diapositiva, pero la idea no es leerlas de manera literal. Modifique y añada sus propias notas de presentación para que sean relevantes para su público. 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C96237-B9F8-2E44-9C8B-4D92EBFA75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es-es"/>
              <a:t>ADÁPTELAS a su público.</a:t>
            </a:r>
          </a:p>
          <a:p>
            <a:pPr lvl="1" rtl="0"/>
            <a:r>
              <a:rPr lang="es-es"/>
              <a:t>El texto en rojo se debe personalizar y después cambiarlo a negro. Las diapositivas con la etiqueta «Impacto nacional y caso de inversión» se deben personalizar con datos y estadísticas relevantes de su país y para su público. Se pueden eliminar o reordenar diapositivas o secciones enteras. Encontrará recursos adicionales al final de la presentación. </a:t>
            </a:r>
          </a:p>
        </p:txBody>
      </p:sp>
      <p:sp>
        <p:nvSpPr>
          <p:cNvPr id="79" name="Title 78">
            <a:extLst>
              <a:ext uri="{FF2B5EF4-FFF2-40B4-BE49-F238E27FC236}">
                <a16:creationId xmlns:a16="http://schemas.microsoft.com/office/drawing/2014/main" id="{8EB2AA74-8FBC-EA4D-93C8-33D440B0C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/>
              <a:t>Cómo usar esta presentación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288BF600-E561-4C00-1973-8B53D949442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819812" y="6075665"/>
            <a:ext cx="8662333" cy="438150"/>
          </a:xfrm>
        </p:spPr>
        <p:txBody>
          <a:bodyPr rtlCol="0">
            <a:normAutofit fontScale="85000" lnSpcReduction="20000"/>
          </a:bodyPr>
          <a:lstStyle/>
          <a:p>
            <a:pPr rtl="0"/>
            <a:r>
              <a:rPr lang="es-es">
                <a:latin typeface="Avenir Oblique"/>
              </a:rPr>
              <a:t>¡Queremos saber su opinión! Póngase en contacto con </a:t>
            </a:r>
            <a:r>
              <a:rPr lang="es-es">
                <a:latin typeface="Avenir Obliqu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HMHBConsortium@micronutrientforum.org</a:t>
            </a:r>
            <a:r>
              <a:rPr lang="es-es">
                <a:latin typeface="Avenir Oblique"/>
              </a:rPr>
              <a:t> si tiene alguna pregunta o si necesita asistencia adicional.</a:t>
            </a:r>
          </a:p>
        </p:txBody>
      </p:sp>
      <p:pic>
        <p:nvPicPr>
          <p:cNvPr id="69" name="Graphic 68">
            <a:extLst>
              <a:ext uri="{FF2B5EF4-FFF2-40B4-BE49-F238E27FC236}">
                <a16:creationId xmlns:a16="http://schemas.microsoft.com/office/drawing/2014/main" id="{5D5991BB-6269-2D49-9CBB-CF95289F87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68742" y="1439868"/>
            <a:ext cx="767942" cy="76794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86F96E99-6A6A-5B40-990B-CCF87C0A60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36382" y="1568324"/>
            <a:ext cx="704658" cy="704658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E06FB0AC-08A0-D69A-0255-E2746CC358C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16544" y="1402836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211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81A6841-8BB1-B34B-A188-18ED2401A5A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C4B37875-7933-F345-AE65-E0AB5E984F8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EF91E36-D535-E270-8C50-B1DF9DC49E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rtlCol="0"/>
          <a:lstStyle/>
          <a:p>
            <a:pPr rtl="0"/>
            <a:r>
              <a:rPr lang="es-es"/>
              <a:t>Defensores y profesionales de la salud pública</a:t>
            </a:r>
          </a:p>
          <a:p>
            <a:pPr lvl="1" rtl="0"/>
            <a:r>
              <a:rPr lang="es-es"/>
              <a:t>A-E son secciones sugeridas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ECC3442-DE00-AAE7-9E7C-FEF475F650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rtl="0"/>
            <a:r>
              <a:rPr lang="es-es"/>
              <a:t>Funcionarios nacionales en el área de salud y ONG</a:t>
            </a:r>
          </a:p>
          <a:p>
            <a:pPr lvl="1" rtl="0"/>
            <a:r>
              <a:rPr lang="es-es"/>
              <a:t>A-E son secciones sugeridas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3F57877-D8B3-B375-A8B0-B07EA717E3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>
            <a:normAutofit/>
          </a:bodyPr>
          <a:lstStyle/>
          <a:p>
            <a:pPr rtl="0"/>
            <a:r>
              <a:rPr lang="es-es"/>
              <a:t>Investigación y ámbito académico</a:t>
            </a:r>
          </a:p>
          <a:p>
            <a:pPr lvl="1" rtl="0"/>
            <a:r>
              <a:rPr lang="es-es"/>
              <a:t>B-D son secciones sugeridas</a:t>
            </a:r>
          </a:p>
        </p:txBody>
      </p:sp>
      <p:sp>
        <p:nvSpPr>
          <p:cNvPr id="79" name="Title 78">
            <a:extLst>
              <a:ext uri="{FF2B5EF4-FFF2-40B4-BE49-F238E27FC236}">
                <a16:creationId xmlns:a16="http://schemas.microsoft.com/office/drawing/2014/main" id="{8EB2AA74-8FBC-EA4D-93C8-33D440B0C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/>
              <a:t>Públicos para esta presentación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84480D6-0942-583B-FDA6-95783439F6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>
            <a:normAutofit/>
          </a:bodyPr>
          <a:lstStyle/>
          <a:p>
            <a:pPr rtl="0"/>
            <a:r>
              <a:rPr lang="es-es"/>
              <a:t>Proveedores y distribuidores locales</a:t>
            </a:r>
          </a:p>
          <a:p>
            <a:pPr lvl="1" rtl="0"/>
            <a:r>
              <a:rPr lang="es-es"/>
              <a:t>B es sección sugerida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07A9391-9A4C-AA47-5332-CACA62AE6CC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74152" y="1485212"/>
            <a:ext cx="3419854" cy="4324753"/>
          </a:xfrm>
        </p:spPr>
        <p:txBody>
          <a:bodyPr rtlCol="0">
            <a:normAutofit/>
          </a:bodyPr>
          <a:lstStyle/>
          <a:p>
            <a:pPr rtl="0"/>
            <a:r>
              <a:rPr lang="es-es"/>
              <a:t>Esta presentación ofrece un resumen de la nutrición materna y las pruebas de los suplementos de micronutrientes múltiples (SMM), con mensajes principales y diapositivas que se pueden personalizar con datos relevantes para cada país que respalden la implementación, prueba y ampliación de los SMM. </a:t>
            </a:r>
          </a:p>
          <a:p>
            <a:pPr rtl="0"/>
            <a:endParaRPr lang="en-US"/>
          </a:p>
          <a:p>
            <a:pPr rtl="0"/>
            <a:r>
              <a:rPr lang="es-es"/>
              <a:t>Puede incluir (u omitir) secciones específicas de la presentación. Se incluyen aquí las secciones sugeridas para cada público. Consulte la sección de descripciones en la diapositiva 5.</a:t>
            </a:r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id="{17CF5731-D668-D9DC-4295-1A21AEF54E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1050" y="1452860"/>
            <a:ext cx="864139" cy="864139"/>
          </a:xfrm>
          <a:prstGeom prst="rect">
            <a:avLst/>
          </a:prstGeom>
        </p:spPr>
      </p:pic>
      <p:pic>
        <p:nvPicPr>
          <p:cNvPr id="51" name="Graphic 50">
            <a:extLst>
              <a:ext uri="{FF2B5EF4-FFF2-40B4-BE49-F238E27FC236}">
                <a16:creationId xmlns:a16="http://schemas.microsoft.com/office/drawing/2014/main" id="{59CA792C-FB73-EB0C-D332-8DB4F935F1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0303" y="2406622"/>
            <a:ext cx="1045634" cy="1045634"/>
          </a:xfrm>
          <a:prstGeom prst="rect">
            <a:avLst/>
          </a:prstGeom>
        </p:spPr>
      </p:pic>
      <p:pic>
        <p:nvPicPr>
          <p:cNvPr id="53" name="Graphic 52">
            <a:extLst>
              <a:ext uri="{FF2B5EF4-FFF2-40B4-BE49-F238E27FC236}">
                <a16:creationId xmlns:a16="http://schemas.microsoft.com/office/drawing/2014/main" id="{0F923B0D-9436-18DD-0295-35C8759DF7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8073" y="3850934"/>
            <a:ext cx="730092" cy="730092"/>
          </a:xfrm>
          <a:prstGeom prst="rect">
            <a:avLst/>
          </a:prstGeom>
        </p:spPr>
      </p:pic>
      <p:pic>
        <p:nvPicPr>
          <p:cNvPr id="55" name="Graphic 54">
            <a:extLst>
              <a:ext uri="{FF2B5EF4-FFF2-40B4-BE49-F238E27FC236}">
                <a16:creationId xmlns:a16="http://schemas.microsoft.com/office/drawing/2014/main" id="{93C1800C-E20A-4A4A-0432-DA66F5ABFE9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76870" y="4809263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533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E7EFE-5C13-0D6F-9813-646EDEDF4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/>
              <a:t>Objetivos por cumplir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68B30-8429-E12A-1115-0F463BD3CB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s-es" i="1">
                <a:solidFill>
                  <a:srgbClr val="FF0000"/>
                </a:solidFill>
              </a:rPr>
              <a:t>Diapositiva opcional para añadir la agenda de la reunión o los objetivos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C832C1-67B2-6121-BA25-1E5D0C099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 rtl="0"/>
            <a:fld id="{C4B37875-7933-F345-AE65-E0AB5E984F8B}" type="slidenum">
              <a:rPr lang="en-US" smtClean="0"/>
              <a:pPr algn="r"/>
              <a:t>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290407-B725-1AC5-2205-1EE3E0CABF84}"/>
              </a:ext>
            </a:extLst>
          </p:cNvPr>
          <p:cNvSpPr txBox="1"/>
          <p:nvPr/>
        </p:nvSpPr>
        <p:spPr>
          <a:xfrm>
            <a:off x="0" y="0"/>
            <a:ext cx="6377354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rtl="0"/>
            <a:r>
              <a:rPr lang="es-es" sz="1600">
                <a:solidFill>
                  <a:srgbClr val="FF0000"/>
                </a:solidFill>
              </a:rPr>
              <a:t>PLANTILLA por adaptar. Eliminar este cuadro cuando se haya actualizado.</a:t>
            </a:r>
            <a:endParaRPr lang="en-CH" sz="1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082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EB53A86-8F8F-A740-B831-559E0BA6086F}"/>
              </a:ext>
            </a:extLst>
          </p:cNvPr>
          <p:cNvSpPr/>
          <p:nvPr/>
        </p:nvSpPr>
        <p:spPr>
          <a:xfrm>
            <a:off x="-3243" y="3318346"/>
            <a:ext cx="12192000" cy="6471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Avenir Book" panose="02000503020000020003" pitchFamily="2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9BBA67E-7F19-D145-B2DA-B80AB5117E0C}"/>
              </a:ext>
            </a:extLst>
          </p:cNvPr>
          <p:cNvSpPr/>
          <p:nvPr/>
        </p:nvSpPr>
        <p:spPr>
          <a:xfrm>
            <a:off x="-3243" y="4137480"/>
            <a:ext cx="12192000" cy="6471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Avenir Book" panose="02000503020000020003" pitchFamily="2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4FDBB5C-2423-1B4A-B937-77591D477A46}"/>
              </a:ext>
            </a:extLst>
          </p:cNvPr>
          <p:cNvSpPr/>
          <p:nvPr/>
        </p:nvSpPr>
        <p:spPr>
          <a:xfrm>
            <a:off x="-3243" y="4956614"/>
            <a:ext cx="12192000" cy="6471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Avenir Book" panose="02000503020000020003" pitchFamily="2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12DAA39-D444-B740-8579-C6B3A263D9B2}"/>
              </a:ext>
            </a:extLst>
          </p:cNvPr>
          <p:cNvSpPr/>
          <p:nvPr/>
        </p:nvSpPr>
        <p:spPr>
          <a:xfrm>
            <a:off x="-3243" y="2499212"/>
            <a:ext cx="12192000" cy="6471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Avenir Book" panose="02000503020000020003" pitchFamily="2" charset="0"/>
            </a:endParaRPr>
          </a:p>
        </p:txBody>
      </p:sp>
      <p:sp>
        <p:nvSpPr>
          <p:cNvPr id="37" name="Pentagon 36">
            <a:extLst>
              <a:ext uri="{FF2B5EF4-FFF2-40B4-BE49-F238E27FC236}">
                <a16:creationId xmlns:a16="http://schemas.microsoft.com/office/drawing/2014/main" id="{872BCB42-E523-DA44-9C01-69D7ADAB4653}"/>
              </a:ext>
            </a:extLst>
          </p:cNvPr>
          <p:cNvSpPr/>
          <p:nvPr/>
        </p:nvSpPr>
        <p:spPr>
          <a:xfrm>
            <a:off x="-3244" y="2499212"/>
            <a:ext cx="7122628" cy="647141"/>
          </a:xfrm>
          <a:prstGeom prst="homePlate">
            <a:avLst>
              <a:gd name="adj" fmla="val 30445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600">
              <a:latin typeface="Avenir Book" panose="02000503020000020003" pitchFamily="2" charset="0"/>
            </a:endParaRPr>
          </a:p>
        </p:txBody>
      </p:sp>
      <p:sp>
        <p:nvSpPr>
          <p:cNvPr id="38" name="Pentagon 37">
            <a:extLst>
              <a:ext uri="{FF2B5EF4-FFF2-40B4-BE49-F238E27FC236}">
                <a16:creationId xmlns:a16="http://schemas.microsoft.com/office/drawing/2014/main" id="{AD88EFCF-DFEA-E242-91FE-811553BA0BDD}"/>
              </a:ext>
            </a:extLst>
          </p:cNvPr>
          <p:cNvSpPr/>
          <p:nvPr/>
        </p:nvSpPr>
        <p:spPr>
          <a:xfrm>
            <a:off x="-3244" y="3318345"/>
            <a:ext cx="7122628" cy="647141"/>
          </a:xfrm>
          <a:prstGeom prst="homePlate">
            <a:avLst>
              <a:gd name="adj" fmla="val 30445"/>
            </a:avLst>
          </a:prstGeom>
          <a:solidFill>
            <a:srgbClr val="5B9BD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600">
              <a:latin typeface="Avenir Book" panose="02000503020000020003" pitchFamily="2" charset="0"/>
            </a:endParaRPr>
          </a:p>
        </p:txBody>
      </p:sp>
      <p:sp>
        <p:nvSpPr>
          <p:cNvPr id="39" name="Pentagon 38">
            <a:extLst>
              <a:ext uri="{FF2B5EF4-FFF2-40B4-BE49-F238E27FC236}">
                <a16:creationId xmlns:a16="http://schemas.microsoft.com/office/drawing/2014/main" id="{A95340D4-4313-5343-BA0B-193865B718E5}"/>
              </a:ext>
            </a:extLst>
          </p:cNvPr>
          <p:cNvSpPr/>
          <p:nvPr/>
        </p:nvSpPr>
        <p:spPr>
          <a:xfrm>
            <a:off x="-3244" y="4137478"/>
            <a:ext cx="7122628" cy="647141"/>
          </a:xfrm>
          <a:prstGeom prst="homePlate">
            <a:avLst>
              <a:gd name="adj" fmla="val 3044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600">
              <a:latin typeface="Avenir Book" panose="02000503020000020003" pitchFamily="2" charset="0"/>
            </a:endParaRPr>
          </a:p>
        </p:txBody>
      </p:sp>
      <p:sp>
        <p:nvSpPr>
          <p:cNvPr id="40" name="Pentagon 39">
            <a:extLst>
              <a:ext uri="{FF2B5EF4-FFF2-40B4-BE49-F238E27FC236}">
                <a16:creationId xmlns:a16="http://schemas.microsoft.com/office/drawing/2014/main" id="{DF0B89F6-C70C-CA4C-9176-AE0081026EEF}"/>
              </a:ext>
            </a:extLst>
          </p:cNvPr>
          <p:cNvSpPr/>
          <p:nvPr/>
        </p:nvSpPr>
        <p:spPr>
          <a:xfrm>
            <a:off x="-3244" y="4956611"/>
            <a:ext cx="7122628" cy="647141"/>
          </a:xfrm>
          <a:prstGeom prst="homePlate">
            <a:avLst>
              <a:gd name="adj" fmla="val 3044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600">
              <a:latin typeface="Avenir Book" panose="02000503020000020003" pitchFamily="2" charset="0"/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6DAC04A2-D084-1F4F-A0E6-08BB8650D386}"/>
              </a:ext>
            </a:extLst>
          </p:cNvPr>
          <p:cNvSpPr txBox="1">
            <a:spLocks/>
          </p:cNvSpPr>
          <p:nvPr/>
        </p:nvSpPr>
        <p:spPr>
          <a:xfrm>
            <a:off x="7496423" y="2499212"/>
            <a:ext cx="4315295" cy="647140"/>
          </a:xfrm>
          <a:prstGeom prst="rect">
            <a:avLst/>
          </a:prstGeom>
        </p:spPr>
        <p:txBody>
          <a:bodyPr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es" sz="2400">
                <a:latin typeface="Avenir Book" panose="02000503020000020003" pitchFamily="2" charset="0"/>
                <a:cs typeface="Arial" panose="020B0604020202020204" pitchFamily="34" charset="0"/>
                <a:hlinkClick r:id="" action="ppaction://noaction"/>
              </a:rPr>
              <a:t>Diapositivas 19-24</a:t>
            </a:r>
            <a:endParaRPr lang="en-US" sz="2400">
              <a:latin typeface="Avenir Book" panose="02000503020000020003" pitchFamily="2" charset="0"/>
              <a:cs typeface="Arial" panose="020B0604020202020204" pitchFamily="34" charset="0"/>
            </a:endParaRP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90A6222F-4BE2-014A-900B-1106F57C77ED}"/>
              </a:ext>
            </a:extLst>
          </p:cNvPr>
          <p:cNvSpPr txBox="1">
            <a:spLocks/>
          </p:cNvSpPr>
          <p:nvPr/>
        </p:nvSpPr>
        <p:spPr>
          <a:xfrm>
            <a:off x="7496423" y="3344409"/>
            <a:ext cx="4525123" cy="647140"/>
          </a:xfrm>
          <a:prstGeom prst="rect">
            <a:avLst/>
          </a:prstGeom>
        </p:spPr>
        <p:txBody>
          <a:bodyPr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es" sz="2400">
                <a:latin typeface="Avenir Book" panose="02000503020000020003" pitchFamily="2" charset="0"/>
                <a:cs typeface="Arial" panose="020B0604020202020204" pitchFamily="34" charset="0"/>
                <a:hlinkClick r:id="" action="ppaction://noaction"/>
              </a:rPr>
              <a:t>Diapositivas 25-37</a:t>
            </a:r>
            <a:endParaRPr lang="en-US" sz="2400">
              <a:latin typeface="Avenir Book" panose="02000503020000020003" pitchFamily="2" charset="0"/>
              <a:cs typeface="Arial" panose="020B0604020202020204" pitchFamily="34" charset="0"/>
            </a:endParaRP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CDD61E2D-6C79-7C49-BB76-5F8458E5DEA5}"/>
              </a:ext>
            </a:extLst>
          </p:cNvPr>
          <p:cNvSpPr txBox="1">
            <a:spLocks/>
          </p:cNvSpPr>
          <p:nvPr/>
        </p:nvSpPr>
        <p:spPr>
          <a:xfrm>
            <a:off x="7466030" y="4182587"/>
            <a:ext cx="4677728" cy="647140"/>
          </a:xfrm>
          <a:prstGeom prst="rect">
            <a:avLst/>
          </a:prstGeom>
        </p:spPr>
        <p:txBody>
          <a:bodyPr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es" sz="2400">
                <a:latin typeface="Avenir Book" panose="02000503020000020003" pitchFamily="2" charset="0"/>
                <a:cs typeface="Arial" panose="020B0604020202020204" pitchFamily="34" charset="0"/>
                <a:hlinkClick r:id="rId3" action="ppaction://hlinksldjump"/>
              </a:rPr>
              <a:t>Diapositivas 38-45</a:t>
            </a:r>
            <a:endParaRPr lang="en-US" sz="2400">
              <a:latin typeface="Avenir Book" panose="02000503020000020003" pitchFamily="2" charset="0"/>
              <a:cs typeface="Arial" panose="020B0604020202020204" pitchFamily="34" charset="0"/>
            </a:endParaRP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17805379-951B-8C47-BBED-71649D3DCFA4}"/>
              </a:ext>
            </a:extLst>
          </p:cNvPr>
          <p:cNvSpPr txBox="1">
            <a:spLocks/>
          </p:cNvSpPr>
          <p:nvPr/>
        </p:nvSpPr>
        <p:spPr>
          <a:xfrm>
            <a:off x="7466030" y="4990401"/>
            <a:ext cx="4525122" cy="647141"/>
          </a:xfrm>
          <a:prstGeom prst="rect">
            <a:avLst/>
          </a:prstGeom>
        </p:spPr>
        <p:txBody>
          <a:bodyPr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es" sz="2400">
                <a:latin typeface="Avenir Book" panose="02000503020000020003" pitchFamily="2" charset="0"/>
                <a:cs typeface="Arial" panose="020B0604020202020204" pitchFamily="34" charset="0"/>
                <a:hlinkClick r:id="" action="ppaction://noaction"/>
              </a:rPr>
              <a:t>Diapositivas 46-61</a:t>
            </a:r>
            <a:endParaRPr lang="en-US" sz="2400">
              <a:latin typeface="Avenir Book" panose="02000503020000020003" pitchFamily="2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54B148F-A84C-5E47-905A-37150436C7DE}"/>
              </a:ext>
            </a:extLst>
          </p:cNvPr>
          <p:cNvSpPr txBox="1"/>
          <p:nvPr/>
        </p:nvSpPr>
        <p:spPr>
          <a:xfrm>
            <a:off x="911156" y="2499213"/>
            <a:ext cx="5965894" cy="6471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 rtl="0"/>
            <a:r>
              <a:rPr lang="es-es" sz="2000" b="1">
                <a:solidFill>
                  <a:schemeClr val="bg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B. Alcance global de la malnutrición maternal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15DC822-D9F8-E549-9C33-769BD6816792}"/>
              </a:ext>
            </a:extLst>
          </p:cNvPr>
          <p:cNvSpPr txBox="1"/>
          <p:nvPr/>
        </p:nvSpPr>
        <p:spPr>
          <a:xfrm>
            <a:off x="-3245" y="3328133"/>
            <a:ext cx="6880295" cy="6471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 rtl="0"/>
            <a:r>
              <a:rPr lang="es-es" sz="2000" b="1">
                <a:solidFill>
                  <a:schemeClr val="bg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C. Pruebas sobre la suplementación con micronutrientes múltiples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D579F45-F6D8-074E-87FE-32B9AC2284FD}"/>
              </a:ext>
            </a:extLst>
          </p:cNvPr>
          <p:cNvSpPr txBox="1"/>
          <p:nvPr/>
        </p:nvSpPr>
        <p:spPr>
          <a:xfrm>
            <a:off x="911156" y="4137475"/>
            <a:ext cx="5965894" cy="6471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 rtl="0"/>
            <a:r>
              <a:rPr lang="es-es" sz="2000" b="1">
                <a:solidFill>
                  <a:schemeClr val="bg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D. Impacto nacional y caso de investigación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6C24CC7-E181-9E49-BD34-A92E419DFEF2}"/>
              </a:ext>
            </a:extLst>
          </p:cNvPr>
          <p:cNvSpPr txBox="1"/>
          <p:nvPr/>
        </p:nvSpPr>
        <p:spPr>
          <a:xfrm>
            <a:off x="911156" y="4956608"/>
            <a:ext cx="5965894" cy="6471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 rtl="0"/>
            <a:r>
              <a:rPr lang="es-es" sz="2000" b="1">
                <a:solidFill>
                  <a:schemeClr val="bg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E. Introducción y ampliación de los SMM (suplementos de micronutrientes múltiples)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921B24E-3CD7-B22E-702D-3CBA6B936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/>
              <a:t>Secciones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AC2FD5-4968-0940-B9DE-3A6F2723A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4B37875-7933-F345-AE65-E0AB5E984F8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F92EDBA-FD24-F241-BE9B-08FB43568445}"/>
              </a:ext>
            </a:extLst>
          </p:cNvPr>
          <p:cNvSpPr/>
          <p:nvPr/>
        </p:nvSpPr>
        <p:spPr>
          <a:xfrm>
            <a:off x="-3243" y="1661350"/>
            <a:ext cx="12192000" cy="6471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Avenir Book" panose="02000503020000020003" pitchFamily="2" charset="0"/>
            </a:endParaRPr>
          </a:p>
        </p:txBody>
      </p:sp>
      <p:sp>
        <p:nvSpPr>
          <p:cNvPr id="26" name="Pentagon 25">
            <a:extLst>
              <a:ext uri="{FF2B5EF4-FFF2-40B4-BE49-F238E27FC236}">
                <a16:creationId xmlns:a16="http://schemas.microsoft.com/office/drawing/2014/main" id="{E68440C3-FC03-634C-B363-AA35F2E7EF99}"/>
              </a:ext>
            </a:extLst>
          </p:cNvPr>
          <p:cNvSpPr/>
          <p:nvPr/>
        </p:nvSpPr>
        <p:spPr>
          <a:xfrm>
            <a:off x="-3244" y="1661349"/>
            <a:ext cx="7122628" cy="647141"/>
          </a:xfrm>
          <a:prstGeom prst="homePlate">
            <a:avLst>
              <a:gd name="adj" fmla="val 30445"/>
            </a:avLst>
          </a:prstGeom>
          <a:solidFill>
            <a:srgbClr val="510C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600">
              <a:latin typeface="Avenir Book" panose="02000503020000020003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09F4BB2-7FCC-3645-A607-78E79AB67B17}"/>
              </a:ext>
            </a:extLst>
          </p:cNvPr>
          <p:cNvSpPr txBox="1"/>
          <p:nvPr/>
        </p:nvSpPr>
        <p:spPr>
          <a:xfrm>
            <a:off x="911156" y="1661340"/>
            <a:ext cx="5965894" cy="6471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 rtl="0"/>
            <a:r>
              <a:rPr lang="es-es" sz="2000" b="1">
                <a:solidFill>
                  <a:schemeClr val="bg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A. Embarazo y nutrición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99BE77FE-37F2-5E48-AAEF-95160EA4D69D}"/>
              </a:ext>
            </a:extLst>
          </p:cNvPr>
          <p:cNvSpPr txBox="1">
            <a:spLocks/>
          </p:cNvSpPr>
          <p:nvPr/>
        </p:nvSpPr>
        <p:spPr>
          <a:xfrm>
            <a:off x="7496424" y="1670290"/>
            <a:ext cx="4525122" cy="647141"/>
          </a:xfrm>
          <a:prstGeom prst="rect">
            <a:avLst/>
          </a:prstGeom>
        </p:spPr>
        <p:txBody>
          <a:bodyPr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es" sz="2400">
                <a:latin typeface="Avenir Book" panose="02000503020000020003" pitchFamily="2" charset="0"/>
                <a:cs typeface="Arial" panose="020B0604020202020204" pitchFamily="34" charset="0"/>
                <a:hlinkClick r:id="rId3" action="ppaction://hlinksldjump"/>
              </a:rPr>
              <a:t>Diapositivas 6-18</a:t>
            </a:r>
            <a:endParaRPr lang="en-US" sz="2400">
              <a:latin typeface="Avenir Book" panose="02000503020000020003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754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753EA40-14F9-B449-A267-19B62A880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/>
              <a:t>Impacto nacional y caso de investigación para </a:t>
            </a:r>
            <a:br>
              <a:rPr lang="en-US"/>
            </a:br>
            <a:r>
              <a:rPr lang="es-es">
                <a:solidFill>
                  <a:srgbClr val="FF0000"/>
                </a:solidFill>
              </a:rPr>
              <a:t>&lt;introducir país&gt;</a:t>
            </a:r>
          </a:p>
        </p:txBody>
      </p:sp>
    </p:spTree>
    <p:extLst>
      <p:ext uri="{BB962C8B-B14F-4D97-AF65-F5344CB8AC3E}">
        <p14:creationId xmlns:p14="http://schemas.microsoft.com/office/powerpoint/2010/main" val="1665664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5474C-E7E8-8B4D-8D84-A533A0971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/>
              <a:t>La malnutrición materna es alta en </a:t>
            </a:r>
            <a:r>
              <a:rPr lang="es-es">
                <a:solidFill>
                  <a:srgbClr val="FF0000"/>
                </a:solidFill>
              </a:rPr>
              <a:t>&lt;nombre del país&gt;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ED60F9-DD1E-4845-887C-6E305D7D00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rtl="0"/>
            <a:r>
              <a:rPr lang="es-es">
                <a:solidFill>
                  <a:srgbClr val="FF0000"/>
                </a:solidFill>
              </a:rPr>
              <a:t>qq</a:t>
            </a:r>
            <a:r>
              <a:rPr lang="es-es"/>
              <a:t> % de las mujeres tienen insuficiencia ponderal</a:t>
            </a:r>
          </a:p>
          <a:p>
            <a:pPr rtl="0"/>
            <a:r>
              <a:rPr lang="es-es">
                <a:solidFill>
                  <a:srgbClr val="FF0000"/>
                </a:solidFill>
              </a:rPr>
              <a:t>xx</a:t>
            </a:r>
            <a:r>
              <a:rPr lang="es-es"/>
              <a:t> % de las embarazadas padecen anemia </a:t>
            </a:r>
          </a:p>
          <a:p>
            <a:pPr rtl="0"/>
            <a:r>
              <a:rPr lang="es-es">
                <a:solidFill>
                  <a:srgbClr val="FF0000"/>
                </a:solidFill>
              </a:rPr>
              <a:t>yy</a:t>
            </a:r>
            <a:r>
              <a:rPr lang="es-es"/>
              <a:t> % de las mujeres tienen una estatura baja</a:t>
            </a:r>
          </a:p>
          <a:p>
            <a:pPr rtl="0"/>
            <a:r>
              <a:rPr lang="es-es"/>
              <a:t>La tasa de mortalidad materna es del </a:t>
            </a:r>
            <a:r>
              <a:rPr lang="es-es">
                <a:solidFill>
                  <a:srgbClr val="FF0000"/>
                </a:solidFill>
              </a:rPr>
              <a:t>zz</a:t>
            </a:r>
            <a:r>
              <a:rPr lang="es-es"/>
              <a:t> %</a:t>
            </a:r>
          </a:p>
          <a:p>
            <a:pPr rtl="0"/>
            <a:endParaRPr lang="fr-CH"/>
          </a:p>
          <a:p>
            <a:pPr rtl="0"/>
            <a:r>
              <a:rPr lang="es-es" i="1">
                <a:solidFill>
                  <a:srgbClr val="FF0000"/>
                </a:solidFill>
              </a:rPr>
              <a:t>Añadir otros puntos de datos sobre las deficiencias de micronutrientes en el país correspondiente, si están disponibles.</a:t>
            </a:r>
          </a:p>
          <a:p>
            <a:pPr rtl="0"/>
            <a:endParaRPr lang="en-GB" i="1">
              <a:solidFill>
                <a:srgbClr val="FF0000"/>
              </a:solidFill>
            </a:endParaRPr>
          </a:p>
          <a:p>
            <a:pPr rtl="0"/>
            <a:endParaRPr lang="fr-CH"/>
          </a:p>
          <a:p>
            <a:pPr rtl="0"/>
            <a:endParaRPr lang="en-US"/>
          </a:p>
          <a:p>
            <a:pPr rtl="0"/>
            <a:endParaRPr lang="en-US"/>
          </a:p>
          <a:p>
            <a:pPr rtl="0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5B4A45E-298A-9E3A-665A-4ACCCDE51A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2C415-18B7-CB4C-9EC8-98BE204EE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 rtl="0"/>
            <a:fld id="{C4B37875-7933-F345-AE65-E0AB5E984F8B}" type="slidenum">
              <a:rPr lang="en-US" smtClean="0"/>
              <a:pPr algn="r" rtl="0"/>
              <a:t>7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23A3878-669E-E94B-AF71-B21A173A16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r>
              <a:rPr lang="es-es"/>
              <a:t>Indicar la fuente aquí</a:t>
            </a:r>
            <a:endParaRPr lang="en-CH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1D30DB-3B9C-E446-B351-AFE12E14D4A3}"/>
              </a:ext>
            </a:extLst>
          </p:cNvPr>
          <p:cNvSpPr txBox="1"/>
          <p:nvPr/>
        </p:nvSpPr>
        <p:spPr>
          <a:xfrm>
            <a:off x="0" y="0"/>
            <a:ext cx="6377354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rtl="0"/>
            <a:r>
              <a:rPr lang="es-es" sz="1600">
                <a:solidFill>
                  <a:srgbClr val="FF0000"/>
                </a:solidFill>
              </a:rPr>
              <a:t>PLANTILLA DE PAÍS por adaptar. Eliminar este cuadro cuando se haya actualizado.</a:t>
            </a:r>
            <a:endParaRPr lang="en-CH" sz="160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9B86C9-891A-5A00-F886-5E076A4BBBD1}"/>
              </a:ext>
            </a:extLst>
          </p:cNvPr>
          <p:cNvSpPr txBox="1"/>
          <p:nvPr/>
        </p:nvSpPr>
        <p:spPr>
          <a:xfrm>
            <a:off x="7990713" y="2470433"/>
            <a:ext cx="2587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es">
                <a:solidFill>
                  <a:srgbClr val="E56A5D"/>
                </a:solidFill>
              </a:rPr>
              <a:t>Incluir una imagen específica para el país</a:t>
            </a:r>
          </a:p>
        </p:txBody>
      </p:sp>
    </p:spTree>
    <p:extLst>
      <p:ext uri="{BB962C8B-B14F-4D97-AF65-F5344CB8AC3E}">
        <p14:creationId xmlns:p14="http://schemas.microsoft.com/office/powerpoint/2010/main" val="469176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5474C-E7E8-8B4D-8D84-A533A0971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686951"/>
            <a:ext cx="10783823" cy="1232906"/>
          </a:xfrm>
        </p:spPr>
        <p:txBody>
          <a:bodyPr rtlCol="0"/>
          <a:lstStyle/>
          <a:p>
            <a:pPr rtl="0"/>
            <a:r>
              <a:rPr lang="es-es"/>
              <a:t>La malnutrición materna en </a:t>
            </a:r>
            <a:r>
              <a:rPr lang="es-es">
                <a:solidFill>
                  <a:srgbClr val="FF0000"/>
                </a:solidFill>
              </a:rPr>
              <a:t>&lt;country name&gt; </a:t>
            </a:r>
            <a:r>
              <a:rPr lang="es-es"/>
              <a:t>se ve afectada por: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ED60F9-DD1E-4845-887C-6E305D7D0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9" y="2210443"/>
            <a:ext cx="10783822" cy="3944620"/>
          </a:xfrm>
        </p:spPr>
        <p:txBody>
          <a:bodyPr rtlCol="0"/>
          <a:lstStyle/>
          <a:p>
            <a:pPr rtl="0"/>
            <a:r>
              <a:rPr lang="es-es">
                <a:solidFill>
                  <a:srgbClr val="FF0000"/>
                </a:solidFill>
              </a:rPr>
              <a:t>Diapositiva opcional sobre temas específicos del país o la región en concreto, como:</a:t>
            </a:r>
            <a:endParaRPr lang="en-US">
              <a:solidFill>
                <a:srgbClr val="FF0000"/>
              </a:solidFill>
            </a:endParaRPr>
          </a:p>
          <a:p>
            <a:pPr lvl="1" rtl="0"/>
            <a:r>
              <a:rPr lang="es-es">
                <a:solidFill>
                  <a:srgbClr val="FF0000"/>
                </a:solidFill>
              </a:rPr>
              <a:t>Datos sobre el impacto de la COVID-19 en la escasez alimentaria</a:t>
            </a:r>
          </a:p>
          <a:p>
            <a:pPr lvl="1" rtl="0"/>
            <a:r>
              <a:rPr lang="es-es">
                <a:solidFill>
                  <a:srgbClr val="FF0000"/>
                </a:solidFill>
              </a:rPr>
              <a:t>Altos índices de VIH, tuberculosis, etc., que pueden resultar en mayores índices de malnutrición</a:t>
            </a:r>
          </a:p>
          <a:p>
            <a:pPr lvl="1" rtl="0"/>
            <a:r>
              <a:rPr lang="es-es">
                <a:solidFill>
                  <a:srgbClr val="FF0000"/>
                </a:solidFill>
              </a:rPr>
              <a:t>Gravedad de la anemia o altas tasas de obesidad</a:t>
            </a:r>
            <a:endParaRPr lang="en-GB">
              <a:solidFill>
                <a:srgbClr val="FF0000"/>
              </a:solidFill>
            </a:endParaRPr>
          </a:p>
          <a:p>
            <a:pPr rtl="0"/>
            <a:endParaRPr lang="en-US"/>
          </a:p>
          <a:p>
            <a:pPr rtl="0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EDC1CBF-4A3B-9342-A4AD-9A7633140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4B37875-7933-F345-AE65-E0AB5E984F8B}" type="slidenum">
              <a:rPr lang="en-US" smtClean="0"/>
              <a:pPr rtl="0"/>
              <a:t>8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828F9AA-0989-5924-5108-D9C1643362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es-es"/>
              <a:t>Indicar la fuente aquí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BC1A75-3AE8-B519-D431-55B005C405AA}"/>
              </a:ext>
            </a:extLst>
          </p:cNvPr>
          <p:cNvSpPr txBox="1"/>
          <p:nvPr/>
        </p:nvSpPr>
        <p:spPr>
          <a:xfrm>
            <a:off x="0" y="0"/>
            <a:ext cx="6377354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rtl="0"/>
            <a:r>
              <a:rPr lang="es-es" sz="1600">
                <a:solidFill>
                  <a:srgbClr val="FF0000"/>
                </a:solidFill>
              </a:rPr>
              <a:t>PLANTILLA DE PAÍS por adaptar. Eliminar este cuadro cuando se haya actualizado.</a:t>
            </a:r>
            <a:endParaRPr lang="en-CH" sz="1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970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D59BFF-341A-0648-ACCF-1F4525533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4B37875-7933-F345-AE65-E0AB5E984F8B}" type="slidenum">
              <a:rPr lang="en-US" smtClean="0"/>
              <a:pPr rtl="0"/>
              <a:t>9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FFFF1CB-BAD0-A142-9D23-B9415E285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613274"/>
            <a:ext cx="10783823" cy="1232906"/>
          </a:xfrm>
        </p:spPr>
        <p:txBody>
          <a:bodyPr rtlCol="0">
            <a:normAutofit fontScale="90000"/>
          </a:bodyPr>
          <a:lstStyle/>
          <a:p>
            <a:pPr rtl="0"/>
            <a:r>
              <a:rPr lang="es-es" dirty="0"/>
              <a:t>La malnutrición materna en </a:t>
            </a:r>
            <a:r>
              <a:rPr lang="es-es" dirty="0">
                <a:solidFill>
                  <a:srgbClr val="FF0000"/>
                </a:solidFill>
              </a:rPr>
              <a:t>&lt;nombre del país&gt; </a:t>
            </a:r>
            <a:r>
              <a:rPr lang="es-es" dirty="0"/>
              <a:t>provoca altos niveles de resultados adversos durante el parto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ED60F9-DD1E-4845-887C-6E305D7D0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9" y="2120900"/>
            <a:ext cx="5303519" cy="3868420"/>
          </a:xfrm>
        </p:spPr>
        <p:txBody>
          <a:bodyPr rtlCol="0">
            <a:normAutofit fontScale="92500"/>
          </a:bodyPr>
          <a:lstStyle/>
          <a:p>
            <a:pPr rtl="0"/>
            <a:r>
              <a:rPr lang="es-es" dirty="0" err="1">
                <a:solidFill>
                  <a:srgbClr val="FF0000"/>
                </a:solidFill>
              </a:rPr>
              <a:t>xx</a:t>
            </a:r>
            <a:r>
              <a:rPr lang="es-es" dirty="0"/>
              <a:t> % de los bebés tienen insuficiencia ponderal al nacer</a:t>
            </a:r>
          </a:p>
          <a:p>
            <a:pPr rtl="0"/>
            <a:r>
              <a:rPr lang="es-es" dirty="0" err="1">
                <a:solidFill>
                  <a:srgbClr val="FF0000"/>
                </a:solidFill>
              </a:rPr>
              <a:t>yy</a:t>
            </a:r>
            <a:r>
              <a:rPr lang="es-es" dirty="0"/>
              <a:t> % de los bebés nacen con un tamaño pequeño para la edad gestacional</a:t>
            </a:r>
          </a:p>
          <a:p>
            <a:pPr rtl="0"/>
            <a:r>
              <a:rPr lang="es-es" dirty="0" err="1">
                <a:solidFill>
                  <a:srgbClr val="FF0000"/>
                </a:solidFill>
              </a:rPr>
              <a:t>zz</a:t>
            </a:r>
            <a:r>
              <a:rPr lang="es-es" dirty="0"/>
              <a:t> % de los bebés son prematuros</a:t>
            </a:r>
          </a:p>
          <a:p>
            <a:pPr rtl="0"/>
            <a:r>
              <a:rPr lang="es-es" dirty="0" err="1">
                <a:solidFill>
                  <a:srgbClr val="FF0000"/>
                </a:solidFill>
              </a:rPr>
              <a:t>xx</a:t>
            </a:r>
            <a:r>
              <a:rPr lang="es-es" dirty="0"/>
              <a:t> % de los niños menores de 5 años presentan un retraso en el crecimiento </a:t>
            </a:r>
          </a:p>
          <a:p>
            <a:pPr rtl="0"/>
            <a:r>
              <a:rPr lang="es-es" dirty="0"/>
              <a:t>La tasa de mortalidad neonatal es del </a:t>
            </a:r>
            <a:r>
              <a:rPr lang="es-es" dirty="0" err="1">
                <a:solidFill>
                  <a:srgbClr val="FF0000"/>
                </a:solidFill>
              </a:rPr>
              <a:t>yy</a:t>
            </a:r>
            <a:r>
              <a:rPr lang="es-es" dirty="0"/>
              <a:t> %</a:t>
            </a:r>
          </a:p>
          <a:p>
            <a:pPr rtl="0"/>
            <a:endParaRPr lang="en-GB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D38FE65-ED1B-3F6A-8624-21EBEDB4204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84394" y="2120900"/>
            <a:ext cx="5303519" cy="3868420"/>
          </a:xfrm>
        </p:spPr>
        <p:txBody>
          <a:bodyPr rtlCol="0"/>
          <a:lstStyle/>
          <a:p>
            <a:pPr rtl="0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99EDE86-FBFD-D44B-B8F8-2679CEF556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r>
              <a:rPr lang="es-es"/>
              <a:t>Indicar la fuente aquí</a:t>
            </a:r>
            <a:endParaRPr lang="en-CH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39EDDD-86C8-D3EF-2E3F-2F4541CD051C}"/>
              </a:ext>
            </a:extLst>
          </p:cNvPr>
          <p:cNvSpPr txBox="1"/>
          <p:nvPr/>
        </p:nvSpPr>
        <p:spPr>
          <a:xfrm>
            <a:off x="-1" y="0"/>
            <a:ext cx="7167363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rtl="0"/>
            <a:r>
              <a:rPr lang="es-es" sz="1600" dirty="0">
                <a:solidFill>
                  <a:srgbClr val="FF0000"/>
                </a:solidFill>
              </a:rPr>
              <a:t>PLANTILLA DE PAÍS por adaptar. Eliminar este cuadro cuando se haya actualizado.</a:t>
            </a:r>
            <a:endParaRPr lang="en-CH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872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8">
      <a:dk1>
        <a:srgbClr val="231F20"/>
      </a:dk1>
      <a:lt1>
        <a:srgbClr val="FFFFFF"/>
      </a:lt1>
      <a:dk2>
        <a:srgbClr val="8D9EBC"/>
      </a:dk2>
      <a:lt2>
        <a:srgbClr val="E7E6E6"/>
      </a:lt2>
      <a:accent1>
        <a:srgbClr val="510C76"/>
      </a:accent1>
      <a:accent2>
        <a:srgbClr val="005D83"/>
      </a:accent2>
      <a:accent3>
        <a:srgbClr val="8DC6E8"/>
      </a:accent3>
      <a:accent4>
        <a:srgbClr val="BB913C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b2e77cc-b64d-4fc4-9f64-616f45c1eaef">
      <Terms xmlns="http://schemas.microsoft.com/office/infopath/2007/PartnerControls"/>
    </lcf76f155ced4ddcb4097134ff3c332f>
    <TaxCatchAll xmlns="d537de1d-b239-4fda-943d-5a7369d64260" xsi:nil="true"/>
    <MediaLengthInSeconds xmlns="7b2e77cc-b64d-4fc4-9f64-616f45c1eae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871A718AD66E418366A732CB5B3C94" ma:contentTypeVersion="14" ma:contentTypeDescription="Create a new document." ma:contentTypeScope="" ma:versionID="62191ea93eb9fec6f97b14791765dc9a">
  <xsd:schema xmlns:xsd="http://www.w3.org/2001/XMLSchema" xmlns:xs="http://www.w3.org/2001/XMLSchema" xmlns:p="http://schemas.microsoft.com/office/2006/metadata/properties" xmlns:ns2="7b2e77cc-b64d-4fc4-9f64-616f45c1eaef" xmlns:ns3="d537de1d-b239-4fda-943d-5a7369d64260" targetNamespace="http://schemas.microsoft.com/office/2006/metadata/properties" ma:root="true" ma:fieldsID="0f3cb2cd82f6ea476b6fabd53b48af8d" ns2:_="" ns3:_="">
    <xsd:import namespace="7b2e77cc-b64d-4fc4-9f64-616f45c1eaef"/>
    <xsd:import namespace="d537de1d-b239-4fda-943d-5a7369d642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2e77cc-b64d-4fc4-9f64-616f45c1ea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c601fe5-46c3-4c52-950a-a1c6b911b11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37de1d-b239-4fda-943d-5a7369d64260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9f8058eb-4c34-4092-b693-1c1087b6fe7a}" ma:internalName="TaxCatchAll" ma:showField="CatchAllData" ma:web="d537de1d-b239-4fda-943d-5a7369d642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114F81B-439E-44B8-B8C5-40754976F3B9}">
  <ds:schemaRefs>
    <ds:schemaRef ds:uri="48b7a5f7-693b-40b9-9241-b87a04459d91"/>
    <ds:schemaRef ds:uri="51f11aba-dad9-430b-a39f-9be2f41d8c4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7b2e77cc-b64d-4fc4-9f64-616f45c1eaef"/>
    <ds:schemaRef ds:uri="d537de1d-b239-4fda-943d-5a7369d64260"/>
  </ds:schemaRefs>
</ds:datastoreItem>
</file>

<file path=customXml/itemProps2.xml><?xml version="1.0" encoding="utf-8"?>
<ds:datastoreItem xmlns:ds="http://schemas.openxmlformats.org/officeDocument/2006/customXml" ds:itemID="{6A9026E2-14AF-42B6-8D69-41F2710865B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94038E0-5466-4C4A-8D92-D6D95FE56C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2e77cc-b64d-4fc4-9f64-616f45c1eaef"/>
    <ds:schemaRef ds:uri="d537de1d-b239-4fda-943d-5a7369d642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2187</Words>
  <Application>Microsoft Macintosh PowerPoint</Application>
  <PresentationFormat>Widescreen</PresentationFormat>
  <Paragraphs>193</Paragraphs>
  <Slides>18</Slides>
  <Notes>16</Notes>
  <HiddenSlides>2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Avenir</vt:lpstr>
      <vt:lpstr>Avenir Black</vt:lpstr>
      <vt:lpstr>Avenir Book</vt:lpstr>
      <vt:lpstr>Avenir Oblique</vt:lpstr>
      <vt:lpstr>Calibri</vt:lpstr>
      <vt:lpstr>Century Gothic</vt:lpstr>
      <vt:lpstr>System Font Regular</vt:lpstr>
      <vt:lpstr>Wingdings</vt:lpstr>
      <vt:lpstr>Office Theme</vt:lpstr>
      <vt:lpstr>Avances en la suplementación con micronutrientes múltiples</vt:lpstr>
      <vt:lpstr>Cómo usar esta presentación</vt:lpstr>
      <vt:lpstr>Públicos para esta presentación</vt:lpstr>
      <vt:lpstr>Objetivos por cumplir</vt:lpstr>
      <vt:lpstr>Secciones</vt:lpstr>
      <vt:lpstr>Impacto nacional y caso de investigación para  &lt;introducir país&gt;</vt:lpstr>
      <vt:lpstr>La malnutrición materna es alta en &lt;nombre del país&gt;</vt:lpstr>
      <vt:lpstr>La malnutrición materna en &lt;country name&gt; se ve afectada por:</vt:lpstr>
      <vt:lpstr>La malnutrición materna en &lt;nombre del país&gt; provoca altos niveles de resultados adversos durante el parto</vt:lpstr>
      <vt:lpstr>La cobertura de las intervenciones de nutrición materna es baja</vt:lpstr>
      <vt:lpstr>Invertir en SMM puede generar &lt;x divisa&gt; en &lt;nombre del país&gt;</vt:lpstr>
      <vt:lpstr>PowerPoint Presentation</vt:lpstr>
      <vt:lpstr>La administración de SMM es una intervención de atención prenatal muy rentable en &lt;nombre del país&gt;</vt:lpstr>
      <vt:lpstr>Siguientes pasos</vt:lpstr>
      <vt:lpstr>Seguimos en contacto</vt:lpstr>
      <vt:lpstr>Publicaciones principales</vt:lpstr>
      <vt:lpstr>Recursos de Healthy Mothers Healthy Babies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Wilkes, Stephen</dc:creator>
  <cp:lastModifiedBy>Rijuta Pandav</cp:lastModifiedBy>
  <cp:revision>6</cp:revision>
  <cp:lastPrinted>2022-04-18T20:29:19Z</cp:lastPrinted>
  <dcterms:created xsi:type="dcterms:W3CDTF">2020-12-11T21:28:37Z</dcterms:created>
  <dcterms:modified xsi:type="dcterms:W3CDTF">2022-08-11T16:30:38Z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ComplianceAssetId" pid="2">
    <vt:lpwstr/>
  </property>
  <property fmtid="{D5CDD505-2E9C-101B-9397-08002B2CF9AE}" name="ContentTypeId" pid="3">
    <vt:lpwstr>0x010100D4871A718AD66E418366A732CB5B3C94</vt:lpwstr>
  </property>
  <property fmtid="{D5CDD505-2E9C-101B-9397-08002B2CF9AE}" name="MediaServiceImageTags" pid="4">
    <vt:lpwstr/>
  </property>
  <property fmtid="{D5CDD505-2E9C-101B-9397-08002B2CF9AE}" name="NXPowerLiteLastOptimized" pid="5">
    <vt:lpwstr>1833888</vt:lpwstr>
  </property>
  <property fmtid="{D5CDD505-2E9C-101B-9397-08002B2CF9AE}" name="NXPowerLiteSettings" pid="6">
    <vt:lpwstr>F7000400038000</vt:lpwstr>
  </property>
  <property fmtid="{D5CDD505-2E9C-101B-9397-08002B2CF9AE}" name="NXPowerLiteVersion" pid="7">
    <vt:lpwstr>S9.1.4</vt:lpwstr>
  </property>
  <property fmtid="{D5CDD505-2E9C-101B-9397-08002B2CF9AE}" name="TemplateUrl" pid="8">
    <vt:lpwstr/>
  </property>
  <property fmtid="{D5CDD505-2E9C-101B-9397-08002B2CF9AE}" name="TriggerFlowInfo" pid="9">
    <vt:lpwstr/>
  </property>
  <property fmtid="{D5CDD505-2E9C-101B-9397-08002B2CF9AE}" name="_ExtendedDescription" pid="10">
    <vt:lpwstr/>
  </property>
  <property fmtid="{D5CDD505-2E9C-101B-9397-08002B2CF9AE}" name="_SharedFileIndex" pid="11">
    <vt:lpwstr/>
  </property>
  <property fmtid="{D5CDD505-2E9C-101B-9397-08002B2CF9AE}" name="_SourceUrl" pid="12">
    <vt:lpwstr/>
  </property>
  <property fmtid="{D5CDD505-2E9C-101B-9397-08002B2CF9AE}" name="xd_ProgID" pid="13">
    <vt:lpwstr/>
  </property>
  <property fmtid="{D5CDD505-2E9C-101B-9397-08002B2CF9AE}" name="xd_Signature" pid="14">
    <vt:lpwstr/>
  </property>
</Properties>
</file>