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1"/>
  </p:notesMasterIdLst>
  <p:handoutMasterIdLst>
    <p:handoutMasterId r:id="rId22"/>
  </p:handoutMasterIdLst>
  <p:sldIdLst>
    <p:sldId id="256" r:id="rId5"/>
    <p:sldId id="461" r:id="rId6"/>
    <p:sldId id="268" r:id="rId7"/>
    <p:sldId id="449" r:id="rId8"/>
    <p:sldId id="284" r:id="rId9"/>
    <p:sldId id="263" r:id="rId10"/>
    <p:sldId id="286" r:id="rId11"/>
    <p:sldId id="429" r:id="rId12"/>
    <p:sldId id="289" r:id="rId13"/>
    <p:sldId id="281" r:id="rId14"/>
    <p:sldId id="430" r:id="rId15"/>
    <p:sldId id="450" r:id="rId16"/>
    <p:sldId id="459" r:id="rId17"/>
    <p:sldId id="413" r:id="rId18"/>
    <p:sldId id="317" r:id="rId19"/>
    <p:sldId id="363" r:id="rId20"/>
  </p:sldIdLst>
  <p:sldSz cx="12192000" cy="6858000"/>
  <p:notesSz cx="6858000" cy="9144000"/>
  <p:defaultTextStyle>
    <a:defPPr rtl="0">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64"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FB46415-425E-A6B9-C6D2-CFFE5A9E871A}" name="Tanuja Rastogi" initials="TR" userId="S::tanuja.rastogi@micronutrientforum.org::188f5d63-05b7-4baa-a8d3-37fb2a4eca8c" providerId="AD"/>
  <p188:author id="{E7AE3717-754D-3F0B-0DA5-42512090E62B}" name="Katie Stevenson (GMMB)" initials="KS(" userId="S::katie.stevenson@gmmb.com::6ad4bb77-81fb-4804-b5e0-5f5e034699a7" providerId="AD"/>
  <p188:author id="{8443ED59-20C7-4FDF-8DCA-8A14D1AA1C8C}" name="Microsoft Office User" initials="MOU" userId="Microsoft Office User" providerId="None"/>
  <p188:author id="{0958B961-CA18-E034-D284-F058DFC5CAEB}" name="Martin Mwangi" initials="MM" userId="S::martin.mwangi@micronutrientforum.org::ad76daae-8d18-49be-af3d-21c658b6b216" providerId="AD"/>
  <p188:author id="{BF91956F-E5CF-C343-483F-3B65FCF51168}" name="Gayatri Surendranathan (GMMB)" initials="GS(" userId="S::gayatri.surendranathan@gmmb.com::17b7d75d-0feb-41b1-b904-28189f41b97e" providerId="AD"/>
  <p188:author id="{32E122AA-98CF-53C2-8681-768A50C6F415}" name="Marti van Liere" initials="MvL" userId="S::marti.vanliere@micronutrientforum.org::d9317d54-23ab-4447-8af1-612c0676d77e" providerId="AD"/>
  <p188:author id="{60A5C1B9-F0D9-F5E6-1B40-FCEF1F8AAA8C}" name="Megan Bourassa" initials="MB" userId="S::megan.bourassa@micronutrientforum.org::363739d5-65aa-47ac-af5e-ba8a47e650f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6A5D"/>
    <a:srgbClr val="510C76"/>
    <a:srgbClr val="8DC6E8"/>
    <a:srgbClr val="EDE6F1"/>
    <a:srgbClr val="E5EEF3"/>
    <a:srgbClr val="D1CECE"/>
    <a:srgbClr val="5B9BD5"/>
    <a:srgbClr val="FF2F92"/>
    <a:srgbClr val="005D83"/>
    <a:srgbClr val="BB913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40"/>
    <p:restoredTop sz="54510" autoAdjust="0"/>
  </p:normalViewPr>
  <p:slideViewPr>
    <p:cSldViewPr snapToGrid="0">
      <p:cViewPr varScale="1">
        <p:scale>
          <a:sx n="44" d="100"/>
          <a:sy n="44" d="100"/>
        </p:scale>
        <p:origin x="2352" y="184"/>
      </p:cViewPr>
      <p:guideLst>
        <p:guide orient="horz" pos="2184"/>
        <p:guide pos="3864"/>
      </p:guideLst>
    </p:cSldViewPr>
  </p:slideViewPr>
  <p:notesTextViewPr>
    <p:cViewPr>
      <p:scale>
        <a:sx n="130" d="100"/>
        <a:sy n="130" d="100"/>
      </p:scale>
      <p:origin x="0" y="0"/>
    </p:cViewPr>
  </p:notesTextViewPr>
  <p:sorterViewPr>
    <p:cViewPr>
      <p:scale>
        <a:sx n="80" d="100"/>
        <a:sy n="80" d="100"/>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CBFFBE1-A409-BABD-427C-72B57C1D699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Date Placeholder 2">
            <a:extLst>
              <a:ext uri="{FF2B5EF4-FFF2-40B4-BE49-F238E27FC236}">
                <a16:creationId xmlns:a16="http://schemas.microsoft.com/office/drawing/2014/main" id="{08CC4739-B5F1-B616-1EA3-93487A0FDDF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6B0DF060-5BE5-AC45-8FD3-74A61DD61823}" type="datetimeFigureOut">
              <a:rPr lang="en-US" smtClean="0"/>
              <a:t>6/8/23</a:t>
            </a:fld>
            <a:endParaRPr lang="en-US"/>
          </a:p>
        </p:txBody>
      </p:sp>
      <p:sp>
        <p:nvSpPr>
          <p:cNvPr id="4" name="Footer Placeholder 3">
            <a:extLst>
              <a:ext uri="{FF2B5EF4-FFF2-40B4-BE49-F238E27FC236}">
                <a16:creationId xmlns:a16="http://schemas.microsoft.com/office/drawing/2014/main" id="{4A670804-3EF5-144E-9977-302608E3008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5" name="Slide Number Placeholder 4">
            <a:extLst>
              <a:ext uri="{FF2B5EF4-FFF2-40B4-BE49-F238E27FC236}">
                <a16:creationId xmlns:a16="http://schemas.microsoft.com/office/drawing/2014/main" id="{ADFABA0A-B500-AFC0-CC28-AFAA76D3C8D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14CB253E-FF82-6F42-BFD4-4B44230A1240}" type="slidenum">
              <a:rPr lang="en-US" smtClean="0"/>
              <a:t>‹#›</a:t>
            </a:fld>
            <a:endParaRPr lang="en-US"/>
          </a:p>
        </p:txBody>
      </p:sp>
    </p:spTree>
    <p:extLst>
      <p:ext uri="{BB962C8B-B14F-4D97-AF65-F5344CB8AC3E}">
        <p14:creationId xmlns:p14="http://schemas.microsoft.com/office/powerpoint/2010/main" val="6176563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venir Book" panose="02000503020000020003" pitchFamily="2" charset="0"/>
              </a:defRPr>
            </a:lvl1pPr>
          </a:lstStyle>
          <a:p>
            <a:pPr rtl="0"/>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venir Book" panose="02000503020000020003" pitchFamily="2" charset="0"/>
              </a:defRPr>
            </a:lvl1pPr>
          </a:lstStyle>
          <a:p>
            <a:pPr rtl="0"/>
            <a:fld id="{51612432-5752-AC44-AD1D-D5F2B1E85F8E}" type="datetimeFigureOut">
              <a:rPr lang="en-US" smtClean="0"/>
              <a:pPr rtl="0"/>
              <a:t>6/8/23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fr-fr"/>
              <a:t>Click to edit Master text styles</a:t>
            </a:r>
          </a:p>
          <a:p>
            <a:pPr lvl="1" rtl="0"/>
            <a:r>
              <a:rPr lang="fr-fr"/>
              <a:t>Second level</a:t>
            </a:r>
          </a:p>
          <a:p>
            <a:pPr lvl="2" rtl="0"/>
            <a:r>
              <a:rPr lang="fr-fr"/>
              <a:t>Third level</a:t>
            </a:r>
          </a:p>
          <a:p>
            <a:pPr lvl="3" rtl="0"/>
            <a:r>
              <a:rPr lang="fr-fr"/>
              <a:t>Fourth level</a:t>
            </a:r>
          </a:p>
          <a:p>
            <a:pPr lvl="4" rtl="0"/>
            <a:r>
              <a:rPr lang="fr-f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venir Book" panose="02000503020000020003" pitchFamily="2" charset="0"/>
              </a:defRPr>
            </a:lvl1pPr>
          </a:lstStyle>
          <a:p>
            <a:pPr rtl="0"/>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venir Book" panose="02000503020000020003" pitchFamily="2" charset="0"/>
              </a:defRPr>
            </a:lvl1pPr>
          </a:lstStyle>
          <a:p>
            <a:pPr rtl="0"/>
            <a:fld id="{D8CF51D6-4450-1B41-B25A-621927D22971}" type="slidenum">
              <a:rPr lang="en-US" smtClean="0"/>
              <a:pPr/>
              <a:t>‹#›</a:t>
            </a:fld>
            <a:endParaRPr lang="en-US"/>
          </a:p>
        </p:txBody>
      </p:sp>
    </p:spTree>
    <p:extLst>
      <p:ext uri="{BB962C8B-B14F-4D97-AF65-F5344CB8AC3E}">
        <p14:creationId xmlns:p14="http://schemas.microsoft.com/office/powerpoint/2010/main" val="660217657"/>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venir Book" panose="02000503020000020003" pitchFamily="2" charset="0"/>
        <a:ea typeface="+mn-ea"/>
        <a:cs typeface="+mn-cs"/>
      </a:defRPr>
    </a:lvl1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US">
              <a:solidFill>
                <a:srgbClr val="FF0000"/>
              </a:solidFill>
              <a:highlight>
                <a:srgbClr val="FF0000"/>
              </a:highlight>
            </a:endParaRPr>
          </a:p>
        </p:txBody>
      </p:sp>
      <p:sp>
        <p:nvSpPr>
          <p:cNvPr id="4" name="Slide Number Placeholder 3"/>
          <p:cNvSpPr>
            <a:spLocks noGrp="1"/>
          </p:cNvSpPr>
          <p:nvPr>
            <p:ph type="sldNum" sz="quarter" idx="5"/>
          </p:nvPr>
        </p:nvSpPr>
        <p:spPr/>
        <p:txBody>
          <a:bodyPr rtlCol="0"/>
          <a:lstStyle/>
          <a:p>
            <a:pPr rtl="0"/>
            <a:fld id="{D8CF51D6-4450-1B41-B25A-621927D22971}" type="slidenum">
              <a:rPr lang="en-US" smtClean="0"/>
              <a:pPr/>
              <a:t>1</a:t>
            </a:fld>
            <a:endParaRPr lang="en-US"/>
          </a:p>
        </p:txBody>
      </p:sp>
    </p:spTree>
    <p:extLst>
      <p:ext uri="{BB962C8B-B14F-4D97-AF65-F5344CB8AC3E}">
        <p14:creationId xmlns:p14="http://schemas.microsoft.com/office/powerpoint/2010/main" val="20614975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fr-fr" i="1" dirty="0"/>
              <a:t>Points de discussion du présentateur :</a:t>
            </a:r>
          </a:p>
          <a:p>
            <a:pPr rtl="0"/>
            <a:endParaRPr lang="en-US" i="1"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0" kern="1200" dirty="0">
                <a:solidFill>
                  <a:schemeClr val="tx1"/>
                </a:solidFill>
                <a:effectLst/>
                <a:latin typeface="Avenir Book" panose="02000503020000020003" pitchFamily="2" charset="0"/>
                <a:ea typeface="+mn-ea"/>
                <a:cs typeface="+mn-cs"/>
              </a:rPr>
              <a:t>Tout le monde s’accorde à dire que nous devons nous attaquer d’urgence à la malnutrition et à la faim. Cet objectif est possible à atteindre tant que </a:t>
            </a:r>
            <a:r>
              <a:rPr lang="fr-fr" sz="1200" b="1" i="0" u="sng" kern="1200" dirty="0">
                <a:solidFill>
                  <a:schemeClr val="tx1"/>
                </a:solidFill>
                <a:effectLst/>
                <a:latin typeface="Avenir Book" panose="02000503020000020003" pitchFamily="2" charset="0"/>
                <a:ea typeface="+mn-ea"/>
                <a:cs typeface="+mn-cs"/>
              </a:rPr>
              <a:t>nous investissons dans un ensemble d’interventions de nutrition maternelle </a:t>
            </a:r>
            <a:r>
              <a:rPr lang="fr-FR" sz="1200" b="1" i="0" u="sng" kern="1200" dirty="0">
                <a:solidFill>
                  <a:schemeClr val="tx1"/>
                </a:solidFill>
                <a:effectLst/>
                <a:latin typeface="Avenir Book" panose="02000503020000020003" pitchFamily="2" charset="0"/>
                <a:ea typeface="+mn-ea"/>
                <a:cs typeface="+mn-cs"/>
              </a:rPr>
              <a:t>basées sur les preuves scientifiques</a:t>
            </a:r>
            <a:r>
              <a:rPr lang="fr-fr" sz="1200" b="1" i="0" u="sng" kern="1200" dirty="0">
                <a:solidFill>
                  <a:schemeClr val="tx1"/>
                </a:solidFill>
                <a:effectLst/>
                <a:latin typeface="Avenir Book" panose="02000503020000020003" pitchFamily="2" charset="0"/>
                <a:ea typeface="+mn-ea"/>
                <a:cs typeface="+mn-cs"/>
              </a:rPr>
              <a:t> et que nous les mettons en œuvre </a:t>
            </a:r>
            <a:r>
              <a:rPr lang="fr-fr" sz="1200" b="1" i="0" u="none" kern="1200" dirty="0">
                <a:solidFill>
                  <a:schemeClr val="tx1"/>
                </a:solidFill>
                <a:effectLst/>
                <a:latin typeface="Avenir Book" panose="02000503020000020003" pitchFamily="2" charset="0"/>
                <a:ea typeface="+mn-ea"/>
                <a:cs typeface="+mn-cs"/>
              </a:rPr>
              <a:t> </a:t>
            </a:r>
            <a:r>
              <a:rPr lang="fr-fr" sz="1200" b="0" i="0" u="none" kern="1200" dirty="0">
                <a:solidFill>
                  <a:schemeClr val="tx1"/>
                </a:solidFill>
                <a:effectLst/>
                <a:latin typeface="Avenir Book" panose="02000503020000020003" pitchFamily="2" charset="0"/>
                <a:ea typeface="+mn-ea"/>
                <a:cs typeface="+mn-cs"/>
              </a:rPr>
              <a:t>pour</a:t>
            </a:r>
            <a:r>
              <a:rPr lang="fr-fr" sz="1200" b="0" i="0" kern="1200" dirty="0">
                <a:solidFill>
                  <a:schemeClr val="tx1"/>
                </a:solidFill>
                <a:effectLst/>
                <a:latin typeface="Avenir Book" panose="02000503020000020003" pitchFamily="2" charset="0"/>
                <a:ea typeface="+mn-ea"/>
                <a:cs typeface="+mn-cs"/>
              </a:rPr>
              <a:t> améliorer la santé et le bien-être des femmes et réduire la mortalité maternelle, néonatale et infantile.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Avenir Book" panose="02000503020000020003"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Avenir Book" panose="02000503020000020003" pitchFamily="2" charset="0"/>
                <a:ea typeface="+mn-ea"/>
                <a:cs typeface="+mn-cs"/>
              </a:rPr>
              <a:t>- ci-dessous </a:t>
            </a:r>
            <a:r>
              <a:rPr lang="en-US" sz="1200" b="0" i="0" kern="1200" dirty="0" err="1">
                <a:solidFill>
                  <a:schemeClr val="tx1"/>
                </a:solidFill>
                <a:effectLst/>
                <a:latin typeface="Avenir Book" panose="02000503020000020003" pitchFamily="2" charset="0"/>
                <a:ea typeface="+mn-ea"/>
                <a:cs typeface="+mn-cs"/>
              </a:rPr>
              <a:t>vous</a:t>
            </a:r>
            <a:r>
              <a:rPr lang="en-US" sz="1200" b="0" i="0" kern="1200" dirty="0">
                <a:solidFill>
                  <a:schemeClr val="tx1"/>
                </a:solidFill>
                <a:effectLst/>
                <a:latin typeface="Avenir Book" panose="02000503020000020003" pitchFamily="2" charset="0"/>
                <a:ea typeface="+mn-ea"/>
                <a:cs typeface="+mn-cs"/>
              </a:rPr>
              <a:t> </a:t>
            </a:r>
            <a:r>
              <a:rPr lang="en-US" sz="1200" b="0" i="0" kern="1200" dirty="0" err="1">
                <a:solidFill>
                  <a:schemeClr val="tx1"/>
                </a:solidFill>
                <a:effectLst/>
                <a:latin typeface="Avenir Book" panose="02000503020000020003" pitchFamily="2" charset="0"/>
                <a:ea typeface="+mn-ea"/>
                <a:cs typeface="+mn-cs"/>
              </a:rPr>
              <a:t>trouvez</a:t>
            </a:r>
            <a:r>
              <a:rPr lang="en-US" sz="1200" b="0" i="0" kern="1200" dirty="0">
                <a:solidFill>
                  <a:schemeClr val="tx1"/>
                </a:solidFill>
                <a:effectLst/>
                <a:latin typeface="Avenir Book" panose="02000503020000020003" pitchFamily="2" charset="0"/>
                <a:ea typeface="+mn-ea"/>
                <a:cs typeface="+mn-cs"/>
              </a:rPr>
              <a:t> un rappel des </a:t>
            </a:r>
            <a:r>
              <a:rPr lang="en-US" sz="1200" b="0" i="0" kern="1200" dirty="0" err="1">
                <a:solidFill>
                  <a:schemeClr val="tx1"/>
                </a:solidFill>
                <a:effectLst/>
                <a:latin typeface="Avenir Book" panose="02000503020000020003" pitchFamily="2" charset="0"/>
                <a:ea typeface="+mn-ea"/>
                <a:cs typeface="+mn-cs"/>
              </a:rPr>
              <a:t>objectifs</a:t>
            </a:r>
            <a:r>
              <a:rPr lang="en-US" sz="1200" b="0" i="0" kern="1200" dirty="0">
                <a:solidFill>
                  <a:schemeClr val="tx1"/>
                </a:solidFill>
                <a:effectLst/>
                <a:latin typeface="Avenir Book" panose="02000503020000020003" pitchFamily="2" charset="0"/>
                <a:ea typeface="+mn-ea"/>
                <a:cs typeface="+mn-cs"/>
              </a:rPr>
              <a:t> </a:t>
            </a:r>
            <a:r>
              <a:rPr lang="en-US" sz="1200" b="0" i="0" kern="1200" dirty="0" err="1">
                <a:solidFill>
                  <a:schemeClr val="tx1"/>
                </a:solidFill>
                <a:effectLst/>
                <a:latin typeface="Avenir Book" panose="02000503020000020003" pitchFamily="2" charset="0"/>
                <a:ea typeface="+mn-ea"/>
                <a:cs typeface="+mn-cs"/>
              </a:rPr>
              <a:t>mondials</a:t>
            </a:r>
            <a:r>
              <a:rPr lang="en-US" sz="1200" b="0" i="0" kern="1200" dirty="0">
                <a:solidFill>
                  <a:schemeClr val="tx1"/>
                </a:solidFill>
                <a:effectLst/>
                <a:latin typeface="Avenir Book" panose="02000503020000020003" pitchFamily="2" charset="0"/>
                <a:ea typeface="+mn-ea"/>
                <a:cs typeface="+mn-cs"/>
              </a:rPr>
              <a:t> sur la nutrition-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i="0" kern="1200" dirty="0">
                <a:solidFill>
                  <a:schemeClr val="tx1"/>
                </a:solidFill>
                <a:effectLst/>
                <a:latin typeface="Avenir Book" panose="02000503020000020003" pitchFamily="2" charset="0"/>
                <a:ea typeface="+mn-ea"/>
                <a:cs typeface="+mn-cs"/>
              </a:rPr>
              <a:t>Objectifs de développement durable</a:t>
            </a:r>
            <a:r>
              <a:rPr lang="fr-fr" b="1" dirty="0"/>
              <a:t> des Nations unies pour 2030 :</a:t>
            </a:r>
            <a:r>
              <a:rPr lang="fr-fr" sz="1200" b="1" i="0" kern="1200" dirty="0">
                <a:solidFill>
                  <a:schemeClr val="tx1"/>
                </a:solidFill>
                <a:effectLst/>
                <a:latin typeface="Avenir Book" panose="02000503020000020003" pitchFamily="2" charset="0"/>
                <a:ea typeface="+mn-ea"/>
                <a:cs typeface="+mn-cs"/>
              </a:rPr>
              <a:t> </a:t>
            </a:r>
            <a:r>
              <a:rPr lang="fr-fr" dirty="0"/>
              <a:t>L’engagement mondial de lutter contre la dénutrition et la faim d’ici 2030 fait partie des objectifs de développement durable (ODD) des Nations unies. </a:t>
            </a:r>
            <a:br>
              <a:rPr lang="en-US" dirty="0"/>
            </a:b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i="0" kern="1200" dirty="0">
                <a:solidFill>
                  <a:schemeClr val="tx1"/>
                </a:solidFill>
                <a:effectLst/>
                <a:latin typeface="Avenir Book" panose="02000503020000020003" pitchFamily="2" charset="0"/>
                <a:ea typeface="+mn-ea"/>
                <a:cs typeface="+mn-cs"/>
              </a:rPr>
              <a:t>Objectifs de l’Assemblée mondiale de la santé (AMS) pour 2025 :</a:t>
            </a:r>
            <a:r>
              <a:rPr lang="fr-fr" sz="1200" b="0" i="0" kern="1200" dirty="0">
                <a:solidFill>
                  <a:schemeClr val="tx1"/>
                </a:solidFill>
                <a:effectLst/>
                <a:latin typeface="Avenir Book" panose="02000503020000020003" pitchFamily="2" charset="0"/>
                <a:ea typeface="+mn-ea"/>
                <a:cs typeface="+mn-cs"/>
              </a:rPr>
              <a:t> L’AMS a approuvé un plan sur la nutrition de la mère, du nourrisson et du jeune enfant, qui spécifie un ensemble de six objectifs mondiaux en matière de nutrition qui, d’ici 2025, visent à : </a:t>
            </a:r>
          </a:p>
          <a:p>
            <a:pPr marL="228600" lvl="1" indent="-228600" rtl="0">
              <a:buFont typeface="+mj-lt"/>
              <a:buAutoNum type="arabicPeriod"/>
            </a:pPr>
            <a:r>
              <a:rPr lang="fr-fr" sz="1800" b="0" i="0" kern="1200" dirty="0">
                <a:solidFill>
                  <a:schemeClr val="tx1"/>
                </a:solidFill>
                <a:effectLst/>
                <a:latin typeface="Avenir Book" panose="02000503020000020003" pitchFamily="2" charset="0"/>
                <a:ea typeface="+mn-ea"/>
                <a:cs typeface="+mn-cs"/>
              </a:rPr>
              <a:t>atteindre une réduction de 40 % du nombre d’enfants de moins de 5 ans souffrant </a:t>
            </a:r>
            <a:r>
              <a:rPr lang="fr-FR" sz="1800" b="0" i="0" kern="1200" dirty="0">
                <a:solidFill>
                  <a:schemeClr val="tx1"/>
                </a:solidFill>
                <a:effectLst/>
                <a:latin typeface="Avenir Book" panose="02000503020000020003" pitchFamily="2" charset="0"/>
                <a:ea typeface="+mn-ea"/>
                <a:cs typeface="+mn-cs"/>
              </a:rPr>
              <a:t>d’un retard de croissance</a:t>
            </a:r>
            <a:r>
              <a:rPr lang="fr-fr" sz="1800" b="0" i="0" kern="1200" dirty="0">
                <a:solidFill>
                  <a:schemeClr val="tx1"/>
                </a:solidFill>
                <a:effectLst/>
                <a:latin typeface="Avenir Book" panose="02000503020000020003" pitchFamily="2" charset="0"/>
                <a:ea typeface="+mn-ea"/>
                <a:cs typeface="+mn-cs"/>
              </a:rPr>
              <a:t> ;</a:t>
            </a:r>
          </a:p>
          <a:p>
            <a:pPr marL="228600" lvl="1" indent="-228600" rtl="0">
              <a:buFont typeface="+mj-lt"/>
              <a:buAutoNum type="arabicPeriod"/>
            </a:pPr>
            <a:r>
              <a:rPr lang="fr-fr" sz="1800" b="0" i="0" kern="1200" dirty="0">
                <a:solidFill>
                  <a:schemeClr val="tx1"/>
                </a:solidFill>
                <a:effectLst/>
                <a:latin typeface="Avenir Book" panose="02000503020000020003" pitchFamily="2" charset="0"/>
                <a:ea typeface="+mn-ea"/>
                <a:cs typeface="+mn-cs"/>
              </a:rPr>
              <a:t>atteindre une réduction de 50 % de l’anémie chez les femmes en âge de procréer ;</a:t>
            </a:r>
          </a:p>
          <a:p>
            <a:pPr marL="228600" lvl="1" indent="-228600" rtl="0">
              <a:buFont typeface="+mj-lt"/>
              <a:buAutoNum type="arabicPeriod"/>
            </a:pPr>
            <a:r>
              <a:rPr lang="fr-fr" sz="1800" b="0" i="0" kern="1200" dirty="0">
                <a:solidFill>
                  <a:schemeClr val="tx1"/>
                </a:solidFill>
                <a:effectLst/>
                <a:latin typeface="Avenir Book" panose="02000503020000020003" pitchFamily="2" charset="0"/>
                <a:ea typeface="+mn-ea"/>
                <a:cs typeface="+mn-cs"/>
              </a:rPr>
              <a:t>atteindre une réduction de 30 % de l’insuffisance pondérale à la naissance ;</a:t>
            </a:r>
          </a:p>
          <a:p>
            <a:pPr marL="228600" lvl="1" indent="-228600" rtl="0">
              <a:buFont typeface="+mj-lt"/>
              <a:buAutoNum type="arabicPeriod"/>
            </a:pPr>
            <a:r>
              <a:rPr lang="fr-fr" sz="1800" b="0" i="0" kern="1200" dirty="0">
                <a:solidFill>
                  <a:schemeClr val="tx1"/>
                </a:solidFill>
                <a:effectLst/>
                <a:latin typeface="Avenir Book" panose="02000503020000020003" pitchFamily="2" charset="0"/>
                <a:ea typeface="+mn-ea"/>
                <a:cs typeface="+mn-cs"/>
              </a:rPr>
              <a:t>veiller à ce que l’obésité infantile n’augmente pas ;</a:t>
            </a:r>
          </a:p>
          <a:p>
            <a:pPr marL="228600" lvl="1" indent="-228600" rtl="0">
              <a:buFont typeface="+mj-lt"/>
              <a:buAutoNum type="arabicPeriod"/>
            </a:pPr>
            <a:r>
              <a:rPr lang="fr-fr" sz="1800" b="0" i="0" kern="1200" dirty="0">
                <a:solidFill>
                  <a:schemeClr val="tx1"/>
                </a:solidFill>
                <a:effectLst/>
                <a:latin typeface="Avenir Book" panose="02000503020000020003" pitchFamily="2" charset="0"/>
                <a:ea typeface="+mn-ea"/>
                <a:cs typeface="+mn-cs"/>
              </a:rPr>
              <a:t>augmenter le taux d’allaitement exclusif au cours des 6 premiers mois jusqu’à au moins 50 % ;</a:t>
            </a:r>
          </a:p>
          <a:p>
            <a:pPr marL="228600" lvl="1" indent="-228600" rtl="0">
              <a:buFont typeface="+mj-lt"/>
              <a:buAutoNum type="arabicPeriod"/>
            </a:pPr>
            <a:r>
              <a:rPr lang="fr-fr" sz="1800" b="0" i="0" kern="1200" dirty="0">
                <a:solidFill>
                  <a:schemeClr val="tx1"/>
                </a:solidFill>
                <a:effectLst/>
                <a:latin typeface="Avenir Book" panose="02000503020000020003" pitchFamily="2" charset="0"/>
                <a:ea typeface="+mn-ea"/>
                <a:cs typeface="+mn-cs"/>
              </a:rPr>
              <a:t>réduire et stabiliser les pertes de poids chez les enfants à moins de 5 %.</a:t>
            </a:r>
          </a:p>
          <a:p>
            <a:pPr marL="228600" lvl="1" indent="-228600" rtl="0">
              <a:buFont typeface="+mj-lt"/>
              <a:buAutoNum type="arabicPeriod"/>
            </a:pPr>
            <a:endParaRPr lang="en-US" sz="1800" b="0" i="0" kern="1200" dirty="0">
              <a:solidFill>
                <a:schemeClr val="tx1"/>
              </a:solidFill>
              <a:effectLst/>
              <a:latin typeface="Avenir Book" panose="02000503020000020003" pitchFamily="2" charset="0"/>
              <a:ea typeface="+mn-ea"/>
              <a:cs typeface="+mn-cs"/>
            </a:endParaRPr>
          </a:p>
          <a:p>
            <a:pPr marL="0" lvl="1" indent="0" rtl="0">
              <a:buFont typeface="+mj-lt"/>
              <a:buNone/>
            </a:pPr>
            <a:r>
              <a:rPr lang="fr-fr" sz="1800" b="0" i="0" kern="1200" dirty="0">
                <a:solidFill>
                  <a:schemeClr val="tx1"/>
                </a:solidFill>
                <a:effectLst/>
                <a:latin typeface="Avenir Book" panose="02000503020000020003" pitchFamily="2" charset="0"/>
                <a:ea typeface="+mn-ea"/>
                <a:cs typeface="+mn-cs"/>
              </a:rPr>
              <a:t>https://www.who.int/publications/i/item/WHO-NMH-NHD-14.2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Avenir Book" panose="02000503020000020003"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Avenir Book" panose="02000503020000020003" pitchFamily="2" charset="0"/>
              <a:ea typeface="+mn-ea"/>
              <a:cs typeface="+mn-cs"/>
            </a:endParaRPr>
          </a:p>
        </p:txBody>
      </p:sp>
      <p:sp>
        <p:nvSpPr>
          <p:cNvPr id="4" name="Slide Number Placeholder 3"/>
          <p:cNvSpPr>
            <a:spLocks noGrp="1"/>
          </p:cNvSpPr>
          <p:nvPr>
            <p:ph type="sldNum" sz="quarter" idx="5"/>
          </p:nvPr>
        </p:nvSpPr>
        <p:spPr/>
        <p:txBody>
          <a:bodyPr rtlCol="0"/>
          <a:lstStyle/>
          <a:p>
            <a:pPr rtl="0"/>
            <a:fld id="{D8CF51D6-4450-1B41-B25A-621927D22971}" type="slidenum">
              <a:rPr lang="en-US" smtClean="0"/>
              <a:pPr rtl="0"/>
              <a:t>10</a:t>
            </a:fld>
            <a:endParaRPr lang="en-US"/>
          </a:p>
        </p:txBody>
      </p:sp>
    </p:spTree>
    <p:extLst>
      <p:ext uri="{BB962C8B-B14F-4D97-AF65-F5344CB8AC3E}">
        <p14:creationId xmlns:p14="http://schemas.microsoft.com/office/powerpoint/2010/main" val="10375751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fr-fr" i="1" dirty="0"/>
              <a:t>Points de discussion du présentateur :</a:t>
            </a:r>
          </a:p>
          <a:p>
            <a:pPr rtl="0"/>
            <a:endParaRPr lang="en-US" i="1"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0" kern="1200" dirty="0">
                <a:solidFill>
                  <a:schemeClr val="tx1"/>
                </a:solidFill>
                <a:effectLst/>
                <a:latin typeface="Avenir Book" panose="02000503020000020003" pitchFamily="2" charset="0"/>
                <a:ea typeface="+mn-ea"/>
                <a:cs typeface="+mn-cs"/>
              </a:rPr>
              <a:t>La supplémentation en micronutriments multiples (MMS) doit être au cœur de cet ensemble, car il s’agit d’une intervention efficace, sûre</a:t>
            </a:r>
            <a:r>
              <a:rPr lang="fr-FR" sz="1200" b="0" i="0" kern="1200" dirty="0">
                <a:solidFill>
                  <a:schemeClr val="tx1"/>
                </a:solidFill>
                <a:effectLst/>
                <a:latin typeface="Avenir Book" panose="02000503020000020003" pitchFamily="2" charset="0"/>
                <a:ea typeface="+mn-ea"/>
                <a:cs typeface="+mn-cs"/>
              </a:rPr>
              <a:t>,</a:t>
            </a:r>
            <a:r>
              <a:rPr lang="fr-fr" sz="1200" b="0" i="0" kern="1200" dirty="0">
                <a:solidFill>
                  <a:schemeClr val="tx1"/>
                </a:solidFill>
                <a:effectLst/>
                <a:latin typeface="Avenir Book" panose="02000503020000020003" pitchFamily="2" charset="0"/>
                <a:ea typeface="+mn-ea"/>
                <a:cs typeface="+mn-cs"/>
              </a:rPr>
              <a:t> abordable </a:t>
            </a:r>
            <a:r>
              <a:rPr lang="fr-FR" sz="1200" b="0" i="0" kern="1200" dirty="0">
                <a:solidFill>
                  <a:schemeClr val="tx1"/>
                </a:solidFill>
                <a:effectLst/>
                <a:latin typeface="Avenir Book" panose="02000503020000020003" pitchFamily="2" charset="0"/>
                <a:ea typeface="+mn-ea"/>
                <a:cs typeface="+mn-cs"/>
              </a:rPr>
              <a:t>et avec un très bon rapport coût-efficacité, </a:t>
            </a:r>
            <a:r>
              <a:rPr lang="fr-fr" sz="1200" b="0" i="0" kern="1200" dirty="0">
                <a:solidFill>
                  <a:schemeClr val="tx1"/>
                </a:solidFill>
                <a:effectLst/>
                <a:latin typeface="Avenir Book" panose="02000503020000020003" pitchFamily="2" charset="0"/>
                <a:ea typeface="+mn-ea"/>
                <a:cs typeface="+mn-cs"/>
              </a:rPr>
              <a:t>pour les femmes dénutries ayant une alimentation</a:t>
            </a:r>
            <a:r>
              <a:rPr lang="fr-FR" sz="1200" b="0" i="0" kern="1200" dirty="0">
                <a:solidFill>
                  <a:schemeClr val="tx1"/>
                </a:solidFill>
                <a:effectLst/>
                <a:latin typeface="Avenir Book" panose="02000503020000020003" pitchFamily="2" charset="0"/>
                <a:ea typeface="+mn-ea"/>
                <a:cs typeface="+mn-cs"/>
              </a:rPr>
              <a:t> inadéquate</a:t>
            </a:r>
            <a:r>
              <a:rPr lang="fr-fr" sz="1200" b="0" i="0" kern="1200" dirty="0">
                <a:solidFill>
                  <a:schemeClr val="tx1"/>
                </a:solidFill>
                <a:effectLst/>
                <a:latin typeface="Avenir Book" panose="02000503020000020003" pitchFamily="2"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Avenir Book" panose="02000503020000020003"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0" kern="1200" dirty="0">
                <a:solidFill>
                  <a:schemeClr val="tx1"/>
                </a:solidFill>
                <a:effectLst/>
                <a:latin typeface="Avenir Book" panose="02000503020000020003" pitchFamily="2" charset="0"/>
                <a:ea typeface="+mn-ea"/>
                <a:cs typeface="+mn-cs"/>
              </a:rPr>
              <a:t>Dans la section suivante, nous allons passer en revue les preuves </a:t>
            </a:r>
            <a:r>
              <a:rPr lang="fr-FR" sz="1200" b="0" i="0" kern="1200" dirty="0">
                <a:solidFill>
                  <a:schemeClr val="tx1"/>
                </a:solidFill>
                <a:effectLst/>
                <a:latin typeface="Avenir Book" panose="02000503020000020003" pitchFamily="2" charset="0"/>
                <a:ea typeface="+mn-ea"/>
                <a:cs typeface="+mn-cs"/>
              </a:rPr>
              <a:t>scientifiques </a:t>
            </a:r>
            <a:r>
              <a:rPr lang="fr-fr" sz="1200" b="0" i="0" kern="1200" dirty="0">
                <a:solidFill>
                  <a:schemeClr val="tx1"/>
                </a:solidFill>
                <a:effectLst/>
                <a:latin typeface="Avenir Book" panose="02000503020000020003" pitchFamily="2" charset="0"/>
                <a:ea typeface="+mn-ea"/>
                <a:cs typeface="+mn-cs"/>
              </a:rPr>
              <a:t>qui expliquent pourquoi la MMS est une intervention aussi essentielle.</a:t>
            </a:r>
          </a:p>
          <a:p>
            <a:pPr rtl="0"/>
            <a:endParaRPr lang="en-US" dirty="0"/>
          </a:p>
        </p:txBody>
      </p:sp>
      <p:sp>
        <p:nvSpPr>
          <p:cNvPr id="4" name="Slide Number Placeholder 3"/>
          <p:cNvSpPr>
            <a:spLocks noGrp="1"/>
          </p:cNvSpPr>
          <p:nvPr>
            <p:ph type="sldNum" sz="quarter" idx="5"/>
          </p:nvPr>
        </p:nvSpPr>
        <p:spPr/>
        <p:txBody>
          <a:bodyPr rtlCol="0"/>
          <a:lstStyle/>
          <a:p>
            <a:pPr rtl="0"/>
            <a:fld id="{D8CF51D6-4450-1B41-B25A-621927D22971}" type="slidenum">
              <a:rPr lang="en-US" smtClean="0"/>
              <a:pPr rtl="0"/>
              <a:t>11</a:t>
            </a:fld>
            <a:endParaRPr lang="en-US"/>
          </a:p>
        </p:txBody>
      </p:sp>
    </p:spTree>
    <p:extLst>
      <p:ext uri="{BB962C8B-B14F-4D97-AF65-F5344CB8AC3E}">
        <p14:creationId xmlns:p14="http://schemas.microsoft.com/office/powerpoint/2010/main" val="42392576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US" u="none" dirty="0"/>
          </a:p>
        </p:txBody>
      </p:sp>
      <p:sp>
        <p:nvSpPr>
          <p:cNvPr id="4" name="Slide Number Placeholder 3"/>
          <p:cNvSpPr>
            <a:spLocks noGrp="1"/>
          </p:cNvSpPr>
          <p:nvPr>
            <p:ph type="sldNum" sz="quarter" idx="5"/>
          </p:nvPr>
        </p:nvSpPr>
        <p:spPr/>
        <p:txBody>
          <a:bodyPr rtlCol="0"/>
          <a:lstStyle/>
          <a:p>
            <a:pPr rtl="0"/>
            <a:fld id="{11ADBB7B-F3B9-4F4B-88DD-5AF3BBA95915}" type="slidenum">
              <a:rPr lang="en-US" smtClean="0"/>
              <a:t>14</a:t>
            </a:fld>
            <a:endParaRPr lang="en-US"/>
          </a:p>
        </p:txBody>
      </p:sp>
    </p:spTree>
    <p:extLst>
      <p:ext uri="{BB962C8B-B14F-4D97-AF65-F5344CB8AC3E}">
        <p14:creationId xmlns:p14="http://schemas.microsoft.com/office/powerpoint/2010/main" val="30382632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US" dirty="0"/>
          </a:p>
        </p:txBody>
      </p:sp>
      <p:sp>
        <p:nvSpPr>
          <p:cNvPr id="4" name="Slide Number Placeholder 3"/>
          <p:cNvSpPr>
            <a:spLocks noGrp="1"/>
          </p:cNvSpPr>
          <p:nvPr>
            <p:ph type="sldNum" sz="quarter" idx="5"/>
          </p:nvPr>
        </p:nvSpPr>
        <p:spPr/>
        <p:txBody>
          <a:bodyPr rtlCol="0"/>
          <a:lstStyle/>
          <a:p>
            <a:pPr rtl="0"/>
            <a:fld id="{11ADBB7B-F3B9-4F4B-88DD-5AF3BBA95915}" type="slidenum">
              <a:rPr lang="en-US" smtClean="0"/>
              <a:t>15</a:t>
            </a:fld>
            <a:endParaRPr lang="en-US"/>
          </a:p>
        </p:txBody>
      </p:sp>
    </p:spTree>
    <p:extLst>
      <p:ext uri="{BB962C8B-B14F-4D97-AF65-F5344CB8AC3E}">
        <p14:creationId xmlns:p14="http://schemas.microsoft.com/office/powerpoint/2010/main" val="38874342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lvl="1" rtl="0"/>
            <a:r>
              <a:rPr lang="fr-fr" dirty="0"/>
              <a:t>Cette présentation a été préparée par le Consortium </a:t>
            </a:r>
            <a:r>
              <a:rPr lang="fr-fr" dirty="0" err="1"/>
              <a:t>Healthy</a:t>
            </a:r>
            <a:r>
              <a:rPr lang="fr-fr" dirty="0"/>
              <a:t> </a:t>
            </a:r>
            <a:r>
              <a:rPr lang="fr-fr" dirty="0" err="1"/>
              <a:t>Mother</a:t>
            </a:r>
            <a:r>
              <a:rPr lang="fr-FR" dirty="0" err="1"/>
              <a:t>s</a:t>
            </a:r>
            <a:r>
              <a:rPr lang="fr-fr" dirty="0"/>
              <a:t> </a:t>
            </a:r>
            <a:r>
              <a:rPr lang="fr-fr" dirty="0" err="1"/>
              <a:t>Healthy</a:t>
            </a:r>
            <a:r>
              <a:rPr lang="fr-fr" dirty="0"/>
              <a:t> Babies. </a:t>
            </a:r>
            <a:endParaRPr lang="fr-FR" dirty="0"/>
          </a:p>
          <a:p>
            <a:pPr marL="0" marR="0" lvl="1" indent="0" defTabSz="914400" rtl="0" eaLnBrk="1" fontAlgn="auto" latinLnBrk="0" hangingPunct="1">
              <a:lnSpc>
                <a:spcPct val="100000"/>
              </a:lnSpc>
              <a:spcBef>
                <a:spcPts val="0"/>
              </a:spcBef>
              <a:spcAft>
                <a:spcPts val="0"/>
              </a:spcAft>
              <a:buClrTx/>
              <a:buSzTx/>
              <a:buFontTx/>
              <a:buNone/>
              <a:tabLst/>
              <a:defRPr/>
            </a:pPr>
            <a:r>
              <a:rPr lang="en-GB" dirty="0">
                <a:effectLst/>
              </a:rPr>
              <a:t>Nous </a:t>
            </a:r>
            <a:r>
              <a:rPr lang="en-GB" dirty="0" err="1">
                <a:effectLst/>
              </a:rPr>
              <a:t>avons</a:t>
            </a:r>
            <a:r>
              <a:rPr lang="en-GB" dirty="0">
                <a:effectLst/>
              </a:rPr>
              <a:t> pour </a:t>
            </a:r>
            <a:r>
              <a:rPr lang="en-GB" dirty="0" err="1">
                <a:effectLst/>
              </a:rPr>
              <a:t>objectif</a:t>
            </a:r>
            <a:r>
              <a:rPr lang="en-GB" dirty="0">
                <a:effectLst/>
              </a:rPr>
              <a:t>, </a:t>
            </a:r>
            <a:r>
              <a:rPr lang="en-GB" dirty="0" err="1">
                <a:effectLst/>
              </a:rPr>
              <a:t>qu'en</a:t>
            </a:r>
            <a:r>
              <a:rPr lang="en-GB" dirty="0">
                <a:effectLst/>
              </a:rPr>
              <a:t> 2030, dans des </a:t>
            </a:r>
            <a:r>
              <a:rPr lang="en-GB" dirty="0" err="1">
                <a:effectLst/>
              </a:rPr>
              <a:t>contextes</a:t>
            </a:r>
            <a:r>
              <a:rPr lang="en-GB" dirty="0">
                <a:effectLst/>
              </a:rPr>
              <a:t> </a:t>
            </a:r>
            <a:r>
              <a:rPr lang="en-GB" dirty="0" err="1">
                <a:effectLst/>
              </a:rPr>
              <a:t>à</a:t>
            </a:r>
            <a:r>
              <a:rPr lang="en-GB" dirty="0">
                <a:effectLst/>
              </a:rPr>
              <a:t> forte charge de </a:t>
            </a:r>
            <a:r>
              <a:rPr lang="en-GB" dirty="0" err="1">
                <a:effectLst/>
              </a:rPr>
              <a:t>morbidité</a:t>
            </a:r>
            <a:r>
              <a:rPr lang="en-GB" dirty="0">
                <a:effectLst/>
              </a:rPr>
              <a:t>, 75 millions de femmes enceintes et </a:t>
            </a:r>
            <a:r>
              <a:rPr lang="en-GB" dirty="0" err="1">
                <a:effectLst/>
              </a:rPr>
              <a:t>leurs</a:t>
            </a:r>
            <a:r>
              <a:rPr lang="en-GB" dirty="0">
                <a:effectLst/>
              </a:rPr>
              <a:t> nouveau-</a:t>
            </a:r>
            <a:r>
              <a:rPr lang="en-GB" dirty="0" err="1">
                <a:effectLst/>
              </a:rPr>
              <a:t>nés</a:t>
            </a:r>
            <a:r>
              <a:rPr lang="en-GB" dirty="0">
                <a:effectLst/>
              </a:rPr>
              <a:t> </a:t>
            </a:r>
            <a:r>
              <a:rPr lang="en-GB" dirty="0" err="1">
                <a:effectLst/>
              </a:rPr>
              <a:t>aient</a:t>
            </a:r>
            <a:r>
              <a:rPr lang="en-GB" dirty="0">
                <a:effectLst/>
              </a:rPr>
              <a:t> </a:t>
            </a:r>
            <a:r>
              <a:rPr lang="en-GB" dirty="0" err="1">
                <a:effectLst/>
              </a:rPr>
              <a:t>accès</a:t>
            </a:r>
            <a:r>
              <a:rPr lang="en-GB" dirty="0">
                <a:effectLst/>
              </a:rPr>
              <a:t> </a:t>
            </a:r>
            <a:r>
              <a:rPr lang="en-GB" dirty="0" err="1">
                <a:effectLst/>
              </a:rPr>
              <a:t>à</a:t>
            </a:r>
            <a:r>
              <a:rPr lang="en-GB" dirty="0">
                <a:effectLst/>
              </a:rPr>
              <a:t> </a:t>
            </a:r>
            <a:r>
              <a:rPr lang="en-GB" dirty="0" err="1">
                <a:effectLst/>
              </a:rPr>
              <a:t>une</a:t>
            </a:r>
            <a:r>
              <a:rPr lang="en-GB" dirty="0">
                <a:effectLst/>
              </a:rPr>
              <a:t> MMS de haute </a:t>
            </a:r>
            <a:r>
              <a:rPr lang="en-GB" dirty="0" err="1">
                <a:effectLst/>
              </a:rPr>
              <a:t>qualité</a:t>
            </a:r>
            <a:r>
              <a:rPr lang="en-GB" dirty="0">
                <a:effectLst/>
              </a:rPr>
              <a:t>. </a:t>
            </a:r>
            <a:r>
              <a:rPr lang="en-GB" dirty="0" err="1">
                <a:effectLst/>
              </a:rPr>
              <a:t>sûre</a:t>
            </a:r>
            <a:r>
              <a:rPr lang="en-GB" dirty="0">
                <a:effectLst/>
              </a:rPr>
              <a:t> et </a:t>
            </a:r>
            <a:r>
              <a:rPr lang="en-GB" dirty="0" err="1">
                <a:effectLst/>
              </a:rPr>
              <a:t>abordable</a:t>
            </a:r>
            <a:r>
              <a:rPr lang="en-GB" dirty="0">
                <a:effectLst/>
              </a:rPr>
              <a:t>.</a:t>
            </a:r>
          </a:p>
          <a:p>
            <a:pPr lvl="1" rtl="0"/>
            <a:r>
              <a:rPr lang="fr-fr" dirty="0"/>
              <a:t>Pour en savoir plus, consultez notre site web, suivez-nous sur les réseaux sociaux et contactez-nous à cette adresse e-mail.</a:t>
            </a:r>
          </a:p>
        </p:txBody>
      </p:sp>
      <p:sp>
        <p:nvSpPr>
          <p:cNvPr id="4" name="Slide Number Placeholder 3"/>
          <p:cNvSpPr>
            <a:spLocks noGrp="1"/>
          </p:cNvSpPr>
          <p:nvPr>
            <p:ph type="sldNum" sz="quarter" idx="5"/>
          </p:nvPr>
        </p:nvSpPr>
        <p:spPr/>
        <p:txBody>
          <a:bodyPr rtlCol="0"/>
          <a:lstStyle/>
          <a:p>
            <a:pPr rtl="0"/>
            <a:fld id="{D8CF51D6-4450-1B41-B25A-621927D22971}" type="slidenum">
              <a:rPr lang="en-US" smtClean="0"/>
              <a:pPr rtl="0"/>
              <a:t>16</a:t>
            </a:fld>
            <a:endParaRPr lang="en-US"/>
          </a:p>
        </p:txBody>
      </p:sp>
    </p:spTree>
    <p:extLst>
      <p:ext uri="{BB962C8B-B14F-4D97-AF65-F5344CB8AC3E}">
        <p14:creationId xmlns:p14="http://schemas.microsoft.com/office/powerpoint/2010/main" val="1909092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fr-fr" i="1" dirty="0"/>
              <a:t>Veuillez lire les instructions figurant sur cette diapo pour savoir comment utiliser</a:t>
            </a:r>
            <a:r>
              <a:rPr lang="fr-FR" i="1" dirty="0"/>
              <a:t> et </a:t>
            </a:r>
            <a:r>
              <a:rPr lang="fr-fr" i="1" dirty="0"/>
              <a:t>personnaliser cette présentation. Puis, supprimez cette diapo avant de commencer votre présentation.</a:t>
            </a:r>
          </a:p>
        </p:txBody>
      </p:sp>
      <p:sp>
        <p:nvSpPr>
          <p:cNvPr id="4" name="Slide Number Placeholder 3"/>
          <p:cNvSpPr>
            <a:spLocks noGrp="1"/>
          </p:cNvSpPr>
          <p:nvPr>
            <p:ph type="sldNum" sz="quarter" idx="5"/>
          </p:nvPr>
        </p:nvSpPr>
        <p:spPr/>
        <p:txBody>
          <a:bodyPr rtlCol="0"/>
          <a:lstStyle/>
          <a:p>
            <a:pPr rtl="0"/>
            <a:fld id="{D8CF51D6-4450-1B41-B25A-621927D22971}" type="slidenum">
              <a:rPr lang="en-US" smtClean="0"/>
              <a:pPr/>
              <a:t>2</a:t>
            </a:fld>
            <a:endParaRPr lang="en-US"/>
          </a:p>
        </p:txBody>
      </p:sp>
    </p:spTree>
    <p:extLst>
      <p:ext uri="{BB962C8B-B14F-4D97-AF65-F5344CB8AC3E}">
        <p14:creationId xmlns:p14="http://schemas.microsoft.com/office/powerpoint/2010/main" val="4641087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fr-fr" i="1" dirty="0"/>
              <a:t>Veuillez lire les instructions figurant sur cette diapo pour savoir comment utiliser</a:t>
            </a:r>
            <a:r>
              <a:rPr lang="fr-FR" i="1" dirty="0"/>
              <a:t> et </a:t>
            </a:r>
            <a:r>
              <a:rPr lang="fr-fr" i="1" dirty="0"/>
              <a:t>personnaliser cette présentation. Puis, supprimez cette diapo avant de commencer votre présentation.</a:t>
            </a:r>
          </a:p>
          <a:p>
            <a:pPr rtl="0"/>
            <a:endParaRPr lang="en-US" dirty="0"/>
          </a:p>
        </p:txBody>
      </p:sp>
      <p:sp>
        <p:nvSpPr>
          <p:cNvPr id="4" name="Slide Number Placeholder 3"/>
          <p:cNvSpPr>
            <a:spLocks noGrp="1"/>
          </p:cNvSpPr>
          <p:nvPr>
            <p:ph type="sldNum" sz="quarter" idx="5"/>
          </p:nvPr>
        </p:nvSpPr>
        <p:spPr/>
        <p:txBody>
          <a:bodyPr rtlCol="0"/>
          <a:lstStyle/>
          <a:p>
            <a:pPr rtl="0"/>
            <a:fld id="{D8CF51D6-4450-1B41-B25A-621927D22971}" type="slidenum">
              <a:rPr lang="en-US" smtClean="0"/>
              <a:pPr/>
              <a:t>3</a:t>
            </a:fld>
            <a:endParaRPr lang="en-US"/>
          </a:p>
        </p:txBody>
      </p:sp>
    </p:spTree>
    <p:extLst>
      <p:ext uri="{BB962C8B-B14F-4D97-AF65-F5344CB8AC3E}">
        <p14:creationId xmlns:p14="http://schemas.microsoft.com/office/powerpoint/2010/main" val="26215498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i="1" dirty="0"/>
              <a:t>Cette diapo est un espace réservé à l’accueil et à l’introduction du présentateur. Ajoutez ici un aperçu des objectifs et/ou de l’ordre du jour de la réunion.</a:t>
            </a:r>
          </a:p>
        </p:txBody>
      </p:sp>
      <p:sp>
        <p:nvSpPr>
          <p:cNvPr id="4" name="Slide Number Placeholder 3"/>
          <p:cNvSpPr>
            <a:spLocks noGrp="1"/>
          </p:cNvSpPr>
          <p:nvPr>
            <p:ph type="sldNum" sz="quarter" idx="5"/>
          </p:nvPr>
        </p:nvSpPr>
        <p:spPr/>
        <p:txBody>
          <a:bodyPr rtlCol="0"/>
          <a:lstStyle/>
          <a:p>
            <a:pPr rtl="0"/>
            <a:fld id="{D8CF51D6-4450-1B41-B25A-621927D22971}" type="slidenum">
              <a:rPr lang="en-US" smtClean="0"/>
              <a:pPr/>
              <a:t>4</a:t>
            </a:fld>
            <a:endParaRPr lang="en-US"/>
          </a:p>
        </p:txBody>
      </p:sp>
    </p:spTree>
    <p:extLst>
      <p:ext uri="{BB962C8B-B14F-4D97-AF65-F5344CB8AC3E}">
        <p14:creationId xmlns:p14="http://schemas.microsoft.com/office/powerpoint/2010/main" val="14384961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indent="0" rtl="0">
              <a:buFont typeface="Arial" panose="020B0604020202020204" pitchFamily="34" charset="0"/>
              <a:buNone/>
            </a:pPr>
            <a:r>
              <a:rPr lang="fr-fr" i="1" dirty="0"/>
              <a:t>Le présentateur peut exposer chaque section ou passer directement à la ou aux sections pertinentes pour le public.</a:t>
            </a:r>
          </a:p>
          <a:p>
            <a:pPr rtl="0"/>
            <a:endParaRPr lang="en-US" dirty="0"/>
          </a:p>
        </p:txBody>
      </p:sp>
      <p:sp>
        <p:nvSpPr>
          <p:cNvPr id="4" name="Slide Number Placeholder 3"/>
          <p:cNvSpPr>
            <a:spLocks noGrp="1"/>
          </p:cNvSpPr>
          <p:nvPr>
            <p:ph type="sldNum" sz="quarter" idx="5"/>
          </p:nvPr>
        </p:nvSpPr>
        <p:spPr/>
        <p:txBody>
          <a:bodyPr rtlCol="0"/>
          <a:lstStyle/>
          <a:p>
            <a:pPr rtl="0"/>
            <a:fld id="{D8CF51D6-4450-1B41-B25A-621927D22971}" type="slidenum">
              <a:rPr lang="en-US" smtClean="0"/>
              <a:pPr/>
              <a:t>5</a:t>
            </a:fld>
            <a:endParaRPr lang="en-US"/>
          </a:p>
        </p:txBody>
      </p:sp>
    </p:spTree>
    <p:extLst>
      <p:ext uri="{BB962C8B-B14F-4D97-AF65-F5344CB8AC3E}">
        <p14:creationId xmlns:p14="http://schemas.microsoft.com/office/powerpoint/2010/main" val="7787401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i="1" u="sng"/>
              <a:t>Section B</a:t>
            </a:r>
          </a:p>
          <a:p>
            <a:pPr rtl="0"/>
            <a:endParaRPr lang="en-US" i="1"/>
          </a:p>
          <a:p>
            <a:pPr rtl="0"/>
            <a:r>
              <a:rPr lang="fr-fr" i="1"/>
              <a:t>Points de discussion du présentateur :</a:t>
            </a:r>
          </a:p>
          <a:p>
            <a:pPr rtl="0"/>
            <a:endParaRPr lang="en-US" i="1"/>
          </a:p>
          <a:p>
            <a:pPr rtl="0"/>
            <a:r>
              <a:rPr lang="fr-fr"/>
              <a:t>Dans cette section, nous expliquerons :</a:t>
            </a:r>
          </a:p>
          <a:p>
            <a:pPr rtl="0"/>
            <a:endParaRPr lang="en-US"/>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b="0" i="0" kern="1200">
                <a:solidFill>
                  <a:schemeClr val="tx1"/>
                </a:solidFill>
                <a:effectLst/>
                <a:latin typeface="Avenir Book" panose="02000503020000020003" pitchFamily="2" charset="0"/>
                <a:ea typeface="+mn-ea"/>
                <a:cs typeface="+mn-cs"/>
              </a:rPr>
              <a:t>L’ampleur du problème de la malnutrition maternelle à l’échelle mondiale, à savoir le nombre de femmes et d’enfants qui sont concernés.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b="0" i="0" kern="1200">
                <a:solidFill>
                  <a:schemeClr val="tx1"/>
                </a:solidFill>
                <a:effectLst/>
                <a:latin typeface="Avenir Book" panose="02000503020000020003" pitchFamily="2" charset="0"/>
                <a:ea typeface="+mn-ea"/>
                <a:cs typeface="+mn-cs"/>
              </a:rPr>
              <a:t>Comment les conséquences nous affectent tous.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b="0" i="0" kern="1200">
                <a:solidFill>
                  <a:schemeClr val="tx1"/>
                </a:solidFill>
                <a:effectLst/>
                <a:latin typeface="Avenir Book" panose="02000503020000020003" pitchFamily="2" charset="0"/>
                <a:ea typeface="+mn-ea"/>
                <a:cs typeface="+mn-cs"/>
              </a:rPr>
              <a:t>Pourquoi un engagement mondial pour lutter contre la malnutrition maternelle est si important.</a:t>
            </a:r>
          </a:p>
          <a:p>
            <a:pPr rtl="0"/>
            <a:endParaRPr lang="en-CH"/>
          </a:p>
        </p:txBody>
      </p:sp>
      <p:sp>
        <p:nvSpPr>
          <p:cNvPr id="4" name="Slide Number Placeholder 3"/>
          <p:cNvSpPr>
            <a:spLocks noGrp="1"/>
          </p:cNvSpPr>
          <p:nvPr>
            <p:ph type="sldNum" sz="quarter" idx="5"/>
          </p:nvPr>
        </p:nvSpPr>
        <p:spPr/>
        <p:txBody>
          <a:bodyPr rtlCol="0"/>
          <a:lstStyle/>
          <a:p>
            <a:pPr rtl="0"/>
            <a:fld id="{D8CF51D6-4450-1B41-B25A-621927D22971}" type="slidenum">
              <a:rPr lang="en-US" smtClean="0"/>
              <a:pPr rtl="0"/>
              <a:t>6</a:t>
            </a:fld>
            <a:endParaRPr lang="en-US"/>
          </a:p>
        </p:txBody>
      </p:sp>
    </p:spTree>
    <p:extLst>
      <p:ext uri="{BB962C8B-B14F-4D97-AF65-F5344CB8AC3E}">
        <p14:creationId xmlns:p14="http://schemas.microsoft.com/office/powerpoint/2010/main" val="41830426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fr-fr" i="1" dirty="0"/>
              <a:t>Points de discussion du présentateur :</a:t>
            </a:r>
          </a:p>
          <a:p>
            <a:pPr rtl="0"/>
            <a:endParaRPr lang="en-US" i="1"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La malnutrition maternelle présente trois </a:t>
            </a:r>
            <a:r>
              <a:rPr lang="fr-fr" dirty="0">
                <a:solidFill>
                  <a:srgbClr val="FF0000"/>
                </a:solidFill>
              </a:rPr>
              <a:t>grands</a:t>
            </a:r>
            <a:r>
              <a:rPr lang="fr-FR" dirty="0">
                <a:solidFill>
                  <a:srgbClr val="FF0000"/>
                </a:solidFill>
              </a:rPr>
              <a:t> </a:t>
            </a:r>
            <a:r>
              <a:rPr lang="fr-fr" dirty="0"/>
              <a:t>indicateurs :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b="0" dirty="0"/>
              <a:t>1) Faible indice de masse corporelle (BMI) : </a:t>
            </a:r>
            <a:r>
              <a:rPr lang="fr-fr" sz="1200" b="0" dirty="0">
                <a:solidFill>
                  <a:schemeClr val="bg1"/>
                </a:solidFill>
              </a:rPr>
              <a:t>Les femmes enceintes en </a:t>
            </a:r>
            <a:r>
              <a:rPr lang="fr-fr" sz="1200" b="0" dirty="0" err="1">
                <a:solidFill>
                  <a:schemeClr val="bg1"/>
                </a:solidFill>
              </a:rPr>
              <a:t>sous-poids</a:t>
            </a:r>
            <a:r>
              <a:rPr lang="fr-fr" sz="1200" b="0" dirty="0">
                <a:solidFill>
                  <a:schemeClr val="bg1"/>
                </a:solidFill>
              </a:rPr>
              <a:t> courent un plus grand risque d’accouchement avant terme. </a:t>
            </a: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b="0" dirty="0"/>
              <a:t>2) Anémie : Les enfants de mères anémiques sont plus susceptibles de naître trop tôt ou trop petits et présentent un risque accru de décès.</a:t>
            </a:r>
            <a:r>
              <a:rPr lang="fr-FR" b="0" dirty="0"/>
              <a:t> </a:t>
            </a:r>
            <a:endParaRPr lang="fr-fr"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b="0" dirty="0"/>
              <a:t>3) L</a:t>
            </a:r>
            <a:r>
              <a:rPr lang="fr-FR" b="0" dirty="0"/>
              <a:t>e retard de croissance</a:t>
            </a:r>
            <a:r>
              <a:rPr lang="fr-fr" b="0" dirty="0"/>
              <a:t> (petite taille) </a:t>
            </a:r>
            <a:r>
              <a:rPr lang="fr-fr" sz="1200" b="0" dirty="0"/>
              <a:t>est un indicateur de malnutrition, qui entraîne de graves risques pour la santé des femmes et augmente le risque que leur enfant naisse </a:t>
            </a:r>
            <a:r>
              <a:rPr lang="fr-FR" sz="1200" b="0" dirty="0"/>
              <a:t>trop petit pour son âge gestationnel</a:t>
            </a:r>
            <a:r>
              <a:rPr lang="fr-fr" sz="1200" b="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0" kern="1200" dirty="0">
                <a:solidFill>
                  <a:schemeClr val="tx1"/>
                </a:solidFill>
                <a:effectLst/>
                <a:latin typeface="Avenir Book" panose="02000503020000020003" pitchFamily="2" charset="0"/>
                <a:ea typeface="+mn-ea"/>
                <a:cs typeface="+mn-cs"/>
              </a:rPr>
              <a:t>Rappelez-vous qu’une femme peut être obèse et être tout de même dénutrie.</a:t>
            </a:r>
            <a:endParaRPr lang="en-US" dirty="0"/>
          </a:p>
        </p:txBody>
      </p:sp>
      <p:sp>
        <p:nvSpPr>
          <p:cNvPr id="4" name="Slide Number Placeholder 3"/>
          <p:cNvSpPr>
            <a:spLocks noGrp="1"/>
          </p:cNvSpPr>
          <p:nvPr>
            <p:ph type="sldNum" sz="quarter" idx="5"/>
          </p:nvPr>
        </p:nvSpPr>
        <p:spPr/>
        <p:txBody>
          <a:bodyPr rtlCol="0"/>
          <a:lstStyle/>
          <a:p>
            <a:pPr rtl="0"/>
            <a:fld id="{D8CF51D6-4450-1B41-B25A-621927D22971}" type="slidenum">
              <a:rPr lang="en-US" smtClean="0"/>
              <a:pPr rtl="0"/>
              <a:t>7</a:t>
            </a:fld>
            <a:endParaRPr lang="en-US"/>
          </a:p>
        </p:txBody>
      </p:sp>
    </p:spTree>
    <p:extLst>
      <p:ext uri="{BB962C8B-B14F-4D97-AF65-F5344CB8AC3E}">
        <p14:creationId xmlns:p14="http://schemas.microsoft.com/office/powerpoint/2010/main" val="24322008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fr-fr" i="1" dirty="0"/>
              <a:t>Points de discussion du présentateur :</a:t>
            </a:r>
          </a:p>
          <a:p>
            <a:pPr rtl="0"/>
            <a:endParaRPr lang="en-US" i="1"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Au niveau mondial</a:t>
            </a:r>
            <a:r>
              <a:rPr lang="fr-fr" dirty="0"/>
              <a:t>, de nombreuses femmes en âge de procréer n’ont pas accès </a:t>
            </a:r>
            <a:r>
              <a:rPr lang="fr-fr" sz="1200" b="0" dirty="0"/>
              <a:t>à une alimentation </a:t>
            </a:r>
            <a:r>
              <a:rPr lang="fr-FR" sz="1200" b="0" dirty="0"/>
              <a:t>saine ni </a:t>
            </a:r>
            <a:r>
              <a:rPr lang="fr-fr" sz="1200" b="0" dirty="0"/>
              <a:t> à des services de nutrition de qualité.</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dirty="0"/>
              <a:t>La pandémie de COVID-19 a déjà aggravé ce manque d’accès. Le Consortium « Stand</a:t>
            </a:r>
            <a:r>
              <a:rPr lang="fr-FR" sz="1200" b="0" dirty="0"/>
              <a:t>ing </a:t>
            </a:r>
            <a:r>
              <a:rPr lang="fr-FR" sz="1200" b="0" dirty="0" err="1"/>
              <a:t>Together</a:t>
            </a:r>
            <a:r>
              <a:rPr lang="fr-fr" sz="1200" b="0" dirty="0"/>
              <a:t> </a:t>
            </a:r>
            <a:r>
              <a:rPr lang="fr-FR" sz="1200" b="0" dirty="0"/>
              <a:t>for</a:t>
            </a:r>
            <a:r>
              <a:rPr lang="fr-fr" sz="1200" b="0" dirty="0"/>
              <a:t> Nutrition » prévoit que la malnutrition pourrait atteindre les niveaux estimés les plus « pessimistes », avec </a:t>
            </a:r>
            <a:r>
              <a:rPr lang="fr-fr" sz="1200" b="1" u="sng" dirty="0"/>
              <a:t>encore plus de</a:t>
            </a:r>
            <a:r>
              <a:rPr lang="fr-fr" sz="1200" b="0" dirty="0"/>
              <a:t>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sz="1200" b="0" dirty="0"/>
              <a:t>4,8 millions de femmes souffrant d’anémie.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sz="1200" b="0" dirty="0"/>
              <a:t>283 000 décès d’enfants au cours des 3 prochaines années (250 décès d’enfants par jour)</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sz="1200" b="0" dirty="0"/>
              <a:t>13,6 millions d’enfants décharnés présentant des risques élevés de décès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sz="1200" b="0" dirty="0"/>
              <a:t>3,6 millions d’enfants souffrant de handicaps physiques et cognitifs à vie en raison d’une atrophie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p>
          <a:p>
            <a:pPr marL="171450" indent="-171450" rtl="0">
              <a:buFont typeface="Arial" panose="020B0604020202020204" pitchFamily="34" charset="0"/>
              <a:buChar char="•"/>
            </a:pPr>
            <a:endParaRPr lang="en-US" sz="1200" b="0" i="0" kern="1200" dirty="0">
              <a:solidFill>
                <a:schemeClr val="tx1"/>
              </a:solidFill>
              <a:effectLst/>
              <a:latin typeface="Avenir Book" panose="02000503020000020003" pitchFamily="2" charset="0"/>
              <a:ea typeface="+mn-ea"/>
              <a:cs typeface="+mn-cs"/>
            </a:endParaRPr>
          </a:p>
          <a:p>
            <a:pPr rtl="0"/>
            <a:endParaRPr lang="en-US" dirty="0"/>
          </a:p>
        </p:txBody>
      </p:sp>
      <p:sp>
        <p:nvSpPr>
          <p:cNvPr id="4" name="Slide Number Placeholder 3"/>
          <p:cNvSpPr>
            <a:spLocks noGrp="1"/>
          </p:cNvSpPr>
          <p:nvPr>
            <p:ph type="sldNum" sz="quarter" idx="5"/>
          </p:nvPr>
        </p:nvSpPr>
        <p:spPr/>
        <p:txBody>
          <a:bodyPr rtlCol="0"/>
          <a:lstStyle/>
          <a:p>
            <a:pPr rtl="0"/>
            <a:fld id="{D8CF51D6-4450-1B41-B25A-621927D22971}" type="slidenum">
              <a:rPr lang="en-US" smtClean="0"/>
              <a:pPr rtl="0"/>
              <a:t>8</a:t>
            </a:fld>
            <a:endParaRPr lang="en-US"/>
          </a:p>
        </p:txBody>
      </p:sp>
    </p:spTree>
    <p:extLst>
      <p:ext uri="{BB962C8B-B14F-4D97-AF65-F5344CB8AC3E}">
        <p14:creationId xmlns:p14="http://schemas.microsoft.com/office/powerpoint/2010/main" val="5725669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fr-fr" i="1" dirty="0"/>
              <a:t>Points de discussion du présentateur :</a:t>
            </a:r>
          </a:p>
          <a:p>
            <a:pPr rtl="0"/>
            <a:endParaRPr lang="en-US" i="1"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latin typeface="Avenir Book" panose="02000503020000020003" pitchFamily="2" charset="0"/>
              </a:rPr>
              <a:t>Une mauvaise alimentation pendant la petite enfance et l’enfance entraîne des difficultés économiques pour l’individu pendant plus de 30 ans et sur plusieurs générations.</a:t>
            </a:r>
          </a:p>
          <a:p>
            <a:pPr rtl="0"/>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latin typeface="Avenir Book" panose="02000503020000020003" pitchFamily="2" charset="0"/>
              </a:rPr>
              <a:t>L’inverse est également vrai : une bonne alimentation est liée à une meilleure cognition et entraîne de meilleurs résultats scolaires et une productivité accrue.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Avenir Book" panose="02000503020000020003"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latin typeface="Avenir Book" panose="02000503020000020003" pitchFamily="2" charset="0"/>
              </a:rPr>
              <a:t>Résultat : une bonne alimentation engendre des avantages économiques à long terme à l’échelle individuelle, nationale et mondiale.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Avenir Book" panose="02000503020000020003"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latin typeface="Avenir Book" panose="02000503020000020003" pitchFamily="2" charset="0"/>
              </a:rPr>
              <a:t>En investissant dans la nutrition, les gains économiques pour la société pourraient atteindre 5 700 milliards de dollars par an d’ici à 2030.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Avenir Book" panose="02000503020000020003" pitchFamily="2" charset="0"/>
            </a:endParaRPr>
          </a:p>
          <a:p>
            <a:pPr rtl="0"/>
            <a:endParaRPr lang="en-US" dirty="0"/>
          </a:p>
          <a:p>
            <a:pPr rtl="0"/>
            <a:endParaRPr lang="en-US" dirty="0"/>
          </a:p>
        </p:txBody>
      </p:sp>
      <p:sp>
        <p:nvSpPr>
          <p:cNvPr id="4" name="Slide Number Placeholder 3"/>
          <p:cNvSpPr>
            <a:spLocks noGrp="1"/>
          </p:cNvSpPr>
          <p:nvPr>
            <p:ph type="sldNum" sz="quarter" idx="5"/>
          </p:nvPr>
        </p:nvSpPr>
        <p:spPr/>
        <p:txBody>
          <a:bodyPr rtlCol="0"/>
          <a:lstStyle/>
          <a:p>
            <a:pPr rtl="0"/>
            <a:fld id="{D8CF51D6-4450-1B41-B25A-621927D22971}" type="slidenum">
              <a:rPr lang="en-US" smtClean="0"/>
              <a:pPr rtl="0"/>
              <a:t>9</a:t>
            </a:fld>
            <a:endParaRPr lang="en-US"/>
          </a:p>
        </p:txBody>
      </p:sp>
    </p:spTree>
    <p:extLst>
      <p:ext uri="{BB962C8B-B14F-4D97-AF65-F5344CB8AC3E}">
        <p14:creationId xmlns:p14="http://schemas.microsoft.com/office/powerpoint/2010/main" val="20716332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41EC4-8049-3249-BA31-6E75D6C726A7}"/>
              </a:ext>
            </a:extLst>
          </p:cNvPr>
          <p:cNvSpPr>
            <a:spLocks noGrp="1"/>
          </p:cNvSpPr>
          <p:nvPr>
            <p:ph type="ctrTitle"/>
          </p:nvPr>
        </p:nvSpPr>
        <p:spPr>
          <a:xfrm>
            <a:off x="704089" y="638175"/>
            <a:ext cx="6068852" cy="3200926"/>
          </a:xfrm>
        </p:spPr>
        <p:txBody>
          <a:bodyPr rtlCol="0" anchor="b">
            <a:noAutofit/>
          </a:bodyPr>
          <a:lstStyle>
            <a:lvl1pPr algn="l">
              <a:defRPr sz="5400" b="0">
                <a:solidFill>
                  <a:schemeClr val="bg1"/>
                </a:solidFill>
              </a:defRPr>
            </a:lvl1pPr>
          </a:lstStyle>
          <a:p>
            <a:pPr rtl="0"/>
            <a:r>
              <a:rPr lang="fr-fr"/>
              <a:t>Click to edit Master title style</a:t>
            </a:r>
          </a:p>
        </p:txBody>
      </p:sp>
      <p:sp>
        <p:nvSpPr>
          <p:cNvPr id="3" name="Subtitle 2">
            <a:extLst>
              <a:ext uri="{FF2B5EF4-FFF2-40B4-BE49-F238E27FC236}">
                <a16:creationId xmlns:a16="http://schemas.microsoft.com/office/drawing/2014/main" id="{A06C8E2E-7845-E046-B324-0E971BC12071}"/>
              </a:ext>
            </a:extLst>
          </p:cNvPr>
          <p:cNvSpPr>
            <a:spLocks noGrp="1"/>
          </p:cNvSpPr>
          <p:nvPr>
            <p:ph type="subTitle" idx="1"/>
          </p:nvPr>
        </p:nvSpPr>
        <p:spPr>
          <a:xfrm>
            <a:off x="701041" y="3933080"/>
            <a:ext cx="6068852" cy="1198302"/>
          </a:xfrm>
        </p:spPr>
        <p:txBody>
          <a:bodyPr rtlCol="0">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fr-fr"/>
              <a:t>Click to edit Master subtitle style</a:t>
            </a:r>
          </a:p>
        </p:txBody>
      </p:sp>
      <p:sp>
        <p:nvSpPr>
          <p:cNvPr id="4" name="Date Placeholder 3">
            <a:extLst>
              <a:ext uri="{FF2B5EF4-FFF2-40B4-BE49-F238E27FC236}">
                <a16:creationId xmlns:a16="http://schemas.microsoft.com/office/drawing/2014/main" id="{7D83B4D0-F35A-CB4C-85E1-99C44E61CFC7}"/>
              </a:ext>
            </a:extLst>
          </p:cNvPr>
          <p:cNvSpPr>
            <a:spLocks noGrp="1"/>
          </p:cNvSpPr>
          <p:nvPr>
            <p:ph type="dt" sz="half" idx="10"/>
          </p:nvPr>
        </p:nvSpPr>
        <p:spPr/>
        <p:txBody>
          <a:bodyPr rtlCol="0"/>
          <a:lstStyle/>
          <a:p>
            <a:pPr rtl="0"/>
            <a:endParaRPr lang="en-US"/>
          </a:p>
        </p:txBody>
      </p:sp>
      <p:sp>
        <p:nvSpPr>
          <p:cNvPr id="5" name="Footer Placeholder 4">
            <a:extLst>
              <a:ext uri="{FF2B5EF4-FFF2-40B4-BE49-F238E27FC236}">
                <a16:creationId xmlns:a16="http://schemas.microsoft.com/office/drawing/2014/main" id="{14278255-1F91-0F42-9D2A-C303DCB7D54F}"/>
              </a:ext>
            </a:extLst>
          </p:cNvPr>
          <p:cNvSpPr>
            <a:spLocks noGrp="1"/>
          </p:cNvSpPr>
          <p:nvPr>
            <p:ph type="ftr" sz="quarter" idx="11"/>
          </p:nvPr>
        </p:nvSpPr>
        <p:spPr/>
        <p:txBody>
          <a:bodyPr rtlCol="0"/>
          <a:lstStyle/>
          <a:p>
            <a:pPr rtl="0"/>
            <a:r>
              <a:rPr lang="fr-fr"/>
              <a:t>Advancing Multiple Micronutrient Supplementation</a:t>
            </a:r>
          </a:p>
        </p:txBody>
      </p:sp>
      <p:sp>
        <p:nvSpPr>
          <p:cNvPr id="6" name="Slide Number Placeholder 5">
            <a:extLst>
              <a:ext uri="{FF2B5EF4-FFF2-40B4-BE49-F238E27FC236}">
                <a16:creationId xmlns:a16="http://schemas.microsoft.com/office/drawing/2014/main" id="{5782FCA8-394D-B24B-A662-AA66CD7DAE7C}"/>
              </a:ext>
            </a:extLst>
          </p:cNvPr>
          <p:cNvSpPr>
            <a:spLocks noGrp="1"/>
          </p:cNvSpPr>
          <p:nvPr>
            <p:ph type="sldNum" sz="quarter" idx="12"/>
          </p:nvPr>
        </p:nvSpPr>
        <p:spPr/>
        <p:txBody>
          <a:bodyPr rtlCol="0"/>
          <a:lstStyle/>
          <a:p>
            <a:pPr rtl="0"/>
            <a:fld id="{C4B37875-7933-F345-AE65-E0AB5E984F8B}" type="slidenum">
              <a:rPr lang="en-US" smtClean="0"/>
              <a:t>‹#›</a:t>
            </a:fld>
            <a:endParaRPr lang="en-US"/>
          </a:p>
        </p:txBody>
      </p:sp>
      <p:pic>
        <p:nvPicPr>
          <p:cNvPr id="15" name="Graphic 14">
            <a:extLst>
              <a:ext uri="{FF2B5EF4-FFF2-40B4-BE49-F238E27FC236}">
                <a16:creationId xmlns:a16="http://schemas.microsoft.com/office/drawing/2014/main" id="{9435F625-BA6A-CF47-B29E-D53FD63C4A6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1417" y="5377169"/>
            <a:ext cx="3033561" cy="842656"/>
          </a:xfrm>
          <a:prstGeom prst="rect">
            <a:avLst/>
          </a:prstGeom>
        </p:spPr>
      </p:pic>
      <p:sp>
        <p:nvSpPr>
          <p:cNvPr id="8" name="Picture Placeholder 7">
            <a:extLst>
              <a:ext uri="{FF2B5EF4-FFF2-40B4-BE49-F238E27FC236}">
                <a16:creationId xmlns:a16="http://schemas.microsoft.com/office/drawing/2014/main" id="{CE05A78A-53E3-DF4E-9499-C12392A2C027}"/>
              </a:ext>
            </a:extLst>
          </p:cNvPr>
          <p:cNvSpPr>
            <a:spLocks noGrp="1"/>
          </p:cNvSpPr>
          <p:nvPr>
            <p:ph type="pic" sz="quarter" idx="13"/>
          </p:nvPr>
        </p:nvSpPr>
        <p:spPr>
          <a:xfrm>
            <a:off x="7378995" y="0"/>
            <a:ext cx="4813005" cy="6858000"/>
          </a:xfrm>
          <a:solidFill>
            <a:schemeClr val="tx1">
              <a:lumMod val="50000"/>
              <a:lumOff val="50000"/>
            </a:schemeClr>
          </a:solidFill>
        </p:spPr>
        <p:txBody>
          <a:bodyPr rtlCol="0" anchor="ctr" anchorCtr="0">
            <a:normAutofit/>
          </a:bodyPr>
          <a:lstStyle>
            <a:lvl1pPr marL="0" indent="0" algn="ctr">
              <a:buNone/>
              <a:defRPr sz="1800">
                <a:solidFill>
                  <a:schemeClr val="bg1"/>
                </a:solidFill>
              </a:defRPr>
            </a:lvl1pPr>
          </a:lstStyle>
          <a:p>
            <a:pPr rtl="0"/>
            <a:endParaRPr lang="en-US"/>
          </a:p>
        </p:txBody>
      </p:sp>
    </p:spTree>
    <p:extLst>
      <p:ext uri="{BB962C8B-B14F-4D97-AF65-F5344CB8AC3E}">
        <p14:creationId xmlns:p14="http://schemas.microsoft.com/office/powerpoint/2010/main" val="38244714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8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D2698-AB0A-1F4A-9AC4-0657E5DB97CC}"/>
              </a:ext>
            </a:extLst>
          </p:cNvPr>
          <p:cNvSpPr>
            <a:spLocks noGrp="1"/>
          </p:cNvSpPr>
          <p:nvPr>
            <p:ph type="title"/>
          </p:nvPr>
        </p:nvSpPr>
        <p:spPr>
          <a:xfrm>
            <a:off x="704088" y="292608"/>
            <a:ext cx="10783823" cy="1232906"/>
          </a:xfrm>
        </p:spPr>
        <p:txBody>
          <a:bodyPr lIns="0" tIns="0" rIns="0" bIns="0" rtlCol="0" anchor="b" anchorCtr="0">
            <a:normAutofit/>
          </a:bodyPr>
          <a:lstStyle>
            <a:lvl1pPr>
              <a:defRPr sz="4000">
                <a:solidFill>
                  <a:schemeClr val="accent4"/>
                </a:solidFill>
              </a:defRPr>
            </a:lvl1pPr>
          </a:lstStyle>
          <a:p>
            <a:pPr rtl="0"/>
            <a:r>
              <a:rPr lang="fr-fr"/>
              <a:t>Click to edit Master title style</a:t>
            </a:r>
          </a:p>
        </p:txBody>
      </p:sp>
      <p:sp>
        <p:nvSpPr>
          <p:cNvPr id="3" name="Content Placeholder 2">
            <a:extLst>
              <a:ext uri="{FF2B5EF4-FFF2-40B4-BE49-F238E27FC236}">
                <a16:creationId xmlns:a16="http://schemas.microsoft.com/office/drawing/2014/main" id="{C304DF8B-4D7D-D743-BC2A-C4D306CE3905}"/>
              </a:ext>
            </a:extLst>
          </p:cNvPr>
          <p:cNvSpPr>
            <a:spLocks noGrp="1"/>
          </p:cNvSpPr>
          <p:nvPr>
            <p:ph idx="1"/>
          </p:nvPr>
        </p:nvSpPr>
        <p:spPr>
          <a:xfrm>
            <a:off x="704089" y="1816100"/>
            <a:ext cx="10783822" cy="3944620"/>
          </a:xfrm>
        </p:spPr>
        <p:txBody>
          <a:bodyPr lIns="0" tIns="0" rIns="0" bIns="0" rtlCol="0">
            <a:normAutofit/>
          </a:bodyPr>
          <a:lstStyle>
            <a:lvl1pPr marL="342900" indent="-342900">
              <a:lnSpc>
                <a:spcPct val="100000"/>
              </a:lnSpc>
              <a:spcBef>
                <a:spcPts val="1800"/>
              </a:spcBef>
              <a:buClr>
                <a:srgbClr val="510C76"/>
              </a:buClr>
              <a:buFont typeface="Arial" panose="020B0604020202020204" pitchFamily="34" charset="0"/>
              <a:buChar char="•"/>
              <a:defRPr sz="2400">
                <a:solidFill>
                  <a:schemeClr val="tx1"/>
                </a:solidFill>
              </a:defRPr>
            </a:lvl1pPr>
            <a:lvl2pPr marL="520700" indent="-284163">
              <a:lnSpc>
                <a:spcPct val="100000"/>
              </a:lnSpc>
              <a:spcBef>
                <a:spcPts val="600"/>
              </a:spcBef>
              <a:buClr>
                <a:srgbClr val="510C76"/>
              </a:buClr>
              <a:buFont typeface="System Font Regular"/>
              <a:buChar char="–"/>
              <a:tabLst/>
              <a:defRPr sz="2000">
                <a:solidFill>
                  <a:schemeClr val="tx1"/>
                </a:solidFill>
              </a:defRPr>
            </a:lvl2pPr>
            <a:lvl3pPr>
              <a:buClr>
                <a:srgbClr val="510C76"/>
              </a:buClr>
              <a:defRPr sz="1800">
                <a:solidFill>
                  <a:schemeClr val="tx1"/>
                </a:solidFill>
              </a:defRPr>
            </a:lvl3pPr>
            <a:lvl4pPr>
              <a:buClr>
                <a:srgbClr val="510C76"/>
              </a:buClr>
              <a:defRPr sz="1600">
                <a:solidFill>
                  <a:schemeClr val="tx1"/>
                </a:solidFill>
              </a:defRPr>
            </a:lvl4pPr>
            <a:lvl5pPr>
              <a:buClr>
                <a:srgbClr val="510C76"/>
              </a:buClr>
              <a:defRPr sz="1600">
                <a:solidFill>
                  <a:schemeClr val="tx1"/>
                </a:solidFill>
              </a:defRPr>
            </a:lvl5pPr>
          </a:lstStyle>
          <a:p>
            <a:pPr lvl="0" rtl="0"/>
            <a:r>
              <a:rPr lang="fr-fr"/>
              <a:t>Click to edit Master text styles</a:t>
            </a:r>
          </a:p>
          <a:p>
            <a:pPr lvl="1" rtl="0"/>
            <a:r>
              <a:rPr lang="fr-fr"/>
              <a:t>Second level</a:t>
            </a:r>
          </a:p>
          <a:p>
            <a:pPr lvl="2" rtl="0"/>
            <a:r>
              <a:rPr lang="fr-fr"/>
              <a:t>Third level</a:t>
            </a:r>
          </a:p>
          <a:p>
            <a:pPr lvl="3" rtl="0"/>
            <a:r>
              <a:rPr lang="fr-fr"/>
              <a:t>Fourth level</a:t>
            </a:r>
          </a:p>
          <a:p>
            <a:pPr lvl="4" rtl="0"/>
            <a:r>
              <a:rPr lang="fr-fr"/>
              <a:t>Fifth level</a:t>
            </a:r>
          </a:p>
        </p:txBody>
      </p:sp>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77015" y="6128172"/>
            <a:ext cx="310896" cy="365125"/>
          </a:xfrm>
        </p:spPr>
        <p:txBody>
          <a:bodyPr lIns="0" tIns="0" rIns="0" bIns="0" rtlCol="0"/>
          <a:lstStyle>
            <a:lvl1pPr algn="r">
              <a:defRPr sz="1050">
                <a:solidFill>
                  <a:schemeClr val="bg2">
                    <a:lumMod val="75000"/>
                  </a:schemeClr>
                </a:solidFill>
              </a:defRPr>
            </a:lvl1pPr>
          </a:lstStyle>
          <a:p>
            <a:pPr algn="r" rtl="0"/>
            <a:fld id="{C4B37875-7933-F345-AE65-E0AB5E984F8B}" type="slidenum">
              <a:rPr lang="en-US" smtClean="0"/>
              <a:pPr algn="r"/>
              <a:t>‹#›</a:t>
            </a:fld>
            <a:endParaRPr lang="en-US"/>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5" name="Text Placeholder 4">
            <a:extLst>
              <a:ext uri="{FF2B5EF4-FFF2-40B4-BE49-F238E27FC236}">
                <a16:creationId xmlns:a16="http://schemas.microsoft.com/office/drawing/2014/main" id="{C54AECF5-0324-684F-97CB-9BF3F5215C68}"/>
              </a:ext>
            </a:extLst>
          </p:cNvPr>
          <p:cNvSpPr>
            <a:spLocks noGrp="1"/>
          </p:cNvSpPr>
          <p:nvPr>
            <p:ph type="body" sz="quarter" idx="13"/>
          </p:nvPr>
        </p:nvSpPr>
        <p:spPr>
          <a:xfrm>
            <a:off x="1381875" y="6086787"/>
            <a:ext cx="9429559" cy="442570"/>
          </a:xfrm>
        </p:spPr>
        <p:txBody>
          <a:bodyPr lIns="0" tIns="0" rIns="0" bIns="0" rtlCol="0" anchor="ctr" anchorCtr="0">
            <a:normAutofit/>
          </a:bodyPr>
          <a:lstStyle>
            <a:lvl1pPr marL="7938" indent="-7938">
              <a:lnSpc>
                <a:spcPct val="110000"/>
              </a:lnSpc>
              <a:buNone/>
              <a:tabLst/>
              <a:defRPr sz="900">
                <a:solidFill>
                  <a:schemeClr val="tx1"/>
                </a:solidFill>
              </a:defRPr>
            </a:lvl1pPr>
          </a:lstStyle>
          <a:p>
            <a:pPr lvl="0" rtl="0"/>
            <a:r>
              <a:rPr lang="fr-fr"/>
              <a:t>Click to edit Master text styles</a:t>
            </a:r>
          </a:p>
        </p:txBody>
      </p:sp>
    </p:spTree>
    <p:extLst>
      <p:ext uri="{BB962C8B-B14F-4D97-AF65-F5344CB8AC3E}">
        <p14:creationId xmlns:p14="http://schemas.microsoft.com/office/powerpoint/2010/main" val="28677710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D2698-AB0A-1F4A-9AC4-0657E5DB97CC}"/>
              </a:ext>
            </a:extLst>
          </p:cNvPr>
          <p:cNvSpPr>
            <a:spLocks noGrp="1"/>
          </p:cNvSpPr>
          <p:nvPr>
            <p:ph type="title"/>
          </p:nvPr>
        </p:nvSpPr>
        <p:spPr>
          <a:xfrm>
            <a:off x="704088" y="292608"/>
            <a:ext cx="10783823" cy="1232906"/>
          </a:xfrm>
        </p:spPr>
        <p:txBody>
          <a:bodyPr lIns="0" tIns="0" rIns="0" bIns="0" rtlCol="0" anchor="b" anchorCtr="0">
            <a:normAutofit/>
          </a:bodyPr>
          <a:lstStyle>
            <a:lvl1pPr>
              <a:defRPr sz="4000">
                <a:solidFill>
                  <a:srgbClr val="510C76"/>
                </a:solidFill>
              </a:defRPr>
            </a:lvl1pPr>
          </a:lstStyle>
          <a:p>
            <a:pPr rtl="0"/>
            <a:r>
              <a:rPr lang="fr-fr"/>
              <a:t>Click to edit Master title style</a:t>
            </a:r>
          </a:p>
        </p:txBody>
      </p:sp>
      <p:sp>
        <p:nvSpPr>
          <p:cNvPr id="3" name="Content Placeholder 2">
            <a:extLst>
              <a:ext uri="{FF2B5EF4-FFF2-40B4-BE49-F238E27FC236}">
                <a16:creationId xmlns:a16="http://schemas.microsoft.com/office/drawing/2014/main" id="{C304DF8B-4D7D-D743-BC2A-C4D306CE3905}"/>
              </a:ext>
            </a:extLst>
          </p:cNvPr>
          <p:cNvSpPr>
            <a:spLocks noGrp="1"/>
          </p:cNvSpPr>
          <p:nvPr>
            <p:ph idx="1"/>
          </p:nvPr>
        </p:nvSpPr>
        <p:spPr>
          <a:xfrm>
            <a:off x="704090" y="4389120"/>
            <a:ext cx="5268448" cy="1528984"/>
          </a:xfrm>
        </p:spPr>
        <p:txBody>
          <a:bodyPr lIns="0" tIns="0" rIns="0" bIns="0" rtlCol="0">
            <a:normAutofit/>
          </a:bodyPr>
          <a:lstStyle>
            <a:lvl1pPr marL="342900" indent="-342900">
              <a:lnSpc>
                <a:spcPct val="100000"/>
              </a:lnSpc>
              <a:spcBef>
                <a:spcPts val="500"/>
              </a:spcBef>
              <a:buClr>
                <a:srgbClr val="510C76"/>
              </a:buClr>
              <a:buFont typeface="Arial" panose="020B0604020202020204" pitchFamily="34" charset="0"/>
              <a:buChar char="•"/>
              <a:defRPr sz="1500">
                <a:solidFill>
                  <a:schemeClr val="tx1"/>
                </a:solidFill>
              </a:defRPr>
            </a:lvl1pPr>
            <a:lvl2pPr marL="520700" indent="-284163">
              <a:lnSpc>
                <a:spcPct val="100000"/>
              </a:lnSpc>
              <a:spcBef>
                <a:spcPts val="600"/>
              </a:spcBef>
              <a:buClr>
                <a:srgbClr val="510C76"/>
              </a:buClr>
              <a:buFont typeface="System Font Regular"/>
              <a:buChar char="–"/>
              <a:tabLst/>
              <a:defRPr sz="1400">
                <a:solidFill>
                  <a:schemeClr val="tx1"/>
                </a:solidFill>
              </a:defRPr>
            </a:lvl2pPr>
            <a:lvl3pPr>
              <a:buClr>
                <a:srgbClr val="510C76"/>
              </a:buClr>
              <a:defRPr sz="1200">
                <a:solidFill>
                  <a:schemeClr val="tx1"/>
                </a:solidFill>
              </a:defRPr>
            </a:lvl3pPr>
            <a:lvl4pPr>
              <a:buClr>
                <a:srgbClr val="510C76"/>
              </a:buClr>
              <a:defRPr sz="1100">
                <a:solidFill>
                  <a:schemeClr val="tx1"/>
                </a:solidFill>
              </a:defRPr>
            </a:lvl4pPr>
            <a:lvl5pPr>
              <a:buClr>
                <a:srgbClr val="510C76"/>
              </a:buClr>
              <a:defRPr sz="1100">
                <a:solidFill>
                  <a:schemeClr val="tx1"/>
                </a:solidFill>
              </a:defRPr>
            </a:lvl5pPr>
          </a:lstStyle>
          <a:p>
            <a:pPr lvl="0" rtl="0"/>
            <a:r>
              <a:rPr lang="fr-fr"/>
              <a:t>Click to edit Master text styles</a:t>
            </a:r>
          </a:p>
          <a:p>
            <a:pPr lvl="1" rtl="0"/>
            <a:r>
              <a:rPr lang="fr-fr"/>
              <a:t>Second level</a:t>
            </a:r>
          </a:p>
          <a:p>
            <a:pPr lvl="2" rtl="0"/>
            <a:r>
              <a:rPr lang="fr-fr"/>
              <a:t>Third level</a:t>
            </a:r>
          </a:p>
          <a:p>
            <a:pPr lvl="3" rtl="0"/>
            <a:r>
              <a:rPr lang="fr-fr"/>
              <a:t>Fourth level</a:t>
            </a:r>
          </a:p>
          <a:p>
            <a:pPr lvl="4" rtl="0"/>
            <a:r>
              <a:rPr lang="fr-fr"/>
              <a:t>Fifth level</a:t>
            </a:r>
          </a:p>
        </p:txBody>
      </p:sp>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77015" y="6128172"/>
            <a:ext cx="310896" cy="365125"/>
          </a:xfrm>
        </p:spPr>
        <p:txBody>
          <a:bodyPr lIns="0" tIns="0" rIns="0" bIns="0" rtlCol="0"/>
          <a:lstStyle>
            <a:lvl1pPr algn="r">
              <a:defRPr sz="1050">
                <a:solidFill>
                  <a:schemeClr val="bg2">
                    <a:lumMod val="75000"/>
                  </a:schemeClr>
                </a:solidFill>
              </a:defRPr>
            </a:lvl1pPr>
          </a:lstStyle>
          <a:p>
            <a:pPr algn="r" rtl="0"/>
            <a:fld id="{C4B37875-7933-F345-AE65-E0AB5E984F8B}" type="slidenum">
              <a:rPr lang="en-US" smtClean="0"/>
              <a:pPr algn="r"/>
              <a:t>‹#›</a:t>
            </a:fld>
            <a:endParaRPr lang="en-US"/>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5" name="Text Placeholder 4">
            <a:extLst>
              <a:ext uri="{FF2B5EF4-FFF2-40B4-BE49-F238E27FC236}">
                <a16:creationId xmlns:a16="http://schemas.microsoft.com/office/drawing/2014/main" id="{C54AECF5-0324-684F-97CB-9BF3F5215C68}"/>
              </a:ext>
            </a:extLst>
          </p:cNvPr>
          <p:cNvSpPr>
            <a:spLocks noGrp="1"/>
          </p:cNvSpPr>
          <p:nvPr>
            <p:ph type="body" sz="quarter" idx="13"/>
          </p:nvPr>
        </p:nvSpPr>
        <p:spPr>
          <a:xfrm>
            <a:off x="1381876" y="6125192"/>
            <a:ext cx="5905044" cy="365760"/>
          </a:xfrm>
        </p:spPr>
        <p:txBody>
          <a:bodyPr lIns="0" tIns="0" rIns="0" bIns="0" rtlCol="0" anchor="ctr" anchorCtr="0"/>
          <a:lstStyle>
            <a:lvl1pPr marL="7938" indent="-7938">
              <a:lnSpc>
                <a:spcPct val="110000"/>
              </a:lnSpc>
              <a:buNone/>
              <a:tabLst/>
              <a:defRPr sz="1050">
                <a:solidFill>
                  <a:schemeClr val="tx1"/>
                </a:solidFill>
              </a:defRPr>
            </a:lvl1pPr>
          </a:lstStyle>
          <a:p>
            <a:pPr lvl="0" rtl="0"/>
            <a:r>
              <a:rPr lang="fr-fr"/>
              <a:t>Click to edit Master text styles</a:t>
            </a:r>
          </a:p>
        </p:txBody>
      </p:sp>
      <p:sp>
        <p:nvSpPr>
          <p:cNvPr id="9" name="Content Placeholder 2">
            <a:extLst>
              <a:ext uri="{FF2B5EF4-FFF2-40B4-BE49-F238E27FC236}">
                <a16:creationId xmlns:a16="http://schemas.microsoft.com/office/drawing/2014/main" id="{A2731EE9-943A-BC4C-9C35-FD4B08486163}"/>
              </a:ext>
            </a:extLst>
          </p:cNvPr>
          <p:cNvSpPr>
            <a:spLocks noGrp="1"/>
          </p:cNvSpPr>
          <p:nvPr>
            <p:ph idx="14"/>
          </p:nvPr>
        </p:nvSpPr>
        <p:spPr>
          <a:xfrm>
            <a:off x="6219462" y="4389120"/>
            <a:ext cx="5268448" cy="1528984"/>
          </a:xfrm>
        </p:spPr>
        <p:txBody>
          <a:bodyPr lIns="0" tIns="0" rIns="0" bIns="0" rtlCol="0">
            <a:normAutofit/>
          </a:bodyPr>
          <a:lstStyle>
            <a:lvl1pPr marL="342900" indent="-342900">
              <a:lnSpc>
                <a:spcPct val="100000"/>
              </a:lnSpc>
              <a:spcBef>
                <a:spcPts val="500"/>
              </a:spcBef>
              <a:buClr>
                <a:srgbClr val="510C76"/>
              </a:buClr>
              <a:buFont typeface="Arial" panose="020B0604020202020204" pitchFamily="34" charset="0"/>
              <a:buChar char="•"/>
              <a:defRPr sz="1500">
                <a:solidFill>
                  <a:schemeClr val="tx1"/>
                </a:solidFill>
              </a:defRPr>
            </a:lvl1pPr>
            <a:lvl2pPr marL="520700" indent="-284163">
              <a:lnSpc>
                <a:spcPct val="100000"/>
              </a:lnSpc>
              <a:spcBef>
                <a:spcPts val="600"/>
              </a:spcBef>
              <a:buClr>
                <a:srgbClr val="510C76"/>
              </a:buClr>
              <a:buFont typeface="System Font Regular"/>
              <a:buChar char="–"/>
              <a:tabLst/>
              <a:defRPr sz="1400">
                <a:solidFill>
                  <a:schemeClr val="tx1"/>
                </a:solidFill>
              </a:defRPr>
            </a:lvl2pPr>
            <a:lvl3pPr>
              <a:buClr>
                <a:srgbClr val="510C76"/>
              </a:buClr>
              <a:defRPr sz="1200">
                <a:solidFill>
                  <a:schemeClr val="tx1"/>
                </a:solidFill>
              </a:defRPr>
            </a:lvl3pPr>
            <a:lvl4pPr>
              <a:buClr>
                <a:srgbClr val="510C76"/>
              </a:buClr>
              <a:defRPr sz="1100">
                <a:solidFill>
                  <a:schemeClr val="tx1"/>
                </a:solidFill>
              </a:defRPr>
            </a:lvl4pPr>
            <a:lvl5pPr>
              <a:buClr>
                <a:srgbClr val="510C76"/>
              </a:buClr>
              <a:defRPr sz="1100">
                <a:solidFill>
                  <a:schemeClr val="tx1"/>
                </a:solidFill>
              </a:defRPr>
            </a:lvl5pPr>
          </a:lstStyle>
          <a:p>
            <a:pPr lvl="0" rtl="0"/>
            <a:r>
              <a:rPr lang="fr-fr"/>
              <a:t>Click to edit Master text styles</a:t>
            </a:r>
          </a:p>
          <a:p>
            <a:pPr lvl="1" rtl="0"/>
            <a:r>
              <a:rPr lang="fr-fr"/>
              <a:t>Second level</a:t>
            </a:r>
          </a:p>
          <a:p>
            <a:pPr lvl="2" rtl="0"/>
            <a:r>
              <a:rPr lang="fr-fr"/>
              <a:t>Third level</a:t>
            </a:r>
          </a:p>
          <a:p>
            <a:pPr lvl="3" rtl="0"/>
            <a:r>
              <a:rPr lang="fr-fr"/>
              <a:t>Fourth level</a:t>
            </a:r>
          </a:p>
          <a:p>
            <a:pPr lvl="4" rtl="0"/>
            <a:r>
              <a:rPr lang="fr-fr"/>
              <a:t>Fifth level</a:t>
            </a:r>
          </a:p>
        </p:txBody>
      </p:sp>
    </p:spTree>
    <p:extLst>
      <p:ext uri="{BB962C8B-B14F-4D97-AF65-F5344CB8AC3E}">
        <p14:creationId xmlns:p14="http://schemas.microsoft.com/office/powerpoint/2010/main" val="42100727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D2698-AB0A-1F4A-9AC4-0657E5DB97CC}"/>
              </a:ext>
            </a:extLst>
          </p:cNvPr>
          <p:cNvSpPr>
            <a:spLocks noGrp="1"/>
          </p:cNvSpPr>
          <p:nvPr>
            <p:ph type="title"/>
          </p:nvPr>
        </p:nvSpPr>
        <p:spPr>
          <a:xfrm>
            <a:off x="704088" y="292608"/>
            <a:ext cx="10783823" cy="1232906"/>
          </a:xfrm>
        </p:spPr>
        <p:txBody>
          <a:bodyPr lIns="0" tIns="0" rIns="0" bIns="0" rtlCol="0" anchor="b" anchorCtr="0">
            <a:normAutofit/>
          </a:bodyPr>
          <a:lstStyle>
            <a:lvl1pPr>
              <a:defRPr sz="4000">
                <a:solidFill>
                  <a:srgbClr val="510C76"/>
                </a:solidFill>
              </a:defRPr>
            </a:lvl1pPr>
          </a:lstStyle>
          <a:p>
            <a:pPr rtl="0"/>
            <a:r>
              <a:rPr lang="fr-fr"/>
              <a:t>Click to edit Master title style</a:t>
            </a:r>
          </a:p>
        </p:txBody>
      </p:sp>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77015" y="6128172"/>
            <a:ext cx="310896" cy="365125"/>
          </a:xfrm>
        </p:spPr>
        <p:txBody>
          <a:bodyPr lIns="0" tIns="0" rIns="0" bIns="0" rtlCol="0"/>
          <a:lstStyle>
            <a:lvl1pPr algn="r">
              <a:defRPr sz="1050">
                <a:solidFill>
                  <a:schemeClr val="bg2">
                    <a:lumMod val="75000"/>
                  </a:schemeClr>
                </a:solidFill>
              </a:defRPr>
            </a:lvl1pPr>
          </a:lstStyle>
          <a:p>
            <a:pPr algn="r" rtl="0"/>
            <a:fld id="{C4B37875-7933-F345-AE65-E0AB5E984F8B}" type="slidenum">
              <a:rPr lang="en-US" smtClean="0"/>
              <a:pPr algn="r"/>
              <a:t>‹#›</a:t>
            </a:fld>
            <a:endParaRPr lang="en-US"/>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5" name="Text Placeholder 4">
            <a:extLst>
              <a:ext uri="{FF2B5EF4-FFF2-40B4-BE49-F238E27FC236}">
                <a16:creationId xmlns:a16="http://schemas.microsoft.com/office/drawing/2014/main" id="{C54AECF5-0324-684F-97CB-9BF3F5215C68}"/>
              </a:ext>
            </a:extLst>
          </p:cNvPr>
          <p:cNvSpPr>
            <a:spLocks noGrp="1"/>
          </p:cNvSpPr>
          <p:nvPr>
            <p:ph type="body" sz="quarter" idx="13"/>
          </p:nvPr>
        </p:nvSpPr>
        <p:spPr>
          <a:xfrm>
            <a:off x="1381876" y="6125192"/>
            <a:ext cx="5905044" cy="365760"/>
          </a:xfrm>
        </p:spPr>
        <p:txBody>
          <a:bodyPr lIns="0" tIns="0" rIns="0" bIns="0" rtlCol="0" anchor="ctr" anchorCtr="0"/>
          <a:lstStyle>
            <a:lvl1pPr marL="7938" indent="-7938">
              <a:lnSpc>
                <a:spcPct val="110000"/>
              </a:lnSpc>
              <a:buNone/>
              <a:tabLst/>
              <a:defRPr sz="1050">
                <a:solidFill>
                  <a:schemeClr val="tx1"/>
                </a:solidFill>
              </a:defRPr>
            </a:lvl1pPr>
          </a:lstStyle>
          <a:p>
            <a:pPr lvl="0" rtl="0"/>
            <a:r>
              <a:rPr lang="fr-fr"/>
              <a:t>Click to edit Master text styles</a:t>
            </a:r>
          </a:p>
        </p:txBody>
      </p:sp>
    </p:spTree>
    <p:extLst>
      <p:ext uri="{BB962C8B-B14F-4D97-AF65-F5344CB8AC3E}">
        <p14:creationId xmlns:p14="http://schemas.microsoft.com/office/powerpoint/2010/main" val="4742242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0_Title and Content">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D2698-AB0A-1F4A-9AC4-0657E5DB97CC}"/>
              </a:ext>
            </a:extLst>
          </p:cNvPr>
          <p:cNvSpPr>
            <a:spLocks noGrp="1"/>
          </p:cNvSpPr>
          <p:nvPr>
            <p:ph type="title"/>
          </p:nvPr>
        </p:nvSpPr>
        <p:spPr>
          <a:xfrm>
            <a:off x="704088" y="292608"/>
            <a:ext cx="10783823" cy="1232906"/>
          </a:xfrm>
        </p:spPr>
        <p:txBody>
          <a:bodyPr lIns="0" tIns="0" rIns="0" bIns="0" rtlCol="0" anchor="b" anchorCtr="0">
            <a:normAutofit/>
          </a:bodyPr>
          <a:lstStyle>
            <a:lvl1pPr algn="ctr">
              <a:defRPr sz="4000">
                <a:solidFill>
                  <a:schemeClr val="bg1"/>
                </a:solidFill>
              </a:defRPr>
            </a:lvl1pPr>
          </a:lstStyle>
          <a:p>
            <a:pPr rtl="0"/>
            <a:r>
              <a:rPr lang="fr-fr"/>
              <a:t>Click to edit Master title style</a:t>
            </a:r>
          </a:p>
        </p:txBody>
      </p:sp>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77015" y="6128172"/>
            <a:ext cx="310896" cy="365125"/>
          </a:xfrm>
        </p:spPr>
        <p:txBody>
          <a:bodyPr lIns="0" tIns="0" rIns="0" bIns="0" rtlCol="0"/>
          <a:lstStyle>
            <a:lvl1pPr algn="r">
              <a:defRPr sz="1050">
                <a:solidFill>
                  <a:schemeClr val="bg1"/>
                </a:solidFill>
              </a:defRPr>
            </a:lvl1pPr>
          </a:lstStyle>
          <a:p>
            <a:pPr rtl="0"/>
            <a:fld id="{C4B37875-7933-F345-AE65-E0AB5E984F8B}" type="slidenum">
              <a:rPr lang="en-US" smtClean="0"/>
              <a:pPr/>
              <a:t>‹#›</a:t>
            </a:fld>
            <a:endParaRPr lang="en-US"/>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704783" y="6056389"/>
            <a:ext cx="538267" cy="508692"/>
          </a:xfrm>
          <a:prstGeom prst="rect">
            <a:avLst/>
          </a:prstGeom>
        </p:spPr>
      </p:pic>
      <p:sp>
        <p:nvSpPr>
          <p:cNvPr id="5" name="Text Placeholder 4">
            <a:extLst>
              <a:ext uri="{FF2B5EF4-FFF2-40B4-BE49-F238E27FC236}">
                <a16:creationId xmlns:a16="http://schemas.microsoft.com/office/drawing/2014/main" id="{C54AECF5-0324-684F-97CB-9BF3F5215C68}"/>
              </a:ext>
            </a:extLst>
          </p:cNvPr>
          <p:cNvSpPr>
            <a:spLocks noGrp="1"/>
          </p:cNvSpPr>
          <p:nvPr>
            <p:ph type="body" sz="quarter" idx="13"/>
          </p:nvPr>
        </p:nvSpPr>
        <p:spPr>
          <a:xfrm>
            <a:off x="1381876" y="6125192"/>
            <a:ext cx="5905044" cy="365760"/>
          </a:xfrm>
        </p:spPr>
        <p:txBody>
          <a:bodyPr lIns="0" tIns="0" rIns="0" bIns="0" rtlCol="0" anchor="ctr" anchorCtr="0"/>
          <a:lstStyle>
            <a:lvl1pPr marL="7938" indent="-7938">
              <a:lnSpc>
                <a:spcPct val="110000"/>
              </a:lnSpc>
              <a:buNone/>
              <a:tabLst/>
              <a:defRPr sz="1050">
                <a:solidFill>
                  <a:schemeClr val="bg1"/>
                </a:solidFill>
              </a:defRPr>
            </a:lvl1pPr>
          </a:lstStyle>
          <a:p>
            <a:pPr lvl="0" rtl="0"/>
            <a:r>
              <a:rPr lang="fr-fr"/>
              <a:t>Click to edit Master text styles</a:t>
            </a:r>
          </a:p>
        </p:txBody>
      </p:sp>
    </p:spTree>
    <p:extLst>
      <p:ext uri="{BB962C8B-B14F-4D97-AF65-F5344CB8AC3E}">
        <p14:creationId xmlns:p14="http://schemas.microsoft.com/office/powerpoint/2010/main" val="3728109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1_Title and Content">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D2698-AB0A-1F4A-9AC4-0657E5DB97CC}"/>
              </a:ext>
            </a:extLst>
          </p:cNvPr>
          <p:cNvSpPr>
            <a:spLocks noGrp="1"/>
          </p:cNvSpPr>
          <p:nvPr>
            <p:ph type="title"/>
          </p:nvPr>
        </p:nvSpPr>
        <p:spPr>
          <a:xfrm>
            <a:off x="704088" y="292608"/>
            <a:ext cx="10783823" cy="1232906"/>
          </a:xfrm>
        </p:spPr>
        <p:txBody>
          <a:bodyPr lIns="0" tIns="0" rIns="0" bIns="0" rtlCol="0" anchor="b" anchorCtr="0">
            <a:normAutofit/>
          </a:bodyPr>
          <a:lstStyle>
            <a:lvl1pPr algn="ctr">
              <a:defRPr sz="4000">
                <a:solidFill>
                  <a:schemeClr val="bg1"/>
                </a:solidFill>
              </a:defRPr>
            </a:lvl1pPr>
          </a:lstStyle>
          <a:p>
            <a:pPr rtl="0"/>
            <a:r>
              <a:rPr lang="fr-fr"/>
              <a:t>Click to edit Master title style</a:t>
            </a:r>
          </a:p>
        </p:txBody>
      </p:sp>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77015" y="6128172"/>
            <a:ext cx="310896" cy="365125"/>
          </a:xfrm>
        </p:spPr>
        <p:txBody>
          <a:bodyPr lIns="0" tIns="0" rIns="0" bIns="0" rtlCol="0"/>
          <a:lstStyle>
            <a:lvl1pPr algn="r">
              <a:defRPr sz="1050">
                <a:solidFill>
                  <a:schemeClr val="bg1"/>
                </a:solidFill>
              </a:defRPr>
            </a:lvl1pPr>
          </a:lstStyle>
          <a:p>
            <a:pPr rtl="0"/>
            <a:fld id="{C4B37875-7933-F345-AE65-E0AB5E984F8B}" type="slidenum">
              <a:rPr lang="en-US" smtClean="0"/>
              <a:pPr/>
              <a:t>‹#›</a:t>
            </a:fld>
            <a:endParaRPr lang="en-US"/>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704783" y="6056389"/>
            <a:ext cx="538267" cy="508692"/>
          </a:xfrm>
          <a:prstGeom prst="rect">
            <a:avLst/>
          </a:prstGeom>
        </p:spPr>
      </p:pic>
      <p:sp>
        <p:nvSpPr>
          <p:cNvPr id="5" name="Text Placeholder 4">
            <a:extLst>
              <a:ext uri="{FF2B5EF4-FFF2-40B4-BE49-F238E27FC236}">
                <a16:creationId xmlns:a16="http://schemas.microsoft.com/office/drawing/2014/main" id="{C54AECF5-0324-684F-97CB-9BF3F5215C68}"/>
              </a:ext>
            </a:extLst>
          </p:cNvPr>
          <p:cNvSpPr>
            <a:spLocks noGrp="1"/>
          </p:cNvSpPr>
          <p:nvPr>
            <p:ph type="body" sz="quarter" idx="13"/>
          </p:nvPr>
        </p:nvSpPr>
        <p:spPr>
          <a:xfrm>
            <a:off x="1381876" y="6125192"/>
            <a:ext cx="5905044" cy="365760"/>
          </a:xfrm>
        </p:spPr>
        <p:txBody>
          <a:bodyPr lIns="0" tIns="0" rIns="0" bIns="0" rtlCol="0" anchor="ctr" anchorCtr="0"/>
          <a:lstStyle>
            <a:lvl1pPr marL="7938" indent="-7938">
              <a:lnSpc>
                <a:spcPct val="110000"/>
              </a:lnSpc>
              <a:buNone/>
              <a:tabLst/>
              <a:defRPr sz="1050">
                <a:solidFill>
                  <a:schemeClr val="bg1"/>
                </a:solidFill>
              </a:defRPr>
            </a:lvl1pPr>
          </a:lstStyle>
          <a:p>
            <a:pPr lvl="0" rtl="0"/>
            <a:r>
              <a:rPr lang="fr-fr"/>
              <a:t>Click to edit Master text styles</a:t>
            </a:r>
          </a:p>
        </p:txBody>
      </p:sp>
      <p:sp>
        <p:nvSpPr>
          <p:cNvPr id="7" name="Text Placeholder 23">
            <a:extLst>
              <a:ext uri="{FF2B5EF4-FFF2-40B4-BE49-F238E27FC236}">
                <a16:creationId xmlns:a16="http://schemas.microsoft.com/office/drawing/2014/main" id="{030FC3EB-DFD2-314C-A6F8-74AA299CA51B}"/>
              </a:ext>
            </a:extLst>
          </p:cNvPr>
          <p:cNvSpPr>
            <a:spLocks noGrp="1"/>
          </p:cNvSpPr>
          <p:nvPr>
            <p:ph type="body" sz="quarter" idx="10"/>
          </p:nvPr>
        </p:nvSpPr>
        <p:spPr>
          <a:xfrm>
            <a:off x="893668" y="4820504"/>
            <a:ext cx="4856348" cy="1232906"/>
          </a:xfrm>
        </p:spPr>
        <p:txBody>
          <a:bodyPr lIns="0" tIns="0" rIns="0" bIns="0" rtlCol="0">
            <a:normAutofit/>
          </a:bodyPr>
          <a:lstStyle>
            <a:lvl1pPr marL="7938" indent="0" algn="ctr">
              <a:lnSpc>
                <a:spcPct val="100000"/>
              </a:lnSpc>
              <a:spcAft>
                <a:spcPts val="0"/>
              </a:spcAft>
              <a:buNone/>
              <a:tabLst/>
              <a:defRPr sz="2000" b="0" i="0" cap="all" baseline="0">
                <a:solidFill>
                  <a:schemeClr val="bg1"/>
                </a:solidFill>
                <a:latin typeface="Avenir Black" panose="02000503020000020003" pitchFamily="2" charset="0"/>
              </a:defRPr>
            </a:lvl1pPr>
            <a:lvl2pPr marL="7938" indent="0" algn="ctr">
              <a:lnSpc>
                <a:spcPct val="110000"/>
              </a:lnSpc>
              <a:spcAft>
                <a:spcPts val="600"/>
              </a:spcAft>
              <a:buNone/>
              <a:tabLst/>
              <a:defRPr sz="1600">
                <a:solidFill>
                  <a:schemeClr val="bg1"/>
                </a:solidFill>
              </a:defRPr>
            </a:lvl2pPr>
          </a:lstStyle>
          <a:p>
            <a:pPr lvl="0" rtl="0"/>
            <a:r>
              <a:rPr lang="fr-fr"/>
              <a:t>Click to edit Master text styles</a:t>
            </a:r>
          </a:p>
          <a:p>
            <a:pPr lvl="1" rtl="0"/>
            <a:r>
              <a:rPr lang="fr-fr"/>
              <a:t>Second level</a:t>
            </a:r>
          </a:p>
        </p:txBody>
      </p:sp>
      <p:sp>
        <p:nvSpPr>
          <p:cNvPr id="8" name="Text Placeholder 23">
            <a:extLst>
              <a:ext uri="{FF2B5EF4-FFF2-40B4-BE49-F238E27FC236}">
                <a16:creationId xmlns:a16="http://schemas.microsoft.com/office/drawing/2014/main" id="{A3C04E75-E6A6-7546-A5D3-D37BB90C70A7}"/>
              </a:ext>
            </a:extLst>
          </p:cNvPr>
          <p:cNvSpPr>
            <a:spLocks noGrp="1"/>
          </p:cNvSpPr>
          <p:nvPr>
            <p:ph type="body" sz="quarter" idx="14"/>
          </p:nvPr>
        </p:nvSpPr>
        <p:spPr>
          <a:xfrm>
            <a:off x="6441984" y="4820504"/>
            <a:ext cx="4856348" cy="1232906"/>
          </a:xfrm>
        </p:spPr>
        <p:txBody>
          <a:bodyPr lIns="0" tIns="0" rIns="0" bIns="0" rtlCol="0">
            <a:normAutofit/>
          </a:bodyPr>
          <a:lstStyle>
            <a:lvl1pPr marL="7938" indent="0" algn="ctr">
              <a:lnSpc>
                <a:spcPct val="100000"/>
              </a:lnSpc>
              <a:spcAft>
                <a:spcPts val="0"/>
              </a:spcAft>
              <a:buNone/>
              <a:tabLst/>
              <a:defRPr sz="2000" b="1" i="0" cap="all" baseline="0">
                <a:solidFill>
                  <a:schemeClr val="bg1"/>
                </a:solidFill>
                <a:latin typeface="Avenir Black" panose="02000503020000020003" pitchFamily="2" charset="0"/>
              </a:defRPr>
            </a:lvl1pPr>
            <a:lvl2pPr marL="7938" indent="0" algn="ctr">
              <a:lnSpc>
                <a:spcPct val="110000"/>
              </a:lnSpc>
              <a:spcAft>
                <a:spcPts val="600"/>
              </a:spcAft>
              <a:buNone/>
              <a:tabLst/>
              <a:defRPr sz="1600">
                <a:solidFill>
                  <a:schemeClr val="bg1"/>
                </a:solidFill>
              </a:defRPr>
            </a:lvl2pPr>
          </a:lstStyle>
          <a:p>
            <a:pPr lvl="0" rtl="0"/>
            <a:r>
              <a:rPr lang="fr-fr"/>
              <a:t>Click to edit Master text styles</a:t>
            </a:r>
          </a:p>
          <a:p>
            <a:pPr lvl="1" rtl="0"/>
            <a:r>
              <a:rPr lang="fr-fr"/>
              <a:t>Second level</a:t>
            </a:r>
          </a:p>
        </p:txBody>
      </p:sp>
    </p:spTree>
    <p:extLst>
      <p:ext uri="{BB962C8B-B14F-4D97-AF65-F5344CB8AC3E}">
        <p14:creationId xmlns:p14="http://schemas.microsoft.com/office/powerpoint/2010/main" val="19414832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17902A2-02A9-104E-AD91-307C84058118}"/>
              </a:ext>
            </a:extLst>
          </p:cNvPr>
          <p:cNvSpPr/>
          <p:nvPr userDrawn="1"/>
        </p:nvSpPr>
        <p:spPr>
          <a:xfrm flipV="1">
            <a:off x="0" y="0"/>
            <a:ext cx="12192000" cy="3022600"/>
          </a:xfrm>
          <a:prstGeom prst="rect">
            <a:avLst/>
          </a:prstGeom>
          <a:solidFill>
            <a:schemeClr val="tx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b="0" i="0">
              <a:latin typeface="Avenir Book" panose="02000503020000020003" pitchFamily="2" charset="0"/>
            </a:endParaRPr>
          </a:p>
        </p:txBody>
      </p:sp>
      <p:sp>
        <p:nvSpPr>
          <p:cNvPr id="2" name="Title 1">
            <a:extLst>
              <a:ext uri="{FF2B5EF4-FFF2-40B4-BE49-F238E27FC236}">
                <a16:creationId xmlns:a16="http://schemas.microsoft.com/office/drawing/2014/main" id="{D90D2698-AB0A-1F4A-9AC4-0657E5DB97CC}"/>
              </a:ext>
            </a:extLst>
          </p:cNvPr>
          <p:cNvSpPr>
            <a:spLocks noGrp="1"/>
          </p:cNvSpPr>
          <p:nvPr>
            <p:ph type="title"/>
          </p:nvPr>
        </p:nvSpPr>
        <p:spPr>
          <a:xfrm>
            <a:off x="704088" y="292608"/>
            <a:ext cx="10783823" cy="1232906"/>
          </a:xfrm>
        </p:spPr>
        <p:txBody>
          <a:bodyPr lIns="0" tIns="0" rIns="0" bIns="0" rtlCol="0" anchor="b" anchorCtr="0">
            <a:normAutofit/>
          </a:bodyPr>
          <a:lstStyle>
            <a:lvl1pPr algn="ctr">
              <a:defRPr sz="4000">
                <a:solidFill>
                  <a:srgbClr val="510C76"/>
                </a:solidFill>
              </a:defRPr>
            </a:lvl1pPr>
          </a:lstStyle>
          <a:p>
            <a:pPr rtl="0"/>
            <a:r>
              <a:rPr lang="fr-fr"/>
              <a:t>Click to edit Master title style</a:t>
            </a:r>
          </a:p>
        </p:txBody>
      </p:sp>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77015" y="6128172"/>
            <a:ext cx="310896" cy="365125"/>
          </a:xfrm>
        </p:spPr>
        <p:txBody>
          <a:bodyPr lIns="0" tIns="0" rIns="0" bIns="0" rtlCol="0"/>
          <a:lstStyle>
            <a:lvl1pPr algn="r">
              <a:defRPr sz="1050">
                <a:solidFill>
                  <a:schemeClr val="bg2">
                    <a:lumMod val="75000"/>
                  </a:schemeClr>
                </a:solidFill>
              </a:defRPr>
            </a:lvl1pPr>
          </a:lstStyle>
          <a:p>
            <a:pPr algn="r" rtl="0"/>
            <a:fld id="{C4B37875-7933-F345-AE65-E0AB5E984F8B}" type="slidenum">
              <a:rPr lang="en-US" smtClean="0"/>
              <a:pPr algn="r"/>
              <a:t>‹#›</a:t>
            </a:fld>
            <a:endParaRPr lang="en-US"/>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5" name="Text Placeholder 4">
            <a:extLst>
              <a:ext uri="{FF2B5EF4-FFF2-40B4-BE49-F238E27FC236}">
                <a16:creationId xmlns:a16="http://schemas.microsoft.com/office/drawing/2014/main" id="{C54AECF5-0324-684F-97CB-9BF3F5215C68}"/>
              </a:ext>
            </a:extLst>
          </p:cNvPr>
          <p:cNvSpPr>
            <a:spLocks noGrp="1"/>
          </p:cNvSpPr>
          <p:nvPr>
            <p:ph type="body" sz="quarter" idx="13"/>
          </p:nvPr>
        </p:nvSpPr>
        <p:spPr>
          <a:xfrm>
            <a:off x="1381876" y="6125192"/>
            <a:ext cx="5905044" cy="365760"/>
          </a:xfrm>
        </p:spPr>
        <p:txBody>
          <a:bodyPr lIns="0" tIns="0" rIns="0" bIns="0" rtlCol="0" anchor="ctr" anchorCtr="0"/>
          <a:lstStyle>
            <a:lvl1pPr marL="7938" indent="-7938">
              <a:lnSpc>
                <a:spcPct val="110000"/>
              </a:lnSpc>
              <a:spcBef>
                <a:spcPts val="0"/>
              </a:spcBef>
              <a:buNone/>
              <a:tabLst/>
              <a:defRPr sz="1050">
                <a:solidFill>
                  <a:schemeClr val="tx1"/>
                </a:solidFill>
              </a:defRPr>
            </a:lvl1pPr>
          </a:lstStyle>
          <a:p>
            <a:pPr lvl="0" rtl="0"/>
            <a:r>
              <a:rPr lang="fr-fr"/>
              <a:t>Click to edit Master text styles</a:t>
            </a:r>
          </a:p>
        </p:txBody>
      </p:sp>
      <p:sp>
        <p:nvSpPr>
          <p:cNvPr id="4" name="Text Placeholder 3">
            <a:extLst>
              <a:ext uri="{FF2B5EF4-FFF2-40B4-BE49-F238E27FC236}">
                <a16:creationId xmlns:a16="http://schemas.microsoft.com/office/drawing/2014/main" id="{493C3D50-5444-4F46-8BDF-BE2550E12F92}"/>
              </a:ext>
            </a:extLst>
          </p:cNvPr>
          <p:cNvSpPr>
            <a:spLocks noGrp="1"/>
          </p:cNvSpPr>
          <p:nvPr>
            <p:ph type="body" sz="quarter" idx="14"/>
          </p:nvPr>
        </p:nvSpPr>
        <p:spPr>
          <a:xfrm>
            <a:off x="1034877" y="2147028"/>
            <a:ext cx="4705523" cy="731838"/>
          </a:xfrm>
        </p:spPr>
        <p:txBody>
          <a:bodyPr lIns="0" tIns="0" rIns="0" bIns="0" rtlCol="0">
            <a:normAutofit/>
          </a:bodyPr>
          <a:lstStyle>
            <a:lvl1pPr marL="0" indent="0" algn="ctr">
              <a:buNone/>
              <a:tabLst/>
              <a:defRPr sz="2200" b="1">
                <a:solidFill>
                  <a:schemeClr val="accent1"/>
                </a:solidFill>
              </a:defRPr>
            </a:lvl1pPr>
            <a:lvl2pPr marL="0" indent="0" algn="ctr">
              <a:buNone/>
              <a:tabLst/>
              <a:defRPr sz="2200">
                <a:solidFill>
                  <a:schemeClr val="accent1"/>
                </a:solidFill>
              </a:defRPr>
            </a:lvl2pPr>
          </a:lstStyle>
          <a:p>
            <a:pPr lvl="0" rtl="0"/>
            <a:r>
              <a:rPr lang="fr-fr"/>
              <a:t>Click to edit Master text styles</a:t>
            </a:r>
          </a:p>
          <a:p>
            <a:pPr lvl="1" rtl="0"/>
            <a:r>
              <a:rPr lang="fr-fr"/>
              <a:t>Second level</a:t>
            </a:r>
          </a:p>
        </p:txBody>
      </p:sp>
      <p:sp>
        <p:nvSpPr>
          <p:cNvPr id="12" name="Text Placeholder 3">
            <a:extLst>
              <a:ext uri="{FF2B5EF4-FFF2-40B4-BE49-F238E27FC236}">
                <a16:creationId xmlns:a16="http://schemas.microsoft.com/office/drawing/2014/main" id="{C7EF8982-F964-2A47-A9FC-4C5E6AC21B67}"/>
              </a:ext>
            </a:extLst>
          </p:cNvPr>
          <p:cNvSpPr>
            <a:spLocks noGrp="1"/>
          </p:cNvSpPr>
          <p:nvPr>
            <p:ph type="body" sz="quarter" idx="15"/>
          </p:nvPr>
        </p:nvSpPr>
        <p:spPr>
          <a:xfrm>
            <a:off x="6451600" y="2147028"/>
            <a:ext cx="4705523" cy="731838"/>
          </a:xfrm>
        </p:spPr>
        <p:txBody>
          <a:bodyPr lIns="0" tIns="0" rIns="0" bIns="0" rtlCol="0">
            <a:normAutofit/>
          </a:bodyPr>
          <a:lstStyle>
            <a:lvl1pPr marL="0" indent="0" algn="ctr">
              <a:buNone/>
              <a:tabLst/>
              <a:defRPr sz="2200" b="1">
                <a:solidFill>
                  <a:schemeClr val="accent1"/>
                </a:solidFill>
              </a:defRPr>
            </a:lvl1pPr>
            <a:lvl2pPr marL="0" indent="0" algn="ctr">
              <a:buNone/>
              <a:tabLst/>
              <a:defRPr sz="2200">
                <a:solidFill>
                  <a:schemeClr val="accent1"/>
                </a:solidFill>
              </a:defRPr>
            </a:lvl2pPr>
          </a:lstStyle>
          <a:p>
            <a:pPr lvl="0" rtl="0"/>
            <a:r>
              <a:rPr lang="fr-fr"/>
              <a:t>Click to edit Master text styles</a:t>
            </a:r>
          </a:p>
          <a:p>
            <a:pPr lvl="1" rtl="0"/>
            <a:r>
              <a:rPr lang="fr-fr"/>
              <a:t>Second level</a:t>
            </a:r>
          </a:p>
        </p:txBody>
      </p:sp>
    </p:spTree>
    <p:extLst>
      <p:ext uri="{BB962C8B-B14F-4D97-AF65-F5344CB8AC3E}">
        <p14:creationId xmlns:p14="http://schemas.microsoft.com/office/powerpoint/2010/main" val="9727058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17902A2-02A9-104E-AD91-307C84058118}"/>
              </a:ext>
            </a:extLst>
          </p:cNvPr>
          <p:cNvSpPr/>
          <p:nvPr userDrawn="1"/>
        </p:nvSpPr>
        <p:spPr>
          <a:xfrm>
            <a:off x="0" y="3022600"/>
            <a:ext cx="12192000" cy="3835400"/>
          </a:xfrm>
          <a:prstGeom prst="rect">
            <a:avLst/>
          </a:prstGeom>
          <a:solidFill>
            <a:schemeClr val="accent5">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b="0" i="0">
              <a:latin typeface="Avenir Book" panose="02000503020000020003" pitchFamily="2" charset="0"/>
            </a:endParaRPr>
          </a:p>
        </p:txBody>
      </p:sp>
      <p:sp>
        <p:nvSpPr>
          <p:cNvPr id="2" name="Title 1">
            <a:extLst>
              <a:ext uri="{FF2B5EF4-FFF2-40B4-BE49-F238E27FC236}">
                <a16:creationId xmlns:a16="http://schemas.microsoft.com/office/drawing/2014/main" id="{D90D2698-AB0A-1F4A-9AC4-0657E5DB97CC}"/>
              </a:ext>
            </a:extLst>
          </p:cNvPr>
          <p:cNvSpPr>
            <a:spLocks noGrp="1"/>
          </p:cNvSpPr>
          <p:nvPr>
            <p:ph type="title"/>
          </p:nvPr>
        </p:nvSpPr>
        <p:spPr>
          <a:xfrm>
            <a:off x="704088" y="292608"/>
            <a:ext cx="10783823" cy="1232906"/>
          </a:xfrm>
        </p:spPr>
        <p:txBody>
          <a:bodyPr lIns="0" tIns="0" rIns="0" bIns="0" rtlCol="0" anchor="b" anchorCtr="0">
            <a:normAutofit/>
          </a:bodyPr>
          <a:lstStyle>
            <a:lvl1pPr algn="ctr">
              <a:defRPr sz="4000">
                <a:solidFill>
                  <a:schemeClr val="accent5"/>
                </a:solidFill>
              </a:defRPr>
            </a:lvl1pPr>
          </a:lstStyle>
          <a:p>
            <a:pPr rtl="0"/>
            <a:r>
              <a:rPr lang="fr-fr"/>
              <a:t>Click to edit Master title style</a:t>
            </a:r>
          </a:p>
        </p:txBody>
      </p:sp>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77015" y="6128172"/>
            <a:ext cx="310896" cy="365125"/>
          </a:xfrm>
        </p:spPr>
        <p:txBody>
          <a:bodyPr lIns="0" tIns="0" rIns="0" bIns="0" rtlCol="0"/>
          <a:lstStyle>
            <a:lvl1pPr algn="r">
              <a:defRPr sz="1050">
                <a:solidFill>
                  <a:schemeClr val="bg2">
                    <a:lumMod val="75000"/>
                  </a:schemeClr>
                </a:solidFill>
              </a:defRPr>
            </a:lvl1pPr>
          </a:lstStyle>
          <a:p>
            <a:pPr algn="r" rtl="0"/>
            <a:fld id="{C4B37875-7933-F345-AE65-E0AB5E984F8B}" type="slidenum">
              <a:rPr lang="en-US" smtClean="0"/>
              <a:pPr algn="r"/>
              <a:t>‹#›</a:t>
            </a:fld>
            <a:endParaRPr lang="en-US"/>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5" name="Text Placeholder 4">
            <a:extLst>
              <a:ext uri="{FF2B5EF4-FFF2-40B4-BE49-F238E27FC236}">
                <a16:creationId xmlns:a16="http://schemas.microsoft.com/office/drawing/2014/main" id="{C54AECF5-0324-684F-97CB-9BF3F5215C68}"/>
              </a:ext>
            </a:extLst>
          </p:cNvPr>
          <p:cNvSpPr>
            <a:spLocks noGrp="1"/>
          </p:cNvSpPr>
          <p:nvPr>
            <p:ph type="body" sz="quarter" idx="13"/>
          </p:nvPr>
        </p:nvSpPr>
        <p:spPr>
          <a:xfrm>
            <a:off x="1381876" y="6086787"/>
            <a:ext cx="9668354" cy="442570"/>
          </a:xfrm>
        </p:spPr>
        <p:txBody>
          <a:bodyPr lIns="0" tIns="0" rIns="0" bIns="0" rtlCol="0" anchor="ctr" anchorCtr="0">
            <a:normAutofit/>
          </a:bodyPr>
          <a:lstStyle>
            <a:lvl1pPr marL="7938" indent="-7938">
              <a:lnSpc>
                <a:spcPct val="110000"/>
              </a:lnSpc>
              <a:spcBef>
                <a:spcPts val="0"/>
              </a:spcBef>
              <a:buNone/>
              <a:tabLst/>
              <a:defRPr sz="900">
                <a:solidFill>
                  <a:schemeClr val="tx1"/>
                </a:solidFill>
              </a:defRPr>
            </a:lvl1pPr>
          </a:lstStyle>
          <a:p>
            <a:pPr lvl="0" rtl="0"/>
            <a:r>
              <a:rPr lang="fr-fr"/>
              <a:t>Click to edit Master text styles</a:t>
            </a:r>
          </a:p>
        </p:txBody>
      </p:sp>
      <p:sp>
        <p:nvSpPr>
          <p:cNvPr id="4" name="Text Placeholder 3">
            <a:extLst>
              <a:ext uri="{FF2B5EF4-FFF2-40B4-BE49-F238E27FC236}">
                <a16:creationId xmlns:a16="http://schemas.microsoft.com/office/drawing/2014/main" id="{493C3D50-5444-4F46-8BDF-BE2550E12F92}"/>
              </a:ext>
            </a:extLst>
          </p:cNvPr>
          <p:cNvSpPr>
            <a:spLocks noGrp="1"/>
          </p:cNvSpPr>
          <p:nvPr>
            <p:ph type="body" sz="quarter" idx="14"/>
          </p:nvPr>
        </p:nvSpPr>
        <p:spPr>
          <a:xfrm>
            <a:off x="764688" y="1918268"/>
            <a:ext cx="2167963" cy="1465544"/>
          </a:xfrm>
        </p:spPr>
        <p:txBody>
          <a:bodyPr lIns="0" tIns="0" rIns="0" bIns="0" rtlCol="0">
            <a:normAutofit/>
          </a:bodyPr>
          <a:lstStyle>
            <a:lvl1pPr marL="0" indent="0" algn="l">
              <a:buNone/>
              <a:tabLst/>
              <a:defRPr sz="1800" b="0">
                <a:solidFill>
                  <a:schemeClr val="tx1"/>
                </a:solidFill>
              </a:defRPr>
            </a:lvl1pPr>
            <a:lvl2pPr marL="0" indent="0" algn="l">
              <a:buNone/>
              <a:tabLst/>
              <a:defRPr sz="1800" b="0">
                <a:solidFill>
                  <a:schemeClr val="tx1"/>
                </a:solidFill>
              </a:defRPr>
            </a:lvl2pPr>
          </a:lstStyle>
          <a:p>
            <a:pPr lvl="0" rtl="0"/>
            <a:r>
              <a:rPr lang="fr-fr"/>
              <a:t>Click to edit Master text styles</a:t>
            </a:r>
          </a:p>
          <a:p>
            <a:pPr lvl="1" rtl="0"/>
            <a:r>
              <a:rPr lang="fr-fr"/>
              <a:t>Second level</a:t>
            </a:r>
          </a:p>
        </p:txBody>
      </p:sp>
      <p:sp>
        <p:nvSpPr>
          <p:cNvPr id="12" name="Text Placeholder 3">
            <a:extLst>
              <a:ext uri="{FF2B5EF4-FFF2-40B4-BE49-F238E27FC236}">
                <a16:creationId xmlns:a16="http://schemas.microsoft.com/office/drawing/2014/main" id="{C7EF8982-F964-2A47-A9FC-4C5E6AC21B67}"/>
              </a:ext>
            </a:extLst>
          </p:cNvPr>
          <p:cNvSpPr>
            <a:spLocks noGrp="1"/>
          </p:cNvSpPr>
          <p:nvPr>
            <p:ph type="body" sz="quarter" idx="15"/>
          </p:nvPr>
        </p:nvSpPr>
        <p:spPr>
          <a:xfrm>
            <a:off x="3561788" y="1918268"/>
            <a:ext cx="2112071" cy="827684"/>
          </a:xfrm>
        </p:spPr>
        <p:txBody>
          <a:bodyPr lIns="0" tIns="0" rIns="0" bIns="0" rtlCol="0">
            <a:normAutofit/>
          </a:bodyPr>
          <a:lstStyle>
            <a:lvl1pPr marL="0" indent="0" algn="l">
              <a:buNone/>
              <a:tabLst/>
              <a:defRPr sz="1800" b="0">
                <a:solidFill>
                  <a:schemeClr val="tx1"/>
                </a:solidFill>
              </a:defRPr>
            </a:lvl1pPr>
            <a:lvl2pPr marL="0" indent="0" algn="l">
              <a:buNone/>
              <a:tabLst/>
              <a:defRPr sz="1800" b="0">
                <a:solidFill>
                  <a:schemeClr val="tx1"/>
                </a:solidFill>
              </a:defRPr>
            </a:lvl2pPr>
          </a:lstStyle>
          <a:p>
            <a:pPr lvl="0" rtl="0"/>
            <a:r>
              <a:rPr lang="fr-fr"/>
              <a:t>Click to edit Master text styles</a:t>
            </a:r>
          </a:p>
          <a:p>
            <a:pPr lvl="1" rtl="0"/>
            <a:r>
              <a:rPr lang="fr-fr"/>
              <a:t>Second level</a:t>
            </a:r>
          </a:p>
        </p:txBody>
      </p:sp>
      <p:sp>
        <p:nvSpPr>
          <p:cNvPr id="20" name="Text Placeholder 3">
            <a:extLst>
              <a:ext uri="{FF2B5EF4-FFF2-40B4-BE49-F238E27FC236}">
                <a16:creationId xmlns:a16="http://schemas.microsoft.com/office/drawing/2014/main" id="{4F9D347C-3AAD-274B-8649-5E45007EADC1}"/>
              </a:ext>
            </a:extLst>
          </p:cNvPr>
          <p:cNvSpPr>
            <a:spLocks noGrp="1"/>
          </p:cNvSpPr>
          <p:nvPr>
            <p:ph type="body" sz="quarter" idx="16"/>
          </p:nvPr>
        </p:nvSpPr>
        <p:spPr>
          <a:xfrm>
            <a:off x="6280399" y="1916320"/>
            <a:ext cx="2319259" cy="927750"/>
          </a:xfrm>
        </p:spPr>
        <p:txBody>
          <a:bodyPr lIns="0" tIns="0" rIns="0" bIns="0" rtlCol="0">
            <a:normAutofit/>
          </a:bodyPr>
          <a:lstStyle>
            <a:lvl1pPr marL="0" indent="0" algn="l">
              <a:buNone/>
              <a:tabLst/>
              <a:defRPr sz="1800" b="0">
                <a:solidFill>
                  <a:schemeClr val="tx1"/>
                </a:solidFill>
              </a:defRPr>
            </a:lvl1pPr>
            <a:lvl2pPr marL="0" indent="0" algn="l">
              <a:buNone/>
              <a:tabLst/>
              <a:defRPr sz="1800" b="0">
                <a:solidFill>
                  <a:schemeClr val="tx1"/>
                </a:solidFill>
              </a:defRPr>
            </a:lvl2pPr>
          </a:lstStyle>
          <a:p>
            <a:pPr lvl="0" rtl="0"/>
            <a:r>
              <a:rPr lang="fr-fr"/>
              <a:t>Click to edit Master text styles</a:t>
            </a:r>
          </a:p>
          <a:p>
            <a:pPr lvl="1" rtl="0"/>
            <a:r>
              <a:rPr lang="fr-fr"/>
              <a:t>Second level</a:t>
            </a:r>
          </a:p>
        </p:txBody>
      </p:sp>
      <p:sp>
        <p:nvSpPr>
          <p:cNvPr id="22" name="Text Placeholder 3">
            <a:extLst>
              <a:ext uri="{FF2B5EF4-FFF2-40B4-BE49-F238E27FC236}">
                <a16:creationId xmlns:a16="http://schemas.microsoft.com/office/drawing/2014/main" id="{F6E2B37D-6711-0728-88CC-BA454E54B600}"/>
              </a:ext>
            </a:extLst>
          </p:cNvPr>
          <p:cNvSpPr>
            <a:spLocks noGrp="1"/>
          </p:cNvSpPr>
          <p:nvPr>
            <p:ph type="body" sz="quarter" idx="18"/>
          </p:nvPr>
        </p:nvSpPr>
        <p:spPr>
          <a:xfrm>
            <a:off x="9229546" y="1916320"/>
            <a:ext cx="2204848" cy="927750"/>
          </a:xfrm>
        </p:spPr>
        <p:txBody>
          <a:bodyPr lIns="0" tIns="0" rIns="0" bIns="0" rtlCol="0">
            <a:normAutofit/>
          </a:bodyPr>
          <a:lstStyle>
            <a:lvl1pPr marL="0" indent="0" algn="l">
              <a:buNone/>
              <a:tabLst/>
              <a:defRPr sz="1800" b="0">
                <a:solidFill>
                  <a:schemeClr val="tx1"/>
                </a:solidFill>
              </a:defRPr>
            </a:lvl1pPr>
            <a:lvl2pPr marL="0" indent="0" algn="l">
              <a:buNone/>
              <a:tabLst/>
              <a:defRPr sz="1800" b="0">
                <a:solidFill>
                  <a:schemeClr val="tx1"/>
                </a:solidFill>
              </a:defRPr>
            </a:lvl2pPr>
          </a:lstStyle>
          <a:p>
            <a:pPr lvl="0" rtl="0"/>
            <a:r>
              <a:rPr lang="fr-fr"/>
              <a:t>Click to edit Master text styles</a:t>
            </a:r>
          </a:p>
          <a:p>
            <a:pPr lvl="1" rtl="0"/>
            <a:r>
              <a:rPr lang="fr-fr"/>
              <a:t>Second level</a:t>
            </a:r>
          </a:p>
        </p:txBody>
      </p:sp>
    </p:spTree>
    <p:extLst>
      <p:ext uri="{BB962C8B-B14F-4D97-AF65-F5344CB8AC3E}">
        <p14:creationId xmlns:p14="http://schemas.microsoft.com/office/powerpoint/2010/main" val="1023816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D2698-AB0A-1F4A-9AC4-0657E5DB97CC}"/>
              </a:ext>
            </a:extLst>
          </p:cNvPr>
          <p:cNvSpPr>
            <a:spLocks noGrp="1"/>
          </p:cNvSpPr>
          <p:nvPr>
            <p:ph type="title"/>
          </p:nvPr>
        </p:nvSpPr>
        <p:spPr>
          <a:xfrm>
            <a:off x="704088" y="292608"/>
            <a:ext cx="10783823" cy="1232906"/>
          </a:xfrm>
        </p:spPr>
        <p:txBody>
          <a:bodyPr lIns="0" tIns="0" rIns="0" bIns="0" rtlCol="0" anchor="b" anchorCtr="0">
            <a:normAutofit/>
          </a:bodyPr>
          <a:lstStyle>
            <a:lvl1pPr>
              <a:defRPr sz="4000">
                <a:solidFill>
                  <a:srgbClr val="510C76"/>
                </a:solidFill>
              </a:defRPr>
            </a:lvl1pPr>
          </a:lstStyle>
          <a:p>
            <a:pPr rtl="0"/>
            <a:r>
              <a:rPr lang="fr-fr"/>
              <a:t>Click to edit Master title style</a:t>
            </a:r>
          </a:p>
        </p:txBody>
      </p:sp>
      <p:sp>
        <p:nvSpPr>
          <p:cNvPr id="3" name="Content Placeholder 2">
            <a:extLst>
              <a:ext uri="{FF2B5EF4-FFF2-40B4-BE49-F238E27FC236}">
                <a16:creationId xmlns:a16="http://schemas.microsoft.com/office/drawing/2014/main" id="{C304DF8B-4D7D-D743-BC2A-C4D306CE3905}"/>
              </a:ext>
            </a:extLst>
          </p:cNvPr>
          <p:cNvSpPr>
            <a:spLocks noGrp="1"/>
          </p:cNvSpPr>
          <p:nvPr>
            <p:ph idx="1"/>
          </p:nvPr>
        </p:nvSpPr>
        <p:spPr>
          <a:xfrm>
            <a:off x="2064774" y="1884360"/>
            <a:ext cx="9423136" cy="1010611"/>
          </a:xfrm>
        </p:spPr>
        <p:txBody>
          <a:bodyPr lIns="0" tIns="0" rIns="0" bIns="0" rtlCol="0" anchor="ctr" anchorCtr="0">
            <a:normAutofit/>
          </a:bodyPr>
          <a:lstStyle>
            <a:lvl1pPr marL="0" indent="0">
              <a:lnSpc>
                <a:spcPct val="100000"/>
              </a:lnSpc>
              <a:spcBef>
                <a:spcPts val="1800"/>
              </a:spcBef>
              <a:buClr>
                <a:srgbClr val="510C76"/>
              </a:buClr>
              <a:buNone/>
              <a:defRPr sz="2400" b="0" i="0">
                <a:solidFill>
                  <a:schemeClr val="accent1"/>
                </a:solidFill>
                <a:latin typeface="Avenir Book" panose="02000503020000020003" pitchFamily="2" charset="0"/>
              </a:defRPr>
            </a:lvl1pPr>
            <a:lvl2pPr marL="14288" indent="0">
              <a:lnSpc>
                <a:spcPct val="100000"/>
              </a:lnSpc>
              <a:spcBef>
                <a:spcPts val="600"/>
              </a:spcBef>
              <a:buClr>
                <a:srgbClr val="510C76"/>
              </a:buClr>
              <a:buFont typeface="System Font Regular"/>
              <a:buNone/>
              <a:tabLst/>
              <a:defRPr sz="2400" b="0">
                <a:solidFill>
                  <a:schemeClr val="tx1"/>
                </a:solidFill>
                <a:latin typeface="Avenir Book" panose="02000503020000020003" pitchFamily="2" charset="0"/>
              </a:defRPr>
            </a:lvl2pPr>
            <a:lvl3pPr>
              <a:buClr>
                <a:srgbClr val="510C76"/>
              </a:buClr>
              <a:defRPr sz="1100">
                <a:solidFill>
                  <a:schemeClr val="tx1"/>
                </a:solidFill>
              </a:defRPr>
            </a:lvl3pPr>
            <a:lvl4pPr>
              <a:buClr>
                <a:srgbClr val="510C76"/>
              </a:buClr>
              <a:defRPr sz="1050">
                <a:solidFill>
                  <a:schemeClr val="tx1"/>
                </a:solidFill>
              </a:defRPr>
            </a:lvl4pPr>
            <a:lvl5pPr>
              <a:buClr>
                <a:srgbClr val="510C76"/>
              </a:buClr>
              <a:defRPr sz="1050">
                <a:solidFill>
                  <a:schemeClr val="tx1"/>
                </a:solidFill>
              </a:defRPr>
            </a:lvl5pPr>
          </a:lstStyle>
          <a:p>
            <a:pPr lvl="0" rtl="0"/>
            <a:r>
              <a:rPr lang="fr-fr"/>
              <a:t>Click to edit Master text styles</a:t>
            </a:r>
          </a:p>
          <a:p>
            <a:pPr lvl="1" rtl="0"/>
            <a:r>
              <a:rPr lang="fr-fr"/>
              <a:t>Second level</a:t>
            </a:r>
          </a:p>
        </p:txBody>
      </p:sp>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77015" y="6128172"/>
            <a:ext cx="310896" cy="365125"/>
          </a:xfrm>
        </p:spPr>
        <p:txBody>
          <a:bodyPr lIns="0" tIns="0" rIns="0" bIns="0" rtlCol="0"/>
          <a:lstStyle>
            <a:lvl1pPr algn="r">
              <a:defRPr sz="1050">
                <a:solidFill>
                  <a:schemeClr val="bg2">
                    <a:lumMod val="75000"/>
                  </a:schemeClr>
                </a:solidFill>
              </a:defRPr>
            </a:lvl1pPr>
          </a:lstStyle>
          <a:p>
            <a:pPr algn="r" rtl="0"/>
            <a:fld id="{C4B37875-7933-F345-AE65-E0AB5E984F8B}" type="slidenum">
              <a:rPr lang="en-US" smtClean="0"/>
              <a:pPr algn="r"/>
              <a:t>‹#›</a:t>
            </a:fld>
            <a:endParaRPr lang="en-US"/>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5" name="Text Placeholder 4">
            <a:extLst>
              <a:ext uri="{FF2B5EF4-FFF2-40B4-BE49-F238E27FC236}">
                <a16:creationId xmlns:a16="http://schemas.microsoft.com/office/drawing/2014/main" id="{C54AECF5-0324-684F-97CB-9BF3F5215C68}"/>
              </a:ext>
            </a:extLst>
          </p:cNvPr>
          <p:cNvSpPr>
            <a:spLocks noGrp="1"/>
          </p:cNvSpPr>
          <p:nvPr>
            <p:ph type="body" sz="quarter" idx="13"/>
          </p:nvPr>
        </p:nvSpPr>
        <p:spPr>
          <a:xfrm>
            <a:off x="1381875" y="6125192"/>
            <a:ext cx="9646765" cy="365760"/>
          </a:xfrm>
        </p:spPr>
        <p:txBody>
          <a:bodyPr lIns="0" tIns="0" rIns="0" bIns="0" rtlCol="0" anchor="ctr" anchorCtr="0">
            <a:normAutofit/>
          </a:bodyPr>
          <a:lstStyle>
            <a:lvl1pPr marL="7938" indent="-7938">
              <a:lnSpc>
                <a:spcPct val="110000"/>
              </a:lnSpc>
              <a:buNone/>
              <a:tabLst/>
              <a:defRPr sz="900">
                <a:solidFill>
                  <a:schemeClr val="tx1"/>
                </a:solidFill>
              </a:defRPr>
            </a:lvl1pPr>
          </a:lstStyle>
          <a:p>
            <a:pPr lvl="0" rtl="0"/>
            <a:r>
              <a:rPr lang="fr-fr"/>
              <a:t>Click to edit Master text styles</a:t>
            </a:r>
          </a:p>
        </p:txBody>
      </p:sp>
      <p:sp>
        <p:nvSpPr>
          <p:cNvPr id="8" name="Picture Placeholder 11">
            <a:extLst>
              <a:ext uri="{FF2B5EF4-FFF2-40B4-BE49-F238E27FC236}">
                <a16:creationId xmlns:a16="http://schemas.microsoft.com/office/drawing/2014/main" id="{2128EABD-CCDF-214E-9B69-9B3E0F7A756F}"/>
              </a:ext>
            </a:extLst>
          </p:cNvPr>
          <p:cNvSpPr>
            <a:spLocks noGrp="1"/>
          </p:cNvSpPr>
          <p:nvPr>
            <p:ph type="pic" sz="quarter" idx="14" hasCustomPrompt="1"/>
          </p:nvPr>
        </p:nvSpPr>
        <p:spPr>
          <a:xfrm>
            <a:off x="704089" y="1884360"/>
            <a:ext cx="1010611" cy="1010611"/>
          </a:xfrm>
          <a:prstGeom prst="ellipse">
            <a:avLst/>
          </a:prstGeom>
          <a:solidFill>
            <a:schemeClr val="accent1"/>
          </a:solidFill>
        </p:spPr>
        <p:txBody>
          <a:bodyPr rtlCol="0" anchor="ctr" anchorCtr="0">
            <a:normAutofit/>
          </a:bodyPr>
          <a:lstStyle>
            <a:lvl1pPr marL="7938" indent="-7938" algn="ctr">
              <a:buNone/>
              <a:tabLst/>
              <a:defRPr sz="1600">
                <a:solidFill>
                  <a:schemeClr val="bg1"/>
                </a:solidFill>
              </a:defRPr>
            </a:lvl1pPr>
          </a:lstStyle>
          <a:p>
            <a:pPr rtl="0"/>
            <a:r>
              <a:rPr lang="fr-fr"/>
              <a:t>Icon</a:t>
            </a:r>
          </a:p>
        </p:txBody>
      </p:sp>
      <p:sp>
        <p:nvSpPr>
          <p:cNvPr id="9" name="Picture Placeholder 11">
            <a:extLst>
              <a:ext uri="{FF2B5EF4-FFF2-40B4-BE49-F238E27FC236}">
                <a16:creationId xmlns:a16="http://schemas.microsoft.com/office/drawing/2014/main" id="{A96CC7A1-47ED-0741-995C-52BA1CC7A95F}"/>
              </a:ext>
            </a:extLst>
          </p:cNvPr>
          <p:cNvSpPr>
            <a:spLocks noGrp="1"/>
          </p:cNvSpPr>
          <p:nvPr>
            <p:ph type="pic" sz="quarter" idx="15" hasCustomPrompt="1"/>
          </p:nvPr>
        </p:nvSpPr>
        <p:spPr>
          <a:xfrm>
            <a:off x="686411" y="3253816"/>
            <a:ext cx="1010611" cy="1010611"/>
          </a:xfrm>
          <a:prstGeom prst="ellipse">
            <a:avLst/>
          </a:prstGeom>
          <a:solidFill>
            <a:schemeClr val="accent1"/>
          </a:solidFill>
        </p:spPr>
        <p:txBody>
          <a:bodyPr rtlCol="0" anchor="ctr" anchorCtr="0">
            <a:normAutofit/>
          </a:bodyPr>
          <a:lstStyle>
            <a:lvl1pPr marL="7938" indent="-7938" algn="ctr">
              <a:buNone/>
              <a:tabLst/>
              <a:defRPr sz="1600">
                <a:solidFill>
                  <a:schemeClr val="bg1"/>
                </a:solidFill>
              </a:defRPr>
            </a:lvl1pPr>
          </a:lstStyle>
          <a:p>
            <a:pPr rtl="0"/>
            <a:r>
              <a:rPr lang="fr-fr"/>
              <a:t>Icon</a:t>
            </a:r>
          </a:p>
        </p:txBody>
      </p:sp>
      <p:sp>
        <p:nvSpPr>
          <p:cNvPr id="10" name="Picture Placeholder 11">
            <a:extLst>
              <a:ext uri="{FF2B5EF4-FFF2-40B4-BE49-F238E27FC236}">
                <a16:creationId xmlns:a16="http://schemas.microsoft.com/office/drawing/2014/main" id="{FCF4738D-1190-2246-BA80-77B131731A3E}"/>
              </a:ext>
            </a:extLst>
          </p:cNvPr>
          <p:cNvSpPr>
            <a:spLocks noGrp="1"/>
          </p:cNvSpPr>
          <p:nvPr>
            <p:ph type="pic" sz="quarter" idx="16" hasCustomPrompt="1"/>
          </p:nvPr>
        </p:nvSpPr>
        <p:spPr>
          <a:xfrm>
            <a:off x="686410" y="4623273"/>
            <a:ext cx="1010611" cy="1010611"/>
          </a:xfrm>
          <a:prstGeom prst="ellipse">
            <a:avLst/>
          </a:prstGeom>
          <a:solidFill>
            <a:schemeClr val="accent1"/>
          </a:solidFill>
        </p:spPr>
        <p:txBody>
          <a:bodyPr rtlCol="0" anchor="ctr" anchorCtr="0">
            <a:normAutofit/>
          </a:bodyPr>
          <a:lstStyle>
            <a:lvl1pPr marL="7938" indent="-7938" algn="ctr">
              <a:buNone/>
              <a:tabLst/>
              <a:defRPr sz="1600">
                <a:solidFill>
                  <a:schemeClr val="bg1"/>
                </a:solidFill>
              </a:defRPr>
            </a:lvl1pPr>
          </a:lstStyle>
          <a:p>
            <a:pPr rtl="0"/>
            <a:r>
              <a:rPr lang="fr-fr"/>
              <a:t>Icon</a:t>
            </a:r>
          </a:p>
        </p:txBody>
      </p:sp>
      <p:sp>
        <p:nvSpPr>
          <p:cNvPr id="17" name="Content Placeholder 2">
            <a:extLst>
              <a:ext uri="{FF2B5EF4-FFF2-40B4-BE49-F238E27FC236}">
                <a16:creationId xmlns:a16="http://schemas.microsoft.com/office/drawing/2014/main" id="{2DC6C6CD-C655-674D-BCD4-02A3C920CBA2}"/>
              </a:ext>
            </a:extLst>
          </p:cNvPr>
          <p:cNvSpPr>
            <a:spLocks noGrp="1"/>
          </p:cNvSpPr>
          <p:nvPr>
            <p:ph idx="17"/>
          </p:nvPr>
        </p:nvSpPr>
        <p:spPr>
          <a:xfrm>
            <a:off x="2064774" y="3253816"/>
            <a:ext cx="9423136" cy="1010611"/>
          </a:xfrm>
        </p:spPr>
        <p:txBody>
          <a:bodyPr lIns="0" tIns="0" rIns="0" bIns="0" rtlCol="0" anchor="ctr" anchorCtr="0">
            <a:normAutofit/>
          </a:bodyPr>
          <a:lstStyle>
            <a:lvl1pPr marL="0" indent="0">
              <a:lnSpc>
                <a:spcPct val="100000"/>
              </a:lnSpc>
              <a:spcBef>
                <a:spcPts val="1800"/>
              </a:spcBef>
              <a:buClr>
                <a:srgbClr val="510C76"/>
              </a:buClr>
              <a:buNone/>
              <a:defRPr sz="2400" b="0" i="0">
                <a:solidFill>
                  <a:schemeClr val="accent1"/>
                </a:solidFill>
                <a:latin typeface="Avenir Book" panose="02000503020000020003" pitchFamily="2" charset="0"/>
              </a:defRPr>
            </a:lvl1pPr>
            <a:lvl2pPr marL="14288" indent="0">
              <a:lnSpc>
                <a:spcPct val="100000"/>
              </a:lnSpc>
              <a:spcBef>
                <a:spcPts val="600"/>
              </a:spcBef>
              <a:buClr>
                <a:srgbClr val="510C76"/>
              </a:buClr>
              <a:buFont typeface="System Font Regular"/>
              <a:buNone/>
              <a:tabLst/>
              <a:defRPr sz="2400" b="0">
                <a:solidFill>
                  <a:schemeClr val="tx1"/>
                </a:solidFill>
                <a:latin typeface="Avenir Book" panose="02000503020000020003" pitchFamily="2" charset="0"/>
              </a:defRPr>
            </a:lvl2pPr>
            <a:lvl3pPr>
              <a:buClr>
                <a:srgbClr val="510C76"/>
              </a:buClr>
              <a:defRPr sz="1100">
                <a:solidFill>
                  <a:schemeClr val="tx1"/>
                </a:solidFill>
              </a:defRPr>
            </a:lvl3pPr>
            <a:lvl4pPr>
              <a:buClr>
                <a:srgbClr val="510C76"/>
              </a:buClr>
              <a:defRPr sz="1050">
                <a:solidFill>
                  <a:schemeClr val="tx1"/>
                </a:solidFill>
              </a:defRPr>
            </a:lvl4pPr>
            <a:lvl5pPr>
              <a:buClr>
                <a:srgbClr val="510C76"/>
              </a:buClr>
              <a:defRPr sz="1050">
                <a:solidFill>
                  <a:schemeClr val="tx1"/>
                </a:solidFill>
              </a:defRPr>
            </a:lvl5pPr>
          </a:lstStyle>
          <a:p>
            <a:pPr lvl="0" rtl="0"/>
            <a:r>
              <a:rPr lang="fr-fr"/>
              <a:t>Click to edit Master text styles</a:t>
            </a:r>
          </a:p>
          <a:p>
            <a:pPr lvl="1" rtl="0"/>
            <a:r>
              <a:rPr lang="fr-fr"/>
              <a:t>Second level</a:t>
            </a:r>
          </a:p>
        </p:txBody>
      </p:sp>
      <p:sp>
        <p:nvSpPr>
          <p:cNvPr id="18" name="Content Placeholder 2">
            <a:extLst>
              <a:ext uri="{FF2B5EF4-FFF2-40B4-BE49-F238E27FC236}">
                <a16:creationId xmlns:a16="http://schemas.microsoft.com/office/drawing/2014/main" id="{7B7FEB0C-EF6B-4643-8E9B-EB2DE8266108}"/>
              </a:ext>
            </a:extLst>
          </p:cNvPr>
          <p:cNvSpPr>
            <a:spLocks noGrp="1"/>
          </p:cNvSpPr>
          <p:nvPr>
            <p:ph idx="18"/>
          </p:nvPr>
        </p:nvSpPr>
        <p:spPr>
          <a:xfrm>
            <a:off x="2064774" y="4623272"/>
            <a:ext cx="9423136" cy="1010611"/>
          </a:xfrm>
        </p:spPr>
        <p:txBody>
          <a:bodyPr lIns="0" tIns="0" rIns="0" bIns="0" rtlCol="0" anchor="ctr" anchorCtr="0">
            <a:normAutofit/>
          </a:bodyPr>
          <a:lstStyle>
            <a:lvl1pPr marL="0" indent="0">
              <a:lnSpc>
                <a:spcPct val="100000"/>
              </a:lnSpc>
              <a:spcBef>
                <a:spcPts val="1800"/>
              </a:spcBef>
              <a:buClr>
                <a:srgbClr val="510C76"/>
              </a:buClr>
              <a:buNone/>
              <a:defRPr sz="2400" b="0" i="0">
                <a:solidFill>
                  <a:schemeClr val="accent1"/>
                </a:solidFill>
                <a:latin typeface="Avenir Book" panose="02000503020000020003" pitchFamily="2" charset="0"/>
              </a:defRPr>
            </a:lvl1pPr>
            <a:lvl2pPr marL="14288" indent="0">
              <a:lnSpc>
                <a:spcPct val="100000"/>
              </a:lnSpc>
              <a:spcBef>
                <a:spcPts val="600"/>
              </a:spcBef>
              <a:buClr>
                <a:srgbClr val="510C76"/>
              </a:buClr>
              <a:buFont typeface="System Font Regular"/>
              <a:buNone/>
              <a:tabLst/>
              <a:defRPr sz="2400" b="0">
                <a:solidFill>
                  <a:schemeClr val="tx1"/>
                </a:solidFill>
                <a:latin typeface="Avenir Book" panose="02000503020000020003" pitchFamily="2" charset="0"/>
              </a:defRPr>
            </a:lvl2pPr>
            <a:lvl3pPr>
              <a:buClr>
                <a:srgbClr val="510C76"/>
              </a:buClr>
              <a:defRPr sz="1100">
                <a:solidFill>
                  <a:schemeClr val="tx1"/>
                </a:solidFill>
              </a:defRPr>
            </a:lvl3pPr>
            <a:lvl4pPr>
              <a:buClr>
                <a:srgbClr val="510C76"/>
              </a:buClr>
              <a:defRPr sz="1050">
                <a:solidFill>
                  <a:schemeClr val="tx1"/>
                </a:solidFill>
              </a:defRPr>
            </a:lvl4pPr>
            <a:lvl5pPr>
              <a:buClr>
                <a:srgbClr val="510C76"/>
              </a:buClr>
              <a:defRPr sz="1050">
                <a:solidFill>
                  <a:schemeClr val="tx1"/>
                </a:solidFill>
              </a:defRPr>
            </a:lvl5pPr>
          </a:lstStyle>
          <a:p>
            <a:pPr lvl="0" rtl="0"/>
            <a:r>
              <a:rPr lang="fr-fr"/>
              <a:t>Click to edit Master text styles</a:t>
            </a:r>
          </a:p>
          <a:p>
            <a:pPr lvl="1" rtl="0"/>
            <a:r>
              <a:rPr lang="fr-fr"/>
              <a:t>Second level</a:t>
            </a:r>
          </a:p>
        </p:txBody>
      </p:sp>
    </p:spTree>
    <p:extLst>
      <p:ext uri="{BB962C8B-B14F-4D97-AF65-F5344CB8AC3E}">
        <p14:creationId xmlns:p14="http://schemas.microsoft.com/office/powerpoint/2010/main" val="4713662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D2698-AB0A-1F4A-9AC4-0657E5DB97CC}"/>
              </a:ext>
            </a:extLst>
          </p:cNvPr>
          <p:cNvSpPr>
            <a:spLocks noGrp="1"/>
          </p:cNvSpPr>
          <p:nvPr>
            <p:ph type="title"/>
          </p:nvPr>
        </p:nvSpPr>
        <p:spPr>
          <a:xfrm>
            <a:off x="704088" y="292608"/>
            <a:ext cx="10783823" cy="1232906"/>
          </a:xfrm>
        </p:spPr>
        <p:txBody>
          <a:bodyPr lIns="0" tIns="0" rIns="0" bIns="0" rtlCol="0" anchor="b" anchorCtr="0">
            <a:normAutofit/>
          </a:bodyPr>
          <a:lstStyle>
            <a:lvl1pPr>
              <a:defRPr sz="4000">
                <a:solidFill>
                  <a:schemeClr val="tx2"/>
                </a:solidFill>
              </a:defRPr>
            </a:lvl1pPr>
          </a:lstStyle>
          <a:p>
            <a:pPr rtl="0"/>
            <a:r>
              <a:rPr lang="fr-fr"/>
              <a:t>Click to edit Master title style</a:t>
            </a:r>
          </a:p>
        </p:txBody>
      </p:sp>
      <p:sp>
        <p:nvSpPr>
          <p:cNvPr id="3" name="Content Placeholder 2">
            <a:extLst>
              <a:ext uri="{FF2B5EF4-FFF2-40B4-BE49-F238E27FC236}">
                <a16:creationId xmlns:a16="http://schemas.microsoft.com/office/drawing/2014/main" id="{C304DF8B-4D7D-D743-BC2A-C4D306CE3905}"/>
              </a:ext>
            </a:extLst>
          </p:cNvPr>
          <p:cNvSpPr>
            <a:spLocks noGrp="1"/>
          </p:cNvSpPr>
          <p:nvPr>
            <p:ph idx="1"/>
          </p:nvPr>
        </p:nvSpPr>
        <p:spPr>
          <a:xfrm>
            <a:off x="2064774" y="1884360"/>
            <a:ext cx="9423136" cy="1010611"/>
          </a:xfrm>
        </p:spPr>
        <p:txBody>
          <a:bodyPr lIns="0" tIns="0" rIns="0" bIns="0" rtlCol="0" anchor="ctr" anchorCtr="0">
            <a:normAutofit/>
          </a:bodyPr>
          <a:lstStyle>
            <a:lvl1pPr marL="0" indent="0">
              <a:lnSpc>
                <a:spcPct val="100000"/>
              </a:lnSpc>
              <a:spcBef>
                <a:spcPts val="1800"/>
              </a:spcBef>
              <a:buClr>
                <a:srgbClr val="510C76"/>
              </a:buClr>
              <a:buNone/>
              <a:defRPr sz="2400" b="0" i="0">
                <a:solidFill>
                  <a:schemeClr val="tx2"/>
                </a:solidFill>
                <a:latin typeface="Avenir Book" panose="02000503020000020003" pitchFamily="2" charset="0"/>
              </a:defRPr>
            </a:lvl1pPr>
            <a:lvl2pPr marL="14288" indent="0">
              <a:lnSpc>
                <a:spcPct val="100000"/>
              </a:lnSpc>
              <a:spcBef>
                <a:spcPts val="600"/>
              </a:spcBef>
              <a:buClr>
                <a:srgbClr val="510C76"/>
              </a:buClr>
              <a:buFont typeface="System Font Regular"/>
              <a:buNone/>
              <a:tabLst/>
              <a:defRPr sz="2400" b="0">
                <a:solidFill>
                  <a:schemeClr val="tx1"/>
                </a:solidFill>
                <a:latin typeface="Avenir Book" panose="02000503020000020003" pitchFamily="2" charset="0"/>
              </a:defRPr>
            </a:lvl2pPr>
            <a:lvl3pPr>
              <a:buClr>
                <a:srgbClr val="510C76"/>
              </a:buClr>
              <a:defRPr sz="1100">
                <a:solidFill>
                  <a:schemeClr val="tx1"/>
                </a:solidFill>
              </a:defRPr>
            </a:lvl3pPr>
            <a:lvl4pPr>
              <a:buClr>
                <a:srgbClr val="510C76"/>
              </a:buClr>
              <a:defRPr sz="1050">
                <a:solidFill>
                  <a:schemeClr val="tx1"/>
                </a:solidFill>
              </a:defRPr>
            </a:lvl4pPr>
            <a:lvl5pPr>
              <a:buClr>
                <a:srgbClr val="510C76"/>
              </a:buClr>
              <a:defRPr sz="1050">
                <a:solidFill>
                  <a:schemeClr val="tx1"/>
                </a:solidFill>
              </a:defRPr>
            </a:lvl5pPr>
          </a:lstStyle>
          <a:p>
            <a:pPr lvl="0" rtl="0"/>
            <a:r>
              <a:rPr lang="fr-fr"/>
              <a:t>Click to edit Master text styles</a:t>
            </a:r>
          </a:p>
          <a:p>
            <a:pPr lvl="1" rtl="0"/>
            <a:r>
              <a:rPr lang="fr-fr"/>
              <a:t>Second level</a:t>
            </a:r>
          </a:p>
        </p:txBody>
      </p:sp>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77015" y="6128172"/>
            <a:ext cx="310896" cy="365125"/>
          </a:xfrm>
        </p:spPr>
        <p:txBody>
          <a:bodyPr lIns="0" tIns="0" rIns="0" bIns="0" rtlCol="0"/>
          <a:lstStyle>
            <a:lvl1pPr algn="r">
              <a:defRPr sz="1050">
                <a:solidFill>
                  <a:schemeClr val="bg2">
                    <a:lumMod val="75000"/>
                  </a:schemeClr>
                </a:solidFill>
              </a:defRPr>
            </a:lvl1pPr>
          </a:lstStyle>
          <a:p>
            <a:pPr algn="r" rtl="0"/>
            <a:fld id="{C4B37875-7933-F345-AE65-E0AB5E984F8B}" type="slidenum">
              <a:rPr lang="en-US" smtClean="0"/>
              <a:pPr algn="r"/>
              <a:t>‹#›</a:t>
            </a:fld>
            <a:endParaRPr lang="en-US"/>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5" name="Text Placeholder 4">
            <a:extLst>
              <a:ext uri="{FF2B5EF4-FFF2-40B4-BE49-F238E27FC236}">
                <a16:creationId xmlns:a16="http://schemas.microsoft.com/office/drawing/2014/main" id="{C54AECF5-0324-684F-97CB-9BF3F5215C68}"/>
              </a:ext>
            </a:extLst>
          </p:cNvPr>
          <p:cNvSpPr>
            <a:spLocks noGrp="1"/>
          </p:cNvSpPr>
          <p:nvPr>
            <p:ph type="body" sz="quarter" idx="13"/>
          </p:nvPr>
        </p:nvSpPr>
        <p:spPr>
          <a:xfrm>
            <a:off x="1381875" y="6125192"/>
            <a:ext cx="9646765" cy="365760"/>
          </a:xfrm>
        </p:spPr>
        <p:txBody>
          <a:bodyPr lIns="0" tIns="0" rIns="0" bIns="0" rtlCol="0" anchor="ctr" anchorCtr="0">
            <a:normAutofit/>
          </a:bodyPr>
          <a:lstStyle>
            <a:lvl1pPr marL="7938" indent="-7938">
              <a:lnSpc>
                <a:spcPct val="110000"/>
              </a:lnSpc>
              <a:buNone/>
              <a:tabLst/>
              <a:defRPr sz="900">
                <a:solidFill>
                  <a:schemeClr val="tx1"/>
                </a:solidFill>
              </a:defRPr>
            </a:lvl1pPr>
          </a:lstStyle>
          <a:p>
            <a:pPr lvl="0" rtl="0"/>
            <a:r>
              <a:rPr lang="fr-fr"/>
              <a:t>Click to edit Master text styles</a:t>
            </a:r>
          </a:p>
        </p:txBody>
      </p:sp>
      <p:sp>
        <p:nvSpPr>
          <p:cNvPr id="8" name="Picture Placeholder 11">
            <a:extLst>
              <a:ext uri="{FF2B5EF4-FFF2-40B4-BE49-F238E27FC236}">
                <a16:creationId xmlns:a16="http://schemas.microsoft.com/office/drawing/2014/main" id="{2128EABD-CCDF-214E-9B69-9B3E0F7A756F}"/>
              </a:ext>
            </a:extLst>
          </p:cNvPr>
          <p:cNvSpPr>
            <a:spLocks noGrp="1"/>
          </p:cNvSpPr>
          <p:nvPr>
            <p:ph type="pic" sz="quarter" idx="14" hasCustomPrompt="1"/>
          </p:nvPr>
        </p:nvSpPr>
        <p:spPr>
          <a:xfrm>
            <a:off x="704089" y="1884360"/>
            <a:ext cx="1010611" cy="1010611"/>
          </a:xfrm>
          <a:prstGeom prst="ellipse">
            <a:avLst/>
          </a:prstGeom>
          <a:solidFill>
            <a:schemeClr val="tx2"/>
          </a:solidFill>
        </p:spPr>
        <p:txBody>
          <a:bodyPr rtlCol="0" anchor="ctr" anchorCtr="0">
            <a:normAutofit/>
          </a:bodyPr>
          <a:lstStyle>
            <a:lvl1pPr marL="7938" indent="-7938" algn="ctr">
              <a:buNone/>
              <a:tabLst/>
              <a:defRPr sz="1600">
                <a:solidFill>
                  <a:schemeClr val="bg1"/>
                </a:solidFill>
              </a:defRPr>
            </a:lvl1pPr>
          </a:lstStyle>
          <a:p>
            <a:pPr rtl="0"/>
            <a:r>
              <a:rPr lang="fr-fr"/>
              <a:t>Icon</a:t>
            </a:r>
          </a:p>
        </p:txBody>
      </p:sp>
      <p:sp>
        <p:nvSpPr>
          <p:cNvPr id="9" name="Picture Placeholder 11">
            <a:extLst>
              <a:ext uri="{FF2B5EF4-FFF2-40B4-BE49-F238E27FC236}">
                <a16:creationId xmlns:a16="http://schemas.microsoft.com/office/drawing/2014/main" id="{A96CC7A1-47ED-0741-995C-52BA1CC7A95F}"/>
              </a:ext>
            </a:extLst>
          </p:cNvPr>
          <p:cNvSpPr>
            <a:spLocks noGrp="1"/>
          </p:cNvSpPr>
          <p:nvPr>
            <p:ph type="pic" sz="quarter" idx="15" hasCustomPrompt="1"/>
          </p:nvPr>
        </p:nvSpPr>
        <p:spPr>
          <a:xfrm>
            <a:off x="686411" y="3253816"/>
            <a:ext cx="1010611" cy="1010611"/>
          </a:xfrm>
          <a:prstGeom prst="ellipse">
            <a:avLst/>
          </a:prstGeom>
          <a:solidFill>
            <a:schemeClr val="tx2"/>
          </a:solidFill>
        </p:spPr>
        <p:txBody>
          <a:bodyPr rtlCol="0" anchor="ctr" anchorCtr="0">
            <a:normAutofit/>
          </a:bodyPr>
          <a:lstStyle>
            <a:lvl1pPr marL="7938" indent="-7938" algn="ctr">
              <a:buNone/>
              <a:tabLst/>
              <a:defRPr sz="1600">
                <a:solidFill>
                  <a:schemeClr val="bg1"/>
                </a:solidFill>
              </a:defRPr>
            </a:lvl1pPr>
          </a:lstStyle>
          <a:p>
            <a:pPr rtl="0"/>
            <a:r>
              <a:rPr lang="fr-fr"/>
              <a:t>Icon</a:t>
            </a:r>
          </a:p>
        </p:txBody>
      </p:sp>
      <p:sp>
        <p:nvSpPr>
          <p:cNvPr id="10" name="Picture Placeholder 11">
            <a:extLst>
              <a:ext uri="{FF2B5EF4-FFF2-40B4-BE49-F238E27FC236}">
                <a16:creationId xmlns:a16="http://schemas.microsoft.com/office/drawing/2014/main" id="{FCF4738D-1190-2246-BA80-77B131731A3E}"/>
              </a:ext>
            </a:extLst>
          </p:cNvPr>
          <p:cNvSpPr>
            <a:spLocks noGrp="1"/>
          </p:cNvSpPr>
          <p:nvPr>
            <p:ph type="pic" sz="quarter" idx="16" hasCustomPrompt="1"/>
          </p:nvPr>
        </p:nvSpPr>
        <p:spPr>
          <a:xfrm>
            <a:off x="686410" y="4623273"/>
            <a:ext cx="1010611" cy="1010611"/>
          </a:xfrm>
          <a:prstGeom prst="ellipse">
            <a:avLst/>
          </a:prstGeom>
          <a:solidFill>
            <a:schemeClr val="tx2"/>
          </a:solidFill>
        </p:spPr>
        <p:txBody>
          <a:bodyPr rtlCol="0" anchor="ctr" anchorCtr="0">
            <a:normAutofit/>
          </a:bodyPr>
          <a:lstStyle>
            <a:lvl1pPr marL="7938" indent="-7938" algn="ctr">
              <a:buNone/>
              <a:tabLst/>
              <a:defRPr sz="1600">
                <a:solidFill>
                  <a:schemeClr val="bg1"/>
                </a:solidFill>
              </a:defRPr>
            </a:lvl1pPr>
          </a:lstStyle>
          <a:p>
            <a:pPr rtl="0"/>
            <a:r>
              <a:rPr lang="fr-fr"/>
              <a:t>Icon</a:t>
            </a:r>
          </a:p>
        </p:txBody>
      </p:sp>
      <p:sp>
        <p:nvSpPr>
          <p:cNvPr id="17" name="Content Placeholder 2">
            <a:extLst>
              <a:ext uri="{FF2B5EF4-FFF2-40B4-BE49-F238E27FC236}">
                <a16:creationId xmlns:a16="http://schemas.microsoft.com/office/drawing/2014/main" id="{2DC6C6CD-C655-674D-BCD4-02A3C920CBA2}"/>
              </a:ext>
            </a:extLst>
          </p:cNvPr>
          <p:cNvSpPr>
            <a:spLocks noGrp="1"/>
          </p:cNvSpPr>
          <p:nvPr>
            <p:ph idx="17"/>
          </p:nvPr>
        </p:nvSpPr>
        <p:spPr>
          <a:xfrm>
            <a:off x="2064774" y="3253816"/>
            <a:ext cx="9423136" cy="1010611"/>
          </a:xfrm>
        </p:spPr>
        <p:txBody>
          <a:bodyPr lIns="0" tIns="0" rIns="0" bIns="0" rtlCol="0" anchor="ctr" anchorCtr="0">
            <a:normAutofit/>
          </a:bodyPr>
          <a:lstStyle>
            <a:lvl1pPr marL="0" indent="0">
              <a:lnSpc>
                <a:spcPct val="100000"/>
              </a:lnSpc>
              <a:spcBef>
                <a:spcPts val="1800"/>
              </a:spcBef>
              <a:buClr>
                <a:srgbClr val="510C76"/>
              </a:buClr>
              <a:buNone/>
              <a:defRPr sz="2400" b="0" i="0">
                <a:solidFill>
                  <a:schemeClr val="tx2"/>
                </a:solidFill>
                <a:latin typeface="Avenir Book" panose="02000503020000020003" pitchFamily="2" charset="0"/>
              </a:defRPr>
            </a:lvl1pPr>
            <a:lvl2pPr marL="14288" indent="0">
              <a:lnSpc>
                <a:spcPct val="100000"/>
              </a:lnSpc>
              <a:spcBef>
                <a:spcPts val="600"/>
              </a:spcBef>
              <a:buClr>
                <a:srgbClr val="510C76"/>
              </a:buClr>
              <a:buFont typeface="System Font Regular"/>
              <a:buNone/>
              <a:tabLst/>
              <a:defRPr sz="2400" b="0">
                <a:solidFill>
                  <a:schemeClr val="tx1"/>
                </a:solidFill>
                <a:latin typeface="Avenir Book" panose="02000503020000020003" pitchFamily="2" charset="0"/>
              </a:defRPr>
            </a:lvl2pPr>
            <a:lvl3pPr>
              <a:buClr>
                <a:srgbClr val="510C76"/>
              </a:buClr>
              <a:defRPr sz="1100">
                <a:solidFill>
                  <a:schemeClr val="tx1"/>
                </a:solidFill>
              </a:defRPr>
            </a:lvl3pPr>
            <a:lvl4pPr>
              <a:buClr>
                <a:srgbClr val="510C76"/>
              </a:buClr>
              <a:defRPr sz="1050">
                <a:solidFill>
                  <a:schemeClr val="tx1"/>
                </a:solidFill>
              </a:defRPr>
            </a:lvl4pPr>
            <a:lvl5pPr>
              <a:buClr>
                <a:srgbClr val="510C76"/>
              </a:buClr>
              <a:defRPr sz="1050">
                <a:solidFill>
                  <a:schemeClr val="tx1"/>
                </a:solidFill>
              </a:defRPr>
            </a:lvl5pPr>
          </a:lstStyle>
          <a:p>
            <a:pPr lvl="0" rtl="0"/>
            <a:r>
              <a:rPr lang="fr-fr"/>
              <a:t>Click to edit Master text styles</a:t>
            </a:r>
          </a:p>
          <a:p>
            <a:pPr lvl="1" rtl="0"/>
            <a:r>
              <a:rPr lang="fr-fr"/>
              <a:t>Second level</a:t>
            </a:r>
          </a:p>
        </p:txBody>
      </p:sp>
      <p:sp>
        <p:nvSpPr>
          <p:cNvPr id="18" name="Content Placeholder 2">
            <a:extLst>
              <a:ext uri="{FF2B5EF4-FFF2-40B4-BE49-F238E27FC236}">
                <a16:creationId xmlns:a16="http://schemas.microsoft.com/office/drawing/2014/main" id="{7B7FEB0C-EF6B-4643-8E9B-EB2DE8266108}"/>
              </a:ext>
            </a:extLst>
          </p:cNvPr>
          <p:cNvSpPr>
            <a:spLocks noGrp="1"/>
          </p:cNvSpPr>
          <p:nvPr>
            <p:ph idx="18"/>
          </p:nvPr>
        </p:nvSpPr>
        <p:spPr>
          <a:xfrm>
            <a:off x="2064774" y="4623272"/>
            <a:ext cx="9423136" cy="1010611"/>
          </a:xfrm>
        </p:spPr>
        <p:txBody>
          <a:bodyPr lIns="0" tIns="0" rIns="0" bIns="0" rtlCol="0" anchor="ctr" anchorCtr="0">
            <a:normAutofit/>
          </a:bodyPr>
          <a:lstStyle>
            <a:lvl1pPr marL="0" indent="0">
              <a:lnSpc>
                <a:spcPct val="100000"/>
              </a:lnSpc>
              <a:spcBef>
                <a:spcPts val="1800"/>
              </a:spcBef>
              <a:buClr>
                <a:srgbClr val="510C76"/>
              </a:buClr>
              <a:buNone/>
              <a:defRPr sz="2400" b="0" i="0">
                <a:solidFill>
                  <a:schemeClr val="tx2"/>
                </a:solidFill>
                <a:latin typeface="Avenir Book" panose="02000503020000020003" pitchFamily="2" charset="0"/>
              </a:defRPr>
            </a:lvl1pPr>
            <a:lvl2pPr marL="14288" indent="0">
              <a:lnSpc>
                <a:spcPct val="100000"/>
              </a:lnSpc>
              <a:spcBef>
                <a:spcPts val="600"/>
              </a:spcBef>
              <a:buClr>
                <a:srgbClr val="510C76"/>
              </a:buClr>
              <a:buFont typeface="System Font Regular"/>
              <a:buNone/>
              <a:tabLst/>
              <a:defRPr sz="2400" b="0">
                <a:solidFill>
                  <a:schemeClr val="tx1"/>
                </a:solidFill>
                <a:latin typeface="Avenir Book" panose="02000503020000020003" pitchFamily="2" charset="0"/>
              </a:defRPr>
            </a:lvl2pPr>
            <a:lvl3pPr>
              <a:buClr>
                <a:srgbClr val="510C76"/>
              </a:buClr>
              <a:defRPr sz="1100">
                <a:solidFill>
                  <a:schemeClr val="tx1"/>
                </a:solidFill>
              </a:defRPr>
            </a:lvl3pPr>
            <a:lvl4pPr>
              <a:buClr>
                <a:srgbClr val="510C76"/>
              </a:buClr>
              <a:defRPr sz="1050">
                <a:solidFill>
                  <a:schemeClr val="tx1"/>
                </a:solidFill>
              </a:defRPr>
            </a:lvl4pPr>
            <a:lvl5pPr>
              <a:buClr>
                <a:srgbClr val="510C76"/>
              </a:buClr>
              <a:defRPr sz="1050">
                <a:solidFill>
                  <a:schemeClr val="tx1"/>
                </a:solidFill>
              </a:defRPr>
            </a:lvl5pPr>
          </a:lstStyle>
          <a:p>
            <a:pPr lvl="0" rtl="0"/>
            <a:r>
              <a:rPr lang="fr-fr"/>
              <a:t>Click to edit Master text styles</a:t>
            </a:r>
          </a:p>
          <a:p>
            <a:pPr lvl="1" rtl="0"/>
            <a:r>
              <a:rPr lang="fr-fr"/>
              <a:t>Second level</a:t>
            </a:r>
          </a:p>
        </p:txBody>
      </p:sp>
    </p:spTree>
    <p:extLst>
      <p:ext uri="{BB962C8B-B14F-4D97-AF65-F5344CB8AC3E}">
        <p14:creationId xmlns:p14="http://schemas.microsoft.com/office/powerpoint/2010/main" val="21227167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D2698-AB0A-1F4A-9AC4-0657E5DB97CC}"/>
              </a:ext>
            </a:extLst>
          </p:cNvPr>
          <p:cNvSpPr>
            <a:spLocks noGrp="1"/>
          </p:cNvSpPr>
          <p:nvPr>
            <p:ph type="title"/>
          </p:nvPr>
        </p:nvSpPr>
        <p:spPr>
          <a:xfrm>
            <a:off x="704088" y="292608"/>
            <a:ext cx="10783823" cy="1232906"/>
          </a:xfrm>
        </p:spPr>
        <p:txBody>
          <a:bodyPr lIns="0" tIns="0" rIns="0" bIns="0" rtlCol="0" anchor="b" anchorCtr="0">
            <a:normAutofit/>
          </a:bodyPr>
          <a:lstStyle>
            <a:lvl1pPr>
              <a:defRPr sz="4000">
                <a:solidFill>
                  <a:schemeClr val="accent5"/>
                </a:solidFill>
              </a:defRPr>
            </a:lvl1pPr>
          </a:lstStyle>
          <a:p>
            <a:pPr rtl="0"/>
            <a:r>
              <a:rPr lang="fr-fr"/>
              <a:t>Click to edit Master title style</a:t>
            </a:r>
          </a:p>
        </p:txBody>
      </p:sp>
      <p:sp>
        <p:nvSpPr>
          <p:cNvPr id="3" name="Content Placeholder 2">
            <a:extLst>
              <a:ext uri="{FF2B5EF4-FFF2-40B4-BE49-F238E27FC236}">
                <a16:creationId xmlns:a16="http://schemas.microsoft.com/office/drawing/2014/main" id="{C304DF8B-4D7D-D743-BC2A-C4D306CE3905}"/>
              </a:ext>
            </a:extLst>
          </p:cNvPr>
          <p:cNvSpPr>
            <a:spLocks noGrp="1"/>
          </p:cNvSpPr>
          <p:nvPr>
            <p:ph idx="1"/>
          </p:nvPr>
        </p:nvSpPr>
        <p:spPr>
          <a:xfrm>
            <a:off x="2064774" y="1884360"/>
            <a:ext cx="9423136" cy="1010611"/>
          </a:xfrm>
        </p:spPr>
        <p:txBody>
          <a:bodyPr lIns="0" tIns="0" rIns="0" bIns="0" rtlCol="0" anchor="ctr" anchorCtr="0">
            <a:normAutofit/>
          </a:bodyPr>
          <a:lstStyle>
            <a:lvl1pPr marL="0" indent="0">
              <a:lnSpc>
                <a:spcPct val="100000"/>
              </a:lnSpc>
              <a:spcBef>
                <a:spcPts val="1800"/>
              </a:spcBef>
              <a:buClr>
                <a:srgbClr val="510C76"/>
              </a:buClr>
              <a:buNone/>
              <a:defRPr sz="2400" b="0" i="0">
                <a:solidFill>
                  <a:schemeClr val="accent5"/>
                </a:solidFill>
                <a:latin typeface="Avenir Book" panose="02000503020000020003" pitchFamily="2" charset="0"/>
              </a:defRPr>
            </a:lvl1pPr>
            <a:lvl2pPr marL="14288" indent="0">
              <a:lnSpc>
                <a:spcPct val="100000"/>
              </a:lnSpc>
              <a:spcBef>
                <a:spcPts val="600"/>
              </a:spcBef>
              <a:buClr>
                <a:srgbClr val="510C76"/>
              </a:buClr>
              <a:buFont typeface="System Font Regular"/>
              <a:buNone/>
              <a:tabLst/>
              <a:defRPr sz="2400" b="0">
                <a:solidFill>
                  <a:schemeClr val="tx1"/>
                </a:solidFill>
                <a:latin typeface="Avenir Book" panose="02000503020000020003" pitchFamily="2" charset="0"/>
              </a:defRPr>
            </a:lvl2pPr>
            <a:lvl3pPr>
              <a:buClr>
                <a:srgbClr val="510C76"/>
              </a:buClr>
              <a:defRPr sz="1100">
                <a:solidFill>
                  <a:schemeClr val="tx1"/>
                </a:solidFill>
              </a:defRPr>
            </a:lvl3pPr>
            <a:lvl4pPr>
              <a:buClr>
                <a:srgbClr val="510C76"/>
              </a:buClr>
              <a:defRPr sz="1050">
                <a:solidFill>
                  <a:schemeClr val="tx1"/>
                </a:solidFill>
              </a:defRPr>
            </a:lvl4pPr>
            <a:lvl5pPr>
              <a:buClr>
                <a:srgbClr val="510C76"/>
              </a:buClr>
              <a:defRPr sz="1050">
                <a:solidFill>
                  <a:schemeClr val="tx1"/>
                </a:solidFill>
              </a:defRPr>
            </a:lvl5pPr>
          </a:lstStyle>
          <a:p>
            <a:pPr lvl="0" rtl="0"/>
            <a:r>
              <a:rPr lang="fr-fr"/>
              <a:t>Click to edit Master text styles</a:t>
            </a:r>
          </a:p>
          <a:p>
            <a:pPr lvl="1" rtl="0"/>
            <a:r>
              <a:rPr lang="fr-fr"/>
              <a:t>Second level</a:t>
            </a:r>
          </a:p>
        </p:txBody>
      </p:sp>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77015" y="6128172"/>
            <a:ext cx="310896" cy="365125"/>
          </a:xfrm>
        </p:spPr>
        <p:txBody>
          <a:bodyPr lIns="0" tIns="0" rIns="0" bIns="0" rtlCol="0"/>
          <a:lstStyle>
            <a:lvl1pPr algn="r">
              <a:defRPr sz="1050">
                <a:solidFill>
                  <a:schemeClr val="bg2">
                    <a:lumMod val="75000"/>
                  </a:schemeClr>
                </a:solidFill>
              </a:defRPr>
            </a:lvl1pPr>
          </a:lstStyle>
          <a:p>
            <a:pPr algn="r" rtl="0"/>
            <a:fld id="{C4B37875-7933-F345-AE65-E0AB5E984F8B}" type="slidenum">
              <a:rPr lang="en-US" smtClean="0"/>
              <a:pPr algn="r"/>
              <a:t>‹#›</a:t>
            </a:fld>
            <a:endParaRPr lang="en-US"/>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5" name="Text Placeholder 4">
            <a:extLst>
              <a:ext uri="{FF2B5EF4-FFF2-40B4-BE49-F238E27FC236}">
                <a16:creationId xmlns:a16="http://schemas.microsoft.com/office/drawing/2014/main" id="{C54AECF5-0324-684F-97CB-9BF3F5215C68}"/>
              </a:ext>
            </a:extLst>
          </p:cNvPr>
          <p:cNvSpPr>
            <a:spLocks noGrp="1"/>
          </p:cNvSpPr>
          <p:nvPr>
            <p:ph type="body" sz="quarter" idx="13"/>
          </p:nvPr>
        </p:nvSpPr>
        <p:spPr>
          <a:xfrm>
            <a:off x="1381875" y="6125192"/>
            <a:ext cx="9646765" cy="365760"/>
          </a:xfrm>
        </p:spPr>
        <p:txBody>
          <a:bodyPr lIns="0" tIns="0" rIns="0" bIns="0" rtlCol="0" anchor="ctr" anchorCtr="0">
            <a:normAutofit/>
          </a:bodyPr>
          <a:lstStyle>
            <a:lvl1pPr marL="7938" indent="-7938">
              <a:lnSpc>
                <a:spcPct val="110000"/>
              </a:lnSpc>
              <a:buNone/>
              <a:tabLst/>
              <a:defRPr sz="900">
                <a:solidFill>
                  <a:schemeClr val="tx1"/>
                </a:solidFill>
              </a:defRPr>
            </a:lvl1pPr>
          </a:lstStyle>
          <a:p>
            <a:pPr lvl="0" rtl="0"/>
            <a:r>
              <a:rPr lang="fr-fr"/>
              <a:t>Click to edit Master text styles</a:t>
            </a:r>
          </a:p>
        </p:txBody>
      </p:sp>
      <p:sp>
        <p:nvSpPr>
          <p:cNvPr id="8" name="Picture Placeholder 11">
            <a:extLst>
              <a:ext uri="{FF2B5EF4-FFF2-40B4-BE49-F238E27FC236}">
                <a16:creationId xmlns:a16="http://schemas.microsoft.com/office/drawing/2014/main" id="{2128EABD-CCDF-214E-9B69-9B3E0F7A756F}"/>
              </a:ext>
            </a:extLst>
          </p:cNvPr>
          <p:cNvSpPr>
            <a:spLocks noGrp="1"/>
          </p:cNvSpPr>
          <p:nvPr>
            <p:ph type="pic" sz="quarter" idx="14" hasCustomPrompt="1"/>
          </p:nvPr>
        </p:nvSpPr>
        <p:spPr>
          <a:xfrm>
            <a:off x="704089" y="1884360"/>
            <a:ext cx="1010611" cy="1010611"/>
          </a:xfrm>
          <a:prstGeom prst="ellipse">
            <a:avLst/>
          </a:prstGeom>
          <a:solidFill>
            <a:schemeClr val="accent5"/>
          </a:solidFill>
        </p:spPr>
        <p:txBody>
          <a:bodyPr rtlCol="0" anchor="ctr" anchorCtr="0">
            <a:normAutofit/>
          </a:bodyPr>
          <a:lstStyle>
            <a:lvl1pPr marL="7938" indent="-7938" algn="ctr">
              <a:buNone/>
              <a:tabLst/>
              <a:defRPr sz="1600">
                <a:solidFill>
                  <a:schemeClr val="bg1"/>
                </a:solidFill>
              </a:defRPr>
            </a:lvl1pPr>
          </a:lstStyle>
          <a:p>
            <a:pPr rtl="0"/>
            <a:r>
              <a:rPr lang="fr-fr"/>
              <a:t>Icon</a:t>
            </a:r>
          </a:p>
        </p:txBody>
      </p:sp>
      <p:sp>
        <p:nvSpPr>
          <p:cNvPr id="9" name="Picture Placeholder 11">
            <a:extLst>
              <a:ext uri="{FF2B5EF4-FFF2-40B4-BE49-F238E27FC236}">
                <a16:creationId xmlns:a16="http://schemas.microsoft.com/office/drawing/2014/main" id="{A96CC7A1-47ED-0741-995C-52BA1CC7A95F}"/>
              </a:ext>
            </a:extLst>
          </p:cNvPr>
          <p:cNvSpPr>
            <a:spLocks noGrp="1"/>
          </p:cNvSpPr>
          <p:nvPr>
            <p:ph type="pic" sz="quarter" idx="15" hasCustomPrompt="1"/>
          </p:nvPr>
        </p:nvSpPr>
        <p:spPr>
          <a:xfrm>
            <a:off x="686411" y="3253816"/>
            <a:ext cx="1010611" cy="1010611"/>
          </a:xfrm>
          <a:prstGeom prst="ellipse">
            <a:avLst/>
          </a:prstGeom>
          <a:solidFill>
            <a:schemeClr val="accent5"/>
          </a:solidFill>
        </p:spPr>
        <p:txBody>
          <a:bodyPr rtlCol="0" anchor="ctr" anchorCtr="0">
            <a:normAutofit/>
          </a:bodyPr>
          <a:lstStyle>
            <a:lvl1pPr marL="7938" indent="-7938" algn="ctr">
              <a:buNone/>
              <a:tabLst/>
              <a:defRPr sz="1600">
                <a:solidFill>
                  <a:schemeClr val="bg1"/>
                </a:solidFill>
              </a:defRPr>
            </a:lvl1pPr>
          </a:lstStyle>
          <a:p>
            <a:pPr rtl="0"/>
            <a:r>
              <a:rPr lang="fr-fr"/>
              <a:t>Icon</a:t>
            </a:r>
          </a:p>
        </p:txBody>
      </p:sp>
      <p:sp>
        <p:nvSpPr>
          <p:cNvPr id="10" name="Picture Placeholder 11">
            <a:extLst>
              <a:ext uri="{FF2B5EF4-FFF2-40B4-BE49-F238E27FC236}">
                <a16:creationId xmlns:a16="http://schemas.microsoft.com/office/drawing/2014/main" id="{FCF4738D-1190-2246-BA80-77B131731A3E}"/>
              </a:ext>
            </a:extLst>
          </p:cNvPr>
          <p:cNvSpPr>
            <a:spLocks noGrp="1"/>
          </p:cNvSpPr>
          <p:nvPr>
            <p:ph type="pic" sz="quarter" idx="16" hasCustomPrompt="1"/>
          </p:nvPr>
        </p:nvSpPr>
        <p:spPr>
          <a:xfrm>
            <a:off x="686410" y="4623273"/>
            <a:ext cx="1010611" cy="1010611"/>
          </a:xfrm>
          <a:prstGeom prst="ellipse">
            <a:avLst/>
          </a:prstGeom>
          <a:solidFill>
            <a:schemeClr val="accent5"/>
          </a:solidFill>
        </p:spPr>
        <p:txBody>
          <a:bodyPr rtlCol="0" anchor="ctr" anchorCtr="0">
            <a:normAutofit/>
          </a:bodyPr>
          <a:lstStyle>
            <a:lvl1pPr marL="7938" indent="-7938" algn="ctr">
              <a:buNone/>
              <a:tabLst/>
              <a:defRPr sz="1600">
                <a:solidFill>
                  <a:schemeClr val="bg1"/>
                </a:solidFill>
              </a:defRPr>
            </a:lvl1pPr>
          </a:lstStyle>
          <a:p>
            <a:pPr rtl="0"/>
            <a:r>
              <a:rPr lang="fr-fr"/>
              <a:t>Icon</a:t>
            </a:r>
          </a:p>
        </p:txBody>
      </p:sp>
      <p:sp>
        <p:nvSpPr>
          <p:cNvPr id="17" name="Content Placeholder 2">
            <a:extLst>
              <a:ext uri="{FF2B5EF4-FFF2-40B4-BE49-F238E27FC236}">
                <a16:creationId xmlns:a16="http://schemas.microsoft.com/office/drawing/2014/main" id="{2DC6C6CD-C655-674D-BCD4-02A3C920CBA2}"/>
              </a:ext>
            </a:extLst>
          </p:cNvPr>
          <p:cNvSpPr>
            <a:spLocks noGrp="1"/>
          </p:cNvSpPr>
          <p:nvPr>
            <p:ph idx="17"/>
          </p:nvPr>
        </p:nvSpPr>
        <p:spPr>
          <a:xfrm>
            <a:off x="2064774" y="3253816"/>
            <a:ext cx="9423136" cy="1010611"/>
          </a:xfrm>
        </p:spPr>
        <p:txBody>
          <a:bodyPr lIns="0" tIns="0" rIns="0" bIns="0" rtlCol="0" anchor="ctr" anchorCtr="0">
            <a:normAutofit/>
          </a:bodyPr>
          <a:lstStyle>
            <a:lvl1pPr marL="0" indent="0">
              <a:lnSpc>
                <a:spcPct val="100000"/>
              </a:lnSpc>
              <a:spcBef>
                <a:spcPts val="1800"/>
              </a:spcBef>
              <a:buClr>
                <a:srgbClr val="510C76"/>
              </a:buClr>
              <a:buNone/>
              <a:defRPr sz="2400" b="0" i="0">
                <a:solidFill>
                  <a:schemeClr val="accent5"/>
                </a:solidFill>
                <a:latin typeface="Avenir Book" panose="02000503020000020003" pitchFamily="2" charset="0"/>
              </a:defRPr>
            </a:lvl1pPr>
            <a:lvl2pPr marL="14288" indent="0">
              <a:lnSpc>
                <a:spcPct val="100000"/>
              </a:lnSpc>
              <a:spcBef>
                <a:spcPts val="600"/>
              </a:spcBef>
              <a:buClr>
                <a:srgbClr val="510C76"/>
              </a:buClr>
              <a:buFont typeface="System Font Regular"/>
              <a:buNone/>
              <a:tabLst/>
              <a:defRPr sz="2400" b="0">
                <a:solidFill>
                  <a:schemeClr val="tx1"/>
                </a:solidFill>
                <a:latin typeface="Avenir Book" panose="02000503020000020003" pitchFamily="2" charset="0"/>
              </a:defRPr>
            </a:lvl2pPr>
            <a:lvl3pPr>
              <a:buClr>
                <a:srgbClr val="510C76"/>
              </a:buClr>
              <a:defRPr sz="1100">
                <a:solidFill>
                  <a:schemeClr val="tx1"/>
                </a:solidFill>
              </a:defRPr>
            </a:lvl3pPr>
            <a:lvl4pPr>
              <a:buClr>
                <a:srgbClr val="510C76"/>
              </a:buClr>
              <a:defRPr sz="1050">
                <a:solidFill>
                  <a:schemeClr val="tx1"/>
                </a:solidFill>
              </a:defRPr>
            </a:lvl4pPr>
            <a:lvl5pPr>
              <a:buClr>
                <a:srgbClr val="510C76"/>
              </a:buClr>
              <a:defRPr sz="1050">
                <a:solidFill>
                  <a:schemeClr val="tx1"/>
                </a:solidFill>
              </a:defRPr>
            </a:lvl5pPr>
          </a:lstStyle>
          <a:p>
            <a:pPr lvl="0" rtl="0"/>
            <a:r>
              <a:rPr lang="fr-fr"/>
              <a:t>Click to edit Master text styles</a:t>
            </a:r>
          </a:p>
          <a:p>
            <a:pPr lvl="1" rtl="0"/>
            <a:r>
              <a:rPr lang="fr-fr"/>
              <a:t>Second level</a:t>
            </a:r>
          </a:p>
        </p:txBody>
      </p:sp>
      <p:sp>
        <p:nvSpPr>
          <p:cNvPr id="18" name="Content Placeholder 2">
            <a:extLst>
              <a:ext uri="{FF2B5EF4-FFF2-40B4-BE49-F238E27FC236}">
                <a16:creationId xmlns:a16="http://schemas.microsoft.com/office/drawing/2014/main" id="{7B7FEB0C-EF6B-4643-8E9B-EB2DE8266108}"/>
              </a:ext>
            </a:extLst>
          </p:cNvPr>
          <p:cNvSpPr>
            <a:spLocks noGrp="1"/>
          </p:cNvSpPr>
          <p:nvPr>
            <p:ph idx="18"/>
          </p:nvPr>
        </p:nvSpPr>
        <p:spPr>
          <a:xfrm>
            <a:off x="2064774" y="4623272"/>
            <a:ext cx="9423136" cy="1010611"/>
          </a:xfrm>
        </p:spPr>
        <p:txBody>
          <a:bodyPr lIns="0" tIns="0" rIns="0" bIns="0" rtlCol="0" anchor="ctr" anchorCtr="0">
            <a:normAutofit/>
          </a:bodyPr>
          <a:lstStyle>
            <a:lvl1pPr marL="0" indent="0">
              <a:lnSpc>
                <a:spcPct val="100000"/>
              </a:lnSpc>
              <a:spcBef>
                <a:spcPts val="1800"/>
              </a:spcBef>
              <a:buClr>
                <a:srgbClr val="510C76"/>
              </a:buClr>
              <a:buNone/>
              <a:defRPr sz="2400" b="0" i="0">
                <a:solidFill>
                  <a:schemeClr val="accent5"/>
                </a:solidFill>
                <a:latin typeface="Avenir Book" panose="02000503020000020003" pitchFamily="2" charset="0"/>
              </a:defRPr>
            </a:lvl1pPr>
            <a:lvl2pPr marL="14288" indent="0">
              <a:lnSpc>
                <a:spcPct val="100000"/>
              </a:lnSpc>
              <a:spcBef>
                <a:spcPts val="600"/>
              </a:spcBef>
              <a:buClr>
                <a:srgbClr val="510C76"/>
              </a:buClr>
              <a:buFont typeface="System Font Regular"/>
              <a:buNone/>
              <a:tabLst/>
              <a:defRPr sz="2400" b="0">
                <a:solidFill>
                  <a:schemeClr val="tx1"/>
                </a:solidFill>
                <a:latin typeface="Avenir Book" panose="02000503020000020003" pitchFamily="2" charset="0"/>
              </a:defRPr>
            </a:lvl2pPr>
            <a:lvl3pPr>
              <a:buClr>
                <a:srgbClr val="510C76"/>
              </a:buClr>
              <a:defRPr sz="1100">
                <a:solidFill>
                  <a:schemeClr val="tx1"/>
                </a:solidFill>
              </a:defRPr>
            </a:lvl3pPr>
            <a:lvl4pPr>
              <a:buClr>
                <a:srgbClr val="510C76"/>
              </a:buClr>
              <a:defRPr sz="1050">
                <a:solidFill>
                  <a:schemeClr val="tx1"/>
                </a:solidFill>
              </a:defRPr>
            </a:lvl4pPr>
            <a:lvl5pPr>
              <a:buClr>
                <a:srgbClr val="510C76"/>
              </a:buClr>
              <a:defRPr sz="1050">
                <a:solidFill>
                  <a:schemeClr val="tx1"/>
                </a:solidFill>
              </a:defRPr>
            </a:lvl5pPr>
          </a:lstStyle>
          <a:p>
            <a:pPr lvl="0" rtl="0"/>
            <a:r>
              <a:rPr lang="fr-fr"/>
              <a:t>Click to edit Master text styles</a:t>
            </a:r>
          </a:p>
          <a:p>
            <a:pPr lvl="1" rtl="0"/>
            <a:r>
              <a:rPr lang="fr-fr"/>
              <a:t>Second level</a:t>
            </a:r>
          </a:p>
        </p:txBody>
      </p:sp>
    </p:spTree>
    <p:extLst>
      <p:ext uri="{BB962C8B-B14F-4D97-AF65-F5344CB8AC3E}">
        <p14:creationId xmlns:p14="http://schemas.microsoft.com/office/powerpoint/2010/main" val="2182769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41EC4-8049-3249-BA31-6E75D6C726A7}"/>
              </a:ext>
            </a:extLst>
          </p:cNvPr>
          <p:cNvSpPr>
            <a:spLocks noGrp="1"/>
          </p:cNvSpPr>
          <p:nvPr>
            <p:ph type="ctrTitle"/>
          </p:nvPr>
        </p:nvSpPr>
        <p:spPr>
          <a:xfrm>
            <a:off x="704089" y="1146362"/>
            <a:ext cx="6068852" cy="2614132"/>
          </a:xfrm>
        </p:spPr>
        <p:txBody>
          <a:bodyPr rtlCol="0" anchor="b">
            <a:noAutofit/>
          </a:bodyPr>
          <a:lstStyle>
            <a:lvl1pPr algn="l">
              <a:defRPr sz="6000" b="0">
                <a:solidFill>
                  <a:schemeClr val="bg1"/>
                </a:solidFill>
              </a:defRPr>
            </a:lvl1pPr>
          </a:lstStyle>
          <a:p>
            <a:pPr rtl="0"/>
            <a:r>
              <a:rPr lang="fr-fr"/>
              <a:t>Click to edit Master title style</a:t>
            </a:r>
          </a:p>
        </p:txBody>
      </p:sp>
      <p:sp>
        <p:nvSpPr>
          <p:cNvPr id="3" name="Subtitle 2">
            <a:extLst>
              <a:ext uri="{FF2B5EF4-FFF2-40B4-BE49-F238E27FC236}">
                <a16:creationId xmlns:a16="http://schemas.microsoft.com/office/drawing/2014/main" id="{A06C8E2E-7845-E046-B324-0E971BC12071}"/>
              </a:ext>
            </a:extLst>
          </p:cNvPr>
          <p:cNvSpPr>
            <a:spLocks noGrp="1"/>
          </p:cNvSpPr>
          <p:nvPr>
            <p:ph type="subTitle" idx="1"/>
          </p:nvPr>
        </p:nvSpPr>
        <p:spPr>
          <a:xfrm>
            <a:off x="701041" y="3854473"/>
            <a:ext cx="6068852" cy="1198302"/>
          </a:xfrm>
        </p:spPr>
        <p:txBody>
          <a:bodyPr rtlCol="0">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fr-fr"/>
              <a:t>Click to edit Master subtitle style</a:t>
            </a:r>
          </a:p>
        </p:txBody>
      </p:sp>
      <p:sp>
        <p:nvSpPr>
          <p:cNvPr id="4" name="Date Placeholder 3">
            <a:extLst>
              <a:ext uri="{FF2B5EF4-FFF2-40B4-BE49-F238E27FC236}">
                <a16:creationId xmlns:a16="http://schemas.microsoft.com/office/drawing/2014/main" id="{7D83B4D0-F35A-CB4C-85E1-99C44E61CFC7}"/>
              </a:ext>
            </a:extLst>
          </p:cNvPr>
          <p:cNvSpPr>
            <a:spLocks noGrp="1"/>
          </p:cNvSpPr>
          <p:nvPr>
            <p:ph type="dt" sz="half" idx="10"/>
          </p:nvPr>
        </p:nvSpPr>
        <p:spPr/>
        <p:txBody>
          <a:bodyPr rtlCol="0"/>
          <a:lstStyle/>
          <a:p>
            <a:pPr rtl="0"/>
            <a:endParaRPr lang="en-US"/>
          </a:p>
        </p:txBody>
      </p:sp>
      <p:sp>
        <p:nvSpPr>
          <p:cNvPr id="5" name="Footer Placeholder 4">
            <a:extLst>
              <a:ext uri="{FF2B5EF4-FFF2-40B4-BE49-F238E27FC236}">
                <a16:creationId xmlns:a16="http://schemas.microsoft.com/office/drawing/2014/main" id="{14278255-1F91-0F42-9D2A-C303DCB7D54F}"/>
              </a:ext>
            </a:extLst>
          </p:cNvPr>
          <p:cNvSpPr>
            <a:spLocks noGrp="1"/>
          </p:cNvSpPr>
          <p:nvPr>
            <p:ph type="ftr" sz="quarter" idx="11"/>
          </p:nvPr>
        </p:nvSpPr>
        <p:spPr/>
        <p:txBody>
          <a:bodyPr rtlCol="0"/>
          <a:lstStyle/>
          <a:p>
            <a:pPr rtl="0"/>
            <a:endParaRPr lang="en-US"/>
          </a:p>
        </p:txBody>
      </p:sp>
      <p:sp>
        <p:nvSpPr>
          <p:cNvPr id="6" name="Slide Number Placeholder 5">
            <a:extLst>
              <a:ext uri="{FF2B5EF4-FFF2-40B4-BE49-F238E27FC236}">
                <a16:creationId xmlns:a16="http://schemas.microsoft.com/office/drawing/2014/main" id="{5782FCA8-394D-B24B-A662-AA66CD7DAE7C}"/>
              </a:ext>
            </a:extLst>
          </p:cNvPr>
          <p:cNvSpPr>
            <a:spLocks noGrp="1"/>
          </p:cNvSpPr>
          <p:nvPr>
            <p:ph type="sldNum" sz="quarter" idx="12"/>
          </p:nvPr>
        </p:nvSpPr>
        <p:spPr/>
        <p:txBody>
          <a:bodyPr rtlCol="0"/>
          <a:lstStyle/>
          <a:p>
            <a:pPr rtl="0"/>
            <a:fld id="{C4B37875-7933-F345-AE65-E0AB5E984F8B}" type="slidenum">
              <a:rPr lang="en-US" smtClean="0"/>
              <a:t>‹#›</a:t>
            </a:fld>
            <a:endParaRPr lang="en-US"/>
          </a:p>
        </p:txBody>
      </p:sp>
      <p:pic>
        <p:nvPicPr>
          <p:cNvPr id="15" name="Graphic 14">
            <a:extLst>
              <a:ext uri="{FF2B5EF4-FFF2-40B4-BE49-F238E27FC236}">
                <a16:creationId xmlns:a16="http://schemas.microsoft.com/office/drawing/2014/main" id="{9435F625-BA6A-CF47-B29E-D53FD63C4A6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1417" y="5377169"/>
            <a:ext cx="3033561" cy="842656"/>
          </a:xfrm>
          <a:prstGeom prst="rect">
            <a:avLst/>
          </a:prstGeom>
        </p:spPr>
      </p:pic>
      <p:sp>
        <p:nvSpPr>
          <p:cNvPr id="8" name="Picture Placeholder 7">
            <a:extLst>
              <a:ext uri="{FF2B5EF4-FFF2-40B4-BE49-F238E27FC236}">
                <a16:creationId xmlns:a16="http://schemas.microsoft.com/office/drawing/2014/main" id="{CE05A78A-53E3-DF4E-9499-C12392A2C027}"/>
              </a:ext>
            </a:extLst>
          </p:cNvPr>
          <p:cNvSpPr>
            <a:spLocks noGrp="1"/>
          </p:cNvSpPr>
          <p:nvPr>
            <p:ph type="pic" sz="quarter" idx="13"/>
          </p:nvPr>
        </p:nvSpPr>
        <p:spPr>
          <a:xfrm>
            <a:off x="7378995" y="0"/>
            <a:ext cx="4813005" cy="6858000"/>
          </a:xfrm>
          <a:solidFill>
            <a:schemeClr val="tx1">
              <a:lumMod val="50000"/>
              <a:lumOff val="50000"/>
            </a:schemeClr>
          </a:solidFill>
        </p:spPr>
        <p:txBody>
          <a:bodyPr rtlCol="0" anchor="ctr" anchorCtr="0">
            <a:normAutofit/>
          </a:bodyPr>
          <a:lstStyle>
            <a:lvl1pPr marL="0" indent="0" algn="ctr">
              <a:buNone/>
              <a:defRPr sz="1800">
                <a:solidFill>
                  <a:schemeClr val="bg1"/>
                </a:solidFill>
              </a:defRPr>
            </a:lvl1pPr>
          </a:lstStyle>
          <a:p>
            <a:pPr rtl="0"/>
            <a:endParaRPr lang="en-US"/>
          </a:p>
        </p:txBody>
      </p:sp>
    </p:spTree>
    <p:extLst>
      <p:ext uri="{BB962C8B-B14F-4D97-AF65-F5344CB8AC3E}">
        <p14:creationId xmlns:p14="http://schemas.microsoft.com/office/powerpoint/2010/main" val="32014197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04DF8B-4D7D-D743-BC2A-C4D306CE3905}"/>
              </a:ext>
            </a:extLst>
          </p:cNvPr>
          <p:cNvSpPr>
            <a:spLocks noGrp="1"/>
          </p:cNvSpPr>
          <p:nvPr>
            <p:ph idx="1"/>
          </p:nvPr>
        </p:nvSpPr>
        <p:spPr>
          <a:xfrm>
            <a:off x="704089" y="601884"/>
            <a:ext cx="10783822" cy="1076445"/>
          </a:xfrm>
        </p:spPr>
        <p:txBody>
          <a:bodyPr lIns="0" tIns="0" rIns="0" bIns="0" rtlCol="0">
            <a:noAutofit/>
          </a:bodyPr>
          <a:lstStyle>
            <a:lvl1pPr marL="0" indent="0">
              <a:lnSpc>
                <a:spcPct val="100000"/>
              </a:lnSpc>
              <a:spcBef>
                <a:spcPts val="1800"/>
              </a:spcBef>
              <a:buClr>
                <a:srgbClr val="510C76"/>
              </a:buClr>
              <a:buNone/>
              <a:defRPr sz="2400">
                <a:solidFill>
                  <a:schemeClr val="tx1"/>
                </a:solidFill>
              </a:defRPr>
            </a:lvl1pPr>
            <a:lvl2pPr marL="236537" indent="0">
              <a:lnSpc>
                <a:spcPct val="100000"/>
              </a:lnSpc>
              <a:spcBef>
                <a:spcPts val="600"/>
              </a:spcBef>
              <a:buClr>
                <a:srgbClr val="510C76"/>
              </a:buClr>
              <a:buFont typeface="System Font Regular"/>
              <a:buNone/>
              <a:tabLst/>
              <a:defRPr sz="2000">
                <a:solidFill>
                  <a:schemeClr val="tx1"/>
                </a:solidFill>
              </a:defRPr>
            </a:lvl2pPr>
            <a:lvl3pPr marL="914400" indent="0">
              <a:buClr>
                <a:srgbClr val="510C76"/>
              </a:buClr>
              <a:buNone/>
              <a:defRPr sz="1800">
                <a:solidFill>
                  <a:schemeClr val="tx1"/>
                </a:solidFill>
              </a:defRPr>
            </a:lvl3pPr>
            <a:lvl4pPr marL="1371600" indent="0">
              <a:buClr>
                <a:srgbClr val="510C76"/>
              </a:buClr>
              <a:buNone/>
              <a:defRPr sz="1600">
                <a:solidFill>
                  <a:schemeClr val="tx1"/>
                </a:solidFill>
              </a:defRPr>
            </a:lvl4pPr>
            <a:lvl5pPr marL="1828800" indent="0">
              <a:buClr>
                <a:srgbClr val="510C76"/>
              </a:buClr>
              <a:buNone/>
              <a:defRPr sz="1600">
                <a:solidFill>
                  <a:schemeClr val="tx1"/>
                </a:solidFill>
              </a:defRPr>
            </a:lvl5pPr>
          </a:lstStyle>
          <a:p>
            <a:pPr lvl="0" rtl="0"/>
            <a:r>
              <a:rPr lang="fr-fr"/>
              <a:t>Click to edit Master text styles</a:t>
            </a:r>
          </a:p>
          <a:p>
            <a:pPr lvl="1" rtl="0"/>
            <a:r>
              <a:rPr lang="fr-fr"/>
              <a:t>Second level</a:t>
            </a:r>
          </a:p>
          <a:p>
            <a:pPr lvl="2" rtl="0"/>
            <a:r>
              <a:rPr lang="fr-fr"/>
              <a:t>Third level</a:t>
            </a:r>
          </a:p>
          <a:p>
            <a:pPr lvl="3" rtl="0"/>
            <a:r>
              <a:rPr lang="fr-fr"/>
              <a:t>Fourth level</a:t>
            </a:r>
          </a:p>
          <a:p>
            <a:pPr lvl="4" rtl="0"/>
            <a:r>
              <a:rPr lang="fr-fr"/>
              <a:t>Fifth level</a:t>
            </a:r>
          </a:p>
        </p:txBody>
      </p:sp>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77015" y="6128172"/>
            <a:ext cx="310896" cy="365125"/>
          </a:xfrm>
        </p:spPr>
        <p:txBody>
          <a:bodyPr lIns="0" tIns="0" rIns="0" bIns="0" rtlCol="0"/>
          <a:lstStyle>
            <a:lvl1pPr algn="r">
              <a:defRPr sz="1050">
                <a:solidFill>
                  <a:schemeClr val="bg2">
                    <a:lumMod val="75000"/>
                  </a:schemeClr>
                </a:solidFill>
              </a:defRPr>
            </a:lvl1pPr>
          </a:lstStyle>
          <a:p>
            <a:pPr algn="r" rtl="0"/>
            <a:fld id="{C4B37875-7933-F345-AE65-E0AB5E984F8B}" type="slidenum">
              <a:rPr lang="en-US" smtClean="0"/>
              <a:pPr algn="r"/>
              <a:t>‹#›</a:t>
            </a:fld>
            <a:endParaRPr lang="en-US"/>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5" name="Text Placeholder 4">
            <a:extLst>
              <a:ext uri="{FF2B5EF4-FFF2-40B4-BE49-F238E27FC236}">
                <a16:creationId xmlns:a16="http://schemas.microsoft.com/office/drawing/2014/main" id="{C54AECF5-0324-684F-97CB-9BF3F5215C68}"/>
              </a:ext>
            </a:extLst>
          </p:cNvPr>
          <p:cNvSpPr>
            <a:spLocks noGrp="1"/>
          </p:cNvSpPr>
          <p:nvPr>
            <p:ph type="body" sz="quarter" idx="13"/>
          </p:nvPr>
        </p:nvSpPr>
        <p:spPr>
          <a:xfrm>
            <a:off x="1381876" y="6125192"/>
            <a:ext cx="5905044" cy="365760"/>
          </a:xfrm>
        </p:spPr>
        <p:txBody>
          <a:bodyPr lIns="0" tIns="0" rIns="0" bIns="0" rtlCol="0" anchor="ctr" anchorCtr="0"/>
          <a:lstStyle>
            <a:lvl1pPr marL="7938" indent="-7938">
              <a:lnSpc>
                <a:spcPct val="110000"/>
              </a:lnSpc>
              <a:buNone/>
              <a:tabLst/>
              <a:defRPr sz="1050">
                <a:solidFill>
                  <a:schemeClr val="tx1"/>
                </a:solidFill>
              </a:defRPr>
            </a:lvl1pPr>
          </a:lstStyle>
          <a:p>
            <a:pPr lvl="0" rtl="0"/>
            <a:r>
              <a:rPr lang="fr-fr"/>
              <a:t>Click to edit Master text styles</a:t>
            </a:r>
          </a:p>
        </p:txBody>
      </p:sp>
    </p:spTree>
    <p:extLst>
      <p:ext uri="{BB962C8B-B14F-4D97-AF65-F5344CB8AC3E}">
        <p14:creationId xmlns:p14="http://schemas.microsoft.com/office/powerpoint/2010/main" val="5470209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D2698-AB0A-1F4A-9AC4-0657E5DB97CC}"/>
              </a:ext>
            </a:extLst>
          </p:cNvPr>
          <p:cNvSpPr>
            <a:spLocks noGrp="1"/>
          </p:cNvSpPr>
          <p:nvPr>
            <p:ph type="title"/>
          </p:nvPr>
        </p:nvSpPr>
        <p:spPr>
          <a:xfrm>
            <a:off x="704088" y="292608"/>
            <a:ext cx="5391911" cy="1396606"/>
          </a:xfrm>
        </p:spPr>
        <p:txBody>
          <a:bodyPr lIns="0" tIns="0" rIns="0" bIns="0" rtlCol="0" anchor="b" anchorCtr="0">
            <a:normAutofit/>
          </a:bodyPr>
          <a:lstStyle>
            <a:lvl1pPr>
              <a:defRPr sz="3600">
                <a:solidFill>
                  <a:srgbClr val="510C76"/>
                </a:solidFill>
              </a:defRPr>
            </a:lvl1pPr>
          </a:lstStyle>
          <a:p>
            <a:pPr rtl="0"/>
            <a:r>
              <a:rPr lang="fr-fr"/>
              <a:t>Click to edit Master title style</a:t>
            </a:r>
          </a:p>
        </p:txBody>
      </p:sp>
      <p:sp>
        <p:nvSpPr>
          <p:cNvPr id="3" name="Content Placeholder 2">
            <a:extLst>
              <a:ext uri="{FF2B5EF4-FFF2-40B4-BE49-F238E27FC236}">
                <a16:creationId xmlns:a16="http://schemas.microsoft.com/office/drawing/2014/main" id="{C304DF8B-4D7D-D743-BC2A-C4D306CE3905}"/>
              </a:ext>
            </a:extLst>
          </p:cNvPr>
          <p:cNvSpPr>
            <a:spLocks noGrp="1"/>
          </p:cNvSpPr>
          <p:nvPr>
            <p:ph idx="1"/>
          </p:nvPr>
        </p:nvSpPr>
        <p:spPr>
          <a:xfrm>
            <a:off x="704089" y="2011680"/>
            <a:ext cx="5391911" cy="3749039"/>
          </a:xfrm>
        </p:spPr>
        <p:txBody>
          <a:bodyPr lIns="0" tIns="0" rIns="0" bIns="0" rtlCol="0">
            <a:normAutofit/>
          </a:bodyPr>
          <a:lstStyle>
            <a:lvl1pPr marL="0" indent="0">
              <a:lnSpc>
                <a:spcPct val="100000"/>
              </a:lnSpc>
              <a:spcBef>
                <a:spcPts val="600"/>
              </a:spcBef>
              <a:spcAft>
                <a:spcPts val="600"/>
              </a:spcAft>
              <a:buClr>
                <a:srgbClr val="510C76"/>
              </a:buClr>
              <a:buNone/>
              <a:tabLst/>
              <a:defRPr sz="2400">
                <a:solidFill>
                  <a:schemeClr val="tx1"/>
                </a:solidFill>
              </a:defRPr>
            </a:lvl1pPr>
            <a:lvl2pPr marL="228600" indent="-228600">
              <a:lnSpc>
                <a:spcPct val="100000"/>
              </a:lnSpc>
              <a:spcBef>
                <a:spcPts val="600"/>
              </a:spcBef>
              <a:spcAft>
                <a:spcPts val="600"/>
              </a:spcAft>
              <a:buClr>
                <a:srgbClr val="510C76"/>
              </a:buClr>
              <a:buFont typeface="Arial" panose="020B0604020202020204" pitchFamily="34" charset="0"/>
              <a:buChar char="•"/>
              <a:tabLst/>
              <a:defRPr sz="2400">
                <a:solidFill>
                  <a:schemeClr val="tx1"/>
                </a:solidFill>
              </a:defRPr>
            </a:lvl2pPr>
            <a:lvl3pPr>
              <a:buClr>
                <a:srgbClr val="510C76"/>
              </a:buClr>
              <a:defRPr sz="1600">
                <a:solidFill>
                  <a:schemeClr val="tx1"/>
                </a:solidFill>
              </a:defRPr>
            </a:lvl3pPr>
            <a:lvl4pPr>
              <a:buClr>
                <a:srgbClr val="510C76"/>
              </a:buClr>
              <a:defRPr sz="1400">
                <a:solidFill>
                  <a:schemeClr val="tx1"/>
                </a:solidFill>
              </a:defRPr>
            </a:lvl4pPr>
            <a:lvl5pPr>
              <a:buClr>
                <a:srgbClr val="510C76"/>
              </a:buClr>
              <a:defRPr sz="1400">
                <a:solidFill>
                  <a:schemeClr val="tx1"/>
                </a:solidFill>
              </a:defRPr>
            </a:lvl5pPr>
          </a:lstStyle>
          <a:p>
            <a:pPr lvl="0" rtl="0"/>
            <a:r>
              <a:rPr lang="fr-fr"/>
              <a:t>Click to edit Master text styles</a:t>
            </a:r>
          </a:p>
          <a:p>
            <a:pPr lvl="1" rtl="0"/>
            <a:r>
              <a:rPr lang="fr-fr"/>
              <a:t>Second level</a:t>
            </a:r>
          </a:p>
          <a:p>
            <a:pPr lvl="2" rtl="0"/>
            <a:r>
              <a:rPr lang="fr-fr"/>
              <a:t>Third level</a:t>
            </a:r>
          </a:p>
          <a:p>
            <a:pPr lvl="3" rtl="0"/>
            <a:r>
              <a:rPr lang="fr-fr"/>
              <a:t>Fourth level</a:t>
            </a:r>
          </a:p>
          <a:p>
            <a:pPr lvl="4" rtl="0"/>
            <a:r>
              <a:rPr lang="fr-fr"/>
              <a:t>Fifth level</a:t>
            </a:r>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5" name="Picture Placeholder 4">
            <a:extLst>
              <a:ext uri="{FF2B5EF4-FFF2-40B4-BE49-F238E27FC236}">
                <a16:creationId xmlns:a16="http://schemas.microsoft.com/office/drawing/2014/main" id="{9396E8CB-4E6B-7A4F-B204-C3D619DEEC9E}"/>
              </a:ext>
            </a:extLst>
          </p:cNvPr>
          <p:cNvSpPr>
            <a:spLocks noGrp="1"/>
          </p:cNvSpPr>
          <p:nvPr>
            <p:ph type="pic" sz="quarter" idx="13"/>
          </p:nvPr>
        </p:nvSpPr>
        <p:spPr>
          <a:xfrm>
            <a:off x="6377354" y="0"/>
            <a:ext cx="5814645" cy="6858000"/>
          </a:xfrm>
          <a:solidFill>
            <a:schemeClr val="tx2"/>
          </a:solidFill>
        </p:spPr>
        <p:txBody>
          <a:bodyPr rtlCol="0" anchor="ctr" anchorCtr="0">
            <a:normAutofit/>
          </a:bodyPr>
          <a:lstStyle>
            <a:lvl1pPr marL="6350" indent="-6350" algn="ctr">
              <a:buNone/>
              <a:tabLst/>
              <a:defRPr sz="1800">
                <a:solidFill>
                  <a:schemeClr val="bg1"/>
                </a:solidFill>
              </a:defRPr>
            </a:lvl1pPr>
          </a:lstStyle>
          <a:p>
            <a:pPr rtl="0"/>
            <a:endParaRPr lang="en-US"/>
          </a:p>
        </p:txBody>
      </p:sp>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83112" y="6128172"/>
            <a:ext cx="310896" cy="365125"/>
          </a:xfrm>
        </p:spPr>
        <p:txBody>
          <a:bodyPr lIns="0" tIns="0" rIns="0" bIns="0" rtlCol="0"/>
          <a:lstStyle>
            <a:lvl1pPr algn="r">
              <a:defRPr sz="1050">
                <a:solidFill>
                  <a:schemeClr val="bg2">
                    <a:lumMod val="75000"/>
                  </a:schemeClr>
                </a:solidFill>
              </a:defRPr>
            </a:lvl1pPr>
          </a:lstStyle>
          <a:p>
            <a:pPr algn="r" rtl="0"/>
            <a:fld id="{C4B37875-7933-F345-AE65-E0AB5E984F8B}" type="slidenum">
              <a:rPr lang="en-US" smtClean="0"/>
              <a:pPr algn="r"/>
              <a:t>‹#›</a:t>
            </a:fld>
            <a:endParaRPr lang="en-US"/>
          </a:p>
        </p:txBody>
      </p:sp>
      <p:sp>
        <p:nvSpPr>
          <p:cNvPr id="9" name="Text Placeholder 4">
            <a:extLst>
              <a:ext uri="{FF2B5EF4-FFF2-40B4-BE49-F238E27FC236}">
                <a16:creationId xmlns:a16="http://schemas.microsoft.com/office/drawing/2014/main" id="{B2828523-ED1E-834F-AAE3-A99540E66AA3}"/>
              </a:ext>
            </a:extLst>
          </p:cNvPr>
          <p:cNvSpPr>
            <a:spLocks noGrp="1"/>
          </p:cNvSpPr>
          <p:nvPr>
            <p:ph type="body" sz="quarter" idx="14"/>
          </p:nvPr>
        </p:nvSpPr>
        <p:spPr>
          <a:xfrm>
            <a:off x="1381876" y="6086787"/>
            <a:ext cx="4714123" cy="442570"/>
          </a:xfrm>
        </p:spPr>
        <p:txBody>
          <a:bodyPr lIns="0" tIns="0" rIns="0" bIns="0" rtlCol="0" anchor="ctr" anchorCtr="0">
            <a:normAutofit/>
          </a:bodyPr>
          <a:lstStyle>
            <a:lvl1pPr marL="7938" indent="-7938">
              <a:lnSpc>
                <a:spcPct val="110000"/>
              </a:lnSpc>
              <a:buNone/>
              <a:tabLst/>
              <a:defRPr sz="900">
                <a:solidFill>
                  <a:schemeClr val="tx1"/>
                </a:solidFill>
              </a:defRPr>
            </a:lvl1pPr>
          </a:lstStyle>
          <a:p>
            <a:pPr lvl="0" rtl="0"/>
            <a:r>
              <a:rPr lang="fr-fr"/>
              <a:t>Click to edit Master text styles</a:t>
            </a:r>
          </a:p>
        </p:txBody>
      </p:sp>
    </p:spTree>
    <p:extLst>
      <p:ext uri="{BB962C8B-B14F-4D97-AF65-F5344CB8AC3E}">
        <p14:creationId xmlns:p14="http://schemas.microsoft.com/office/powerpoint/2010/main" val="41505229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5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D2698-AB0A-1F4A-9AC4-0657E5DB97CC}"/>
              </a:ext>
            </a:extLst>
          </p:cNvPr>
          <p:cNvSpPr>
            <a:spLocks noGrp="1"/>
          </p:cNvSpPr>
          <p:nvPr>
            <p:ph type="title"/>
          </p:nvPr>
        </p:nvSpPr>
        <p:spPr>
          <a:xfrm>
            <a:off x="704088" y="292608"/>
            <a:ext cx="5391911" cy="1396606"/>
          </a:xfrm>
        </p:spPr>
        <p:txBody>
          <a:bodyPr lIns="0" tIns="0" rIns="0" bIns="0" rtlCol="0" anchor="b" anchorCtr="0">
            <a:normAutofit/>
          </a:bodyPr>
          <a:lstStyle>
            <a:lvl1pPr>
              <a:defRPr sz="3600">
                <a:solidFill>
                  <a:schemeClr val="accent2"/>
                </a:solidFill>
              </a:defRPr>
            </a:lvl1pPr>
          </a:lstStyle>
          <a:p>
            <a:pPr rtl="0"/>
            <a:r>
              <a:rPr lang="fr-fr"/>
              <a:t>Click to edit Master title style</a:t>
            </a:r>
          </a:p>
        </p:txBody>
      </p:sp>
      <p:sp>
        <p:nvSpPr>
          <p:cNvPr id="3" name="Content Placeholder 2">
            <a:extLst>
              <a:ext uri="{FF2B5EF4-FFF2-40B4-BE49-F238E27FC236}">
                <a16:creationId xmlns:a16="http://schemas.microsoft.com/office/drawing/2014/main" id="{C304DF8B-4D7D-D743-BC2A-C4D306CE3905}"/>
              </a:ext>
            </a:extLst>
          </p:cNvPr>
          <p:cNvSpPr>
            <a:spLocks noGrp="1"/>
          </p:cNvSpPr>
          <p:nvPr>
            <p:ph idx="1"/>
          </p:nvPr>
        </p:nvSpPr>
        <p:spPr>
          <a:xfrm>
            <a:off x="704089" y="2011680"/>
            <a:ext cx="5391911" cy="3749039"/>
          </a:xfrm>
        </p:spPr>
        <p:txBody>
          <a:bodyPr lIns="0" tIns="0" rIns="0" bIns="0" rtlCol="0">
            <a:normAutofit/>
          </a:bodyPr>
          <a:lstStyle>
            <a:lvl1pPr marL="0" indent="0">
              <a:lnSpc>
                <a:spcPct val="100000"/>
              </a:lnSpc>
              <a:spcBef>
                <a:spcPts val="600"/>
              </a:spcBef>
              <a:spcAft>
                <a:spcPts val="600"/>
              </a:spcAft>
              <a:buClr>
                <a:srgbClr val="510C76"/>
              </a:buClr>
              <a:buNone/>
              <a:tabLst/>
              <a:defRPr sz="2400">
                <a:solidFill>
                  <a:schemeClr val="tx1"/>
                </a:solidFill>
              </a:defRPr>
            </a:lvl1pPr>
            <a:lvl2pPr marL="228600" indent="-228600">
              <a:lnSpc>
                <a:spcPct val="100000"/>
              </a:lnSpc>
              <a:spcBef>
                <a:spcPts val="600"/>
              </a:spcBef>
              <a:spcAft>
                <a:spcPts val="600"/>
              </a:spcAft>
              <a:buClr>
                <a:schemeClr val="accent2"/>
              </a:buClr>
              <a:buFont typeface="Arial" panose="020B0604020202020204" pitchFamily="34" charset="0"/>
              <a:buChar char="•"/>
              <a:tabLst/>
              <a:defRPr sz="2400">
                <a:solidFill>
                  <a:schemeClr val="tx1"/>
                </a:solidFill>
              </a:defRPr>
            </a:lvl2pPr>
            <a:lvl3pPr>
              <a:buClr>
                <a:schemeClr val="accent2"/>
              </a:buClr>
              <a:defRPr sz="1600">
                <a:solidFill>
                  <a:schemeClr val="tx1"/>
                </a:solidFill>
              </a:defRPr>
            </a:lvl3pPr>
            <a:lvl4pPr>
              <a:buClr>
                <a:schemeClr val="accent2"/>
              </a:buClr>
              <a:defRPr sz="1400">
                <a:solidFill>
                  <a:schemeClr val="tx1"/>
                </a:solidFill>
              </a:defRPr>
            </a:lvl4pPr>
            <a:lvl5pPr>
              <a:buClr>
                <a:schemeClr val="accent2"/>
              </a:buClr>
              <a:defRPr sz="1400">
                <a:solidFill>
                  <a:schemeClr val="tx1"/>
                </a:solidFill>
              </a:defRPr>
            </a:lvl5pPr>
          </a:lstStyle>
          <a:p>
            <a:pPr lvl="0" rtl="0"/>
            <a:r>
              <a:rPr lang="fr-fr"/>
              <a:t>Click to edit Master text styles</a:t>
            </a:r>
          </a:p>
          <a:p>
            <a:pPr lvl="1" rtl="0"/>
            <a:r>
              <a:rPr lang="fr-fr"/>
              <a:t>Second level</a:t>
            </a:r>
          </a:p>
          <a:p>
            <a:pPr lvl="2" rtl="0"/>
            <a:r>
              <a:rPr lang="fr-fr"/>
              <a:t>Third level</a:t>
            </a:r>
          </a:p>
          <a:p>
            <a:pPr lvl="3" rtl="0"/>
            <a:r>
              <a:rPr lang="fr-fr"/>
              <a:t>Fourth level</a:t>
            </a:r>
          </a:p>
          <a:p>
            <a:pPr lvl="4" rtl="0"/>
            <a:r>
              <a:rPr lang="fr-fr"/>
              <a:t>Fifth level</a:t>
            </a:r>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5" name="Picture Placeholder 4">
            <a:extLst>
              <a:ext uri="{FF2B5EF4-FFF2-40B4-BE49-F238E27FC236}">
                <a16:creationId xmlns:a16="http://schemas.microsoft.com/office/drawing/2014/main" id="{9396E8CB-4E6B-7A4F-B204-C3D619DEEC9E}"/>
              </a:ext>
            </a:extLst>
          </p:cNvPr>
          <p:cNvSpPr>
            <a:spLocks noGrp="1"/>
          </p:cNvSpPr>
          <p:nvPr>
            <p:ph type="pic" sz="quarter" idx="13"/>
          </p:nvPr>
        </p:nvSpPr>
        <p:spPr>
          <a:xfrm>
            <a:off x="6377354" y="0"/>
            <a:ext cx="5814645" cy="6858000"/>
          </a:xfrm>
          <a:solidFill>
            <a:schemeClr val="accent2"/>
          </a:solidFill>
        </p:spPr>
        <p:txBody>
          <a:bodyPr rtlCol="0" anchor="ctr" anchorCtr="0">
            <a:normAutofit/>
          </a:bodyPr>
          <a:lstStyle>
            <a:lvl1pPr marL="6350" indent="-6350" algn="ctr">
              <a:buNone/>
              <a:tabLst/>
              <a:defRPr sz="1800">
                <a:solidFill>
                  <a:schemeClr val="bg1"/>
                </a:solidFill>
              </a:defRPr>
            </a:lvl1pPr>
          </a:lstStyle>
          <a:p>
            <a:pPr rtl="0"/>
            <a:endParaRPr lang="en-US"/>
          </a:p>
        </p:txBody>
      </p:sp>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83112" y="6128172"/>
            <a:ext cx="310896" cy="365125"/>
          </a:xfrm>
        </p:spPr>
        <p:txBody>
          <a:bodyPr lIns="0" tIns="0" rIns="0" bIns="0" rtlCol="0"/>
          <a:lstStyle>
            <a:lvl1pPr algn="r">
              <a:defRPr sz="1050">
                <a:solidFill>
                  <a:schemeClr val="bg2">
                    <a:lumMod val="75000"/>
                  </a:schemeClr>
                </a:solidFill>
              </a:defRPr>
            </a:lvl1pPr>
          </a:lstStyle>
          <a:p>
            <a:pPr algn="r" rtl="0"/>
            <a:fld id="{C4B37875-7933-F345-AE65-E0AB5E984F8B}" type="slidenum">
              <a:rPr lang="en-US" smtClean="0"/>
              <a:pPr algn="r"/>
              <a:t>‹#›</a:t>
            </a:fld>
            <a:endParaRPr lang="en-US"/>
          </a:p>
        </p:txBody>
      </p:sp>
      <p:sp>
        <p:nvSpPr>
          <p:cNvPr id="9" name="Text Placeholder 4">
            <a:extLst>
              <a:ext uri="{FF2B5EF4-FFF2-40B4-BE49-F238E27FC236}">
                <a16:creationId xmlns:a16="http://schemas.microsoft.com/office/drawing/2014/main" id="{B2828523-ED1E-834F-AAE3-A99540E66AA3}"/>
              </a:ext>
            </a:extLst>
          </p:cNvPr>
          <p:cNvSpPr>
            <a:spLocks noGrp="1"/>
          </p:cNvSpPr>
          <p:nvPr>
            <p:ph type="body" sz="quarter" idx="14"/>
          </p:nvPr>
        </p:nvSpPr>
        <p:spPr>
          <a:xfrm>
            <a:off x="1381876" y="6086787"/>
            <a:ext cx="4714123" cy="442570"/>
          </a:xfrm>
        </p:spPr>
        <p:txBody>
          <a:bodyPr lIns="0" tIns="0" rIns="0" bIns="0" rtlCol="0" anchor="ctr" anchorCtr="0">
            <a:normAutofit/>
          </a:bodyPr>
          <a:lstStyle>
            <a:lvl1pPr marL="7938" indent="-7938">
              <a:lnSpc>
                <a:spcPct val="110000"/>
              </a:lnSpc>
              <a:buNone/>
              <a:tabLst/>
              <a:defRPr sz="900">
                <a:solidFill>
                  <a:schemeClr val="tx1"/>
                </a:solidFill>
              </a:defRPr>
            </a:lvl1pPr>
          </a:lstStyle>
          <a:p>
            <a:pPr lvl="0" rtl="0"/>
            <a:r>
              <a:rPr lang="fr-fr"/>
              <a:t>Click to edit Master text styles</a:t>
            </a:r>
          </a:p>
        </p:txBody>
      </p:sp>
    </p:spTree>
    <p:extLst>
      <p:ext uri="{BB962C8B-B14F-4D97-AF65-F5344CB8AC3E}">
        <p14:creationId xmlns:p14="http://schemas.microsoft.com/office/powerpoint/2010/main" val="23518537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D2698-AB0A-1F4A-9AC4-0657E5DB97CC}"/>
              </a:ext>
            </a:extLst>
          </p:cNvPr>
          <p:cNvSpPr>
            <a:spLocks noGrp="1"/>
          </p:cNvSpPr>
          <p:nvPr>
            <p:ph type="title"/>
          </p:nvPr>
        </p:nvSpPr>
        <p:spPr>
          <a:xfrm>
            <a:off x="704088" y="292608"/>
            <a:ext cx="5391911" cy="1396606"/>
          </a:xfrm>
        </p:spPr>
        <p:txBody>
          <a:bodyPr lIns="0" tIns="0" rIns="0" bIns="0" rtlCol="0" anchor="b" anchorCtr="0">
            <a:normAutofit/>
          </a:bodyPr>
          <a:lstStyle>
            <a:lvl1pPr>
              <a:defRPr sz="3600">
                <a:solidFill>
                  <a:schemeClr val="accent5"/>
                </a:solidFill>
              </a:defRPr>
            </a:lvl1pPr>
          </a:lstStyle>
          <a:p>
            <a:pPr rtl="0"/>
            <a:r>
              <a:rPr lang="fr-fr"/>
              <a:t>Click to edit Master title style</a:t>
            </a:r>
          </a:p>
        </p:txBody>
      </p:sp>
      <p:sp>
        <p:nvSpPr>
          <p:cNvPr id="3" name="Content Placeholder 2">
            <a:extLst>
              <a:ext uri="{FF2B5EF4-FFF2-40B4-BE49-F238E27FC236}">
                <a16:creationId xmlns:a16="http://schemas.microsoft.com/office/drawing/2014/main" id="{C304DF8B-4D7D-D743-BC2A-C4D306CE3905}"/>
              </a:ext>
            </a:extLst>
          </p:cNvPr>
          <p:cNvSpPr>
            <a:spLocks noGrp="1"/>
          </p:cNvSpPr>
          <p:nvPr>
            <p:ph idx="1"/>
          </p:nvPr>
        </p:nvSpPr>
        <p:spPr>
          <a:xfrm>
            <a:off x="704089" y="2011680"/>
            <a:ext cx="5391911" cy="3749039"/>
          </a:xfrm>
        </p:spPr>
        <p:txBody>
          <a:bodyPr lIns="0" tIns="0" rIns="0" bIns="0" rtlCol="0">
            <a:normAutofit/>
          </a:bodyPr>
          <a:lstStyle>
            <a:lvl1pPr marL="0" indent="0">
              <a:lnSpc>
                <a:spcPct val="100000"/>
              </a:lnSpc>
              <a:spcBef>
                <a:spcPts val="600"/>
              </a:spcBef>
              <a:spcAft>
                <a:spcPts val="600"/>
              </a:spcAft>
              <a:buClr>
                <a:srgbClr val="510C76"/>
              </a:buClr>
              <a:buNone/>
              <a:tabLst/>
              <a:defRPr sz="2400">
                <a:solidFill>
                  <a:schemeClr val="tx1"/>
                </a:solidFill>
              </a:defRPr>
            </a:lvl1pPr>
            <a:lvl2pPr marL="228600" indent="-228600">
              <a:lnSpc>
                <a:spcPct val="100000"/>
              </a:lnSpc>
              <a:spcBef>
                <a:spcPts val="600"/>
              </a:spcBef>
              <a:spcAft>
                <a:spcPts val="600"/>
              </a:spcAft>
              <a:buClr>
                <a:srgbClr val="510C76"/>
              </a:buClr>
              <a:buFont typeface="Arial" panose="020B0604020202020204" pitchFamily="34" charset="0"/>
              <a:buChar char="•"/>
              <a:tabLst/>
              <a:defRPr sz="2400">
                <a:solidFill>
                  <a:schemeClr val="tx1"/>
                </a:solidFill>
              </a:defRPr>
            </a:lvl2pPr>
            <a:lvl3pPr>
              <a:buClr>
                <a:srgbClr val="510C76"/>
              </a:buClr>
              <a:defRPr sz="1600">
                <a:solidFill>
                  <a:schemeClr val="tx1"/>
                </a:solidFill>
              </a:defRPr>
            </a:lvl3pPr>
            <a:lvl4pPr>
              <a:buClr>
                <a:srgbClr val="510C76"/>
              </a:buClr>
              <a:defRPr sz="1400">
                <a:solidFill>
                  <a:schemeClr val="tx1"/>
                </a:solidFill>
              </a:defRPr>
            </a:lvl4pPr>
            <a:lvl5pPr>
              <a:buClr>
                <a:srgbClr val="510C76"/>
              </a:buClr>
              <a:defRPr sz="1400">
                <a:solidFill>
                  <a:schemeClr val="tx1"/>
                </a:solidFill>
              </a:defRPr>
            </a:lvl5pPr>
          </a:lstStyle>
          <a:p>
            <a:pPr lvl="0" rtl="0"/>
            <a:r>
              <a:rPr lang="fr-fr"/>
              <a:t>Click to edit Master text styles</a:t>
            </a:r>
          </a:p>
          <a:p>
            <a:pPr lvl="1" rtl="0"/>
            <a:r>
              <a:rPr lang="fr-fr"/>
              <a:t>Second level</a:t>
            </a:r>
          </a:p>
          <a:p>
            <a:pPr lvl="2" rtl="0"/>
            <a:r>
              <a:rPr lang="fr-fr"/>
              <a:t>Third level</a:t>
            </a:r>
          </a:p>
          <a:p>
            <a:pPr lvl="3" rtl="0"/>
            <a:r>
              <a:rPr lang="fr-fr"/>
              <a:t>Fourth level</a:t>
            </a:r>
          </a:p>
          <a:p>
            <a:pPr lvl="4" rtl="0"/>
            <a:r>
              <a:rPr lang="fr-fr"/>
              <a:t>Fifth level</a:t>
            </a:r>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5" name="Picture Placeholder 4">
            <a:extLst>
              <a:ext uri="{FF2B5EF4-FFF2-40B4-BE49-F238E27FC236}">
                <a16:creationId xmlns:a16="http://schemas.microsoft.com/office/drawing/2014/main" id="{9396E8CB-4E6B-7A4F-B204-C3D619DEEC9E}"/>
              </a:ext>
            </a:extLst>
          </p:cNvPr>
          <p:cNvSpPr>
            <a:spLocks noGrp="1"/>
          </p:cNvSpPr>
          <p:nvPr>
            <p:ph type="pic" sz="quarter" idx="13"/>
          </p:nvPr>
        </p:nvSpPr>
        <p:spPr>
          <a:xfrm>
            <a:off x="6377354" y="0"/>
            <a:ext cx="5814645" cy="6858000"/>
          </a:xfrm>
          <a:solidFill>
            <a:schemeClr val="accent5"/>
          </a:solidFill>
        </p:spPr>
        <p:txBody>
          <a:bodyPr rtlCol="0" anchor="ctr" anchorCtr="0">
            <a:normAutofit/>
          </a:bodyPr>
          <a:lstStyle>
            <a:lvl1pPr marL="6350" indent="-6350" algn="ctr">
              <a:buNone/>
              <a:tabLst/>
              <a:defRPr sz="1800">
                <a:solidFill>
                  <a:schemeClr val="bg1"/>
                </a:solidFill>
              </a:defRPr>
            </a:lvl1pPr>
          </a:lstStyle>
          <a:p>
            <a:pPr rtl="0"/>
            <a:endParaRPr lang="en-US"/>
          </a:p>
        </p:txBody>
      </p:sp>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83112" y="6128172"/>
            <a:ext cx="310896" cy="365125"/>
          </a:xfrm>
        </p:spPr>
        <p:txBody>
          <a:bodyPr lIns="0" tIns="0" rIns="0" bIns="0" rtlCol="0"/>
          <a:lstStyle>
            <a:lvl1pPr algn="r">
              <a:defRPr sz="1050">
                <a:solidFill>
                  <a:schemeClr val="bg2">
                    <a:lumMod val="75000"/>
                  </a:schemeClr>
                </a:solidFill>
              </a:defRPr>
            </a:lvl1pPr>
          </a:lstStyle>
          <a:p>
            <a:pPr algn="r" rtl="0"/>
            <a:fld id="{C4B37875-7933-F345-AE65-E0AB5E984F8B}" type="slidenum">
              <a:rPr lang="en-US" smtClean="0"/>
              <a:pPr algn="r"/>
              <a:t>‹#›</a:t>
            </a:fld>
            <a:endParaRPr lang="en-US"/>
          </a:p>
        </p:txBody>
      </p:sp>
      <p:sp>
        <p:nvSpPr>
          <p:cNvPr id="9" name="Text Placeholder 4">
            <a:extLst>
              <a:ext uri="{FF2B5EF4-FFF2-40B4-BE49-F238E27FC236}">
                <a16:creationId xmlns:a16="http://schemas.microsoft.com/office/drawing/2014/main" id="{B2828523-ED1E-834F-AAE3-A99540E66AA3}"/>
              </a:ext>
            </a:extLst>
          </p:cNvPr>
          <p:cNvSpPr>
            <a:spLocks noGrp="1"/>
          </p:cNvSpPr>
          <p:nvPr>
            <p:ph type="body" sz="quarter" idx="14"/>
          </p:nvPr>
        </p:nvSpPr>
        <p:spPr>
          <a:xfrm>
            <a:off x="1381876" y="6125192"/>
            <a:ext cx="4714123" cy="365760"/>
          </a:xfrm>
        </p:spPr>
        <p:txBody>
          <a:bodyPr lIns="0" tIns="0" rIns="0" bIns="0" rtlCol="0" anchor="ctr" anchorCtr="0"/>
          <a:lstStyle>
            <a:lvl1pPr marL="7938" indent="-7938">
              <a:lnSpc>
                <a:spcPct val="110000"/>
              </a:lnSpc>
              <a:buNone/>
              <a:tabLst/>
              <a:defRPr sz="1050">
                <a:solidFill>
                  <a:schemeClr val="tx1"/>
                </a:solidFill>
              </a:defRPr>
            </a:lvl1pPr>
          </a:lstStyle>
          <a:p>
            <a:pPr lvl="0" rtl="0"/>
            <a:r>
              <a:rPr lang="fr-fr"/>
              <a:t>Click to edit Master text styles</a:t>
            </a:r>
          </a:p>
        </p:txBody>
      </p:sp>
    </p:spTree>
    <p:extLst>
      <p:ext uri="{BB962C8B-B14F-4D97-AF65-F5344CB8AC3E}">
        <p14:creationId xmlns:p14="http://schemas.microsoft.com/office/powerpoint/2010/main" val="33064797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2_Title and Content">
    <p:bg>
      <p:bgPr>
        <a:solidFill>
          <a:schemeClr val="tx2"/>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04DF8B-4D7D-D743-BC2A-C4D306CE3905}"/>
              </a:ext>
            </a:extLst>
          </p:cNvPr>
          <p:cNvSpPr>
            <a:spLocks noGrp="1"/>
          </p:cNvSpPr>
          <p:nvPr>
            <p:ph idx="1"/>
          </p:nvPr>
        </p:nvSpPr>
        <p:spPr>
          <a:xfrm>
            <a:off x="704089" y="516532"/>
            <a:ext cx="5243001" cy="5244188"/>
          </a:xfrm>
        </p:spPr>
        <p:txBody>
          <a:bodyPr lIns="0" tIns="0" rIns="0" bIns="0" rtlCol="0" anchor="ctr" anchorCtr="0">
            <a:normAutofit/>
          </a:bodyPr>
          <a:lstStyle>
            <a:lvl1pPr marL="0" indent="0">
              <a:lnSpc>
                <a:spcPct val="100000"/>
              </a:lnSpc>
              <a:spcBef>
                <a:spcPts val="600"/>
              </a:spcBef>
              <a:spcAft>
                <a:spcPts val="600"/>
              </a:spcAft>
              <a:buClrTx/>
              <a:buNone/>
              <a:tabLst/>
              <a:defRPr sz="3600">
                <a:solidFill>
                  <a:schemeClr val="bg1"/>
                </a:solidFill>
              </a:defRPr>
            </a:lvl1pPr>
            <a:lvl2pPr marL="228600" indent="-228600">
              <a:lnSpc>
                <a:spcPct val="100000"/>
              </a:lnSpc>
              <a:spcBef>
                <a:spcPts val="600"/>
              </a:spcBef>
              <a:spcAft>
                <a:spcPts val="600"/>
              </a:spcAft>
              <a:buClrTx/>
              <a:buFont typeface="Arial" panose="020B0604020202020204" pitchFamily="34" charset="0"/>
              <a:buChar char="•"/>
              <a:tabLst/>
              <a:defRPr sz="3600">
                <a:solidFill>
                  <a:schemeClr val="bg1"/>
                </a:solidFill>
              </a:defRPr>
            </a:lvl2pPr>
            <a:lvl3pPr>
              <a:buClrTx/>
              <a:defRPr sz="2400">
                <a:solidFill>
                  <a:schemeClr val="bg1"/>
                </a:solidFill>
              </a:defRPr>
            </a:lvl3pPr>
            <a:lvl4pPr>
              <a:buClrTx/>
              <a:defRPr sz="2000">
                <a:solidFill>
                  <a:schemeClr val="bg1"/>
                </a:solidFill>
              </a:defRPr>
            </a:lvl4pPr>
            <a:lvl5pPr>
              <a:buClrTx/>
              <a:defRPr sz="2000">
                <a:solidFill>
                  <a:schemeClr val="bg1"/>
                </a:solidFill>
              </a:defRPr>
            </a:lvl5pPr>
          </a:lstStyle>
          <a:p>
            <a:pPr lvl="0" rtl="0"/>
            <a:r>
              <a:rPr lang="fr-fr"/>
              <a:t>Click to edit Master text styles</a:t>
            </a:r>
          </a:p>
          <a:p>
            <a:pPr lvl="1" rtl="0"/>
            <a:r>
              <a:rPr lang="fr-fr"/>
              <a:t>Second level</a:t>
            </a:r>
          </a:p>
          <a:p>
            <a:pPr lvl="2" rtl="0"/>
            <a:r>
              <a:rPr lang="fr-fr"/>
              <a:t>Third level</a:t>
            </a:r>
          </a:p>
          <a:p>
            <a:pPr lvl="3" rtl="0"/>
            <a:r>
              <a:rPr lang="fr-fr"/>
              <a:t>Fourth level</a:t>
            </a:r>
          </a:p>
          <a:p>
            <a:pPr lvl="4" rtl="0"/>
            <a:r>
              <a:rPr lang="fr-fr"/>
              <a:t>Fifth level</a:t>
            </a:r>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704783" y="6056389"/>
            <a:ext cx="538267" cy="508692"/>
          </a:xfrm>
          <a:prstGeom prst="rect">
            <a:avLst/>
          </a:prstGeom>
        </p:spPr>
      </p:pic>
      <p:sp>
        <p:nvSpPr>
          <p:cNvPr id="5" name="Picture Placeholder 4">
            <a:extLst>
              <a:ext uri="{FF2B5EF4-FFF2-40B4-BE49-F238E27FC236}">
                <a16:creationId xmlns:a16="http://schemas.microsoft.com/office/drawing/2014/main" id="{9396E8CB-4E6B-7A4F-B204-C3D619DEEC9E}"/>
              </a:ext>
            </a:extLst>
          </p:cNvPr>
          <p:cNvSpPr>
            <a:spLocks noGrp="1"/>
          </p:cNvSpPr>
          <p:nvPr>
            <p:ph type="pic" sz="quarter" idx="13"/>
          </p:nvPr>
        </p:nvSpPr>
        <p:spPr>
          <a:xfrm>
            <a:off x="6377354" y="0"/>
            <a:ext cx="5814645" cy="6858000"/>
          </a:xfrm>
          <a:solidFill>
            <a:schemeClr val="tx1"/>
          </a:solidFill>
        </p:spPr>
        <p:txBody>
          <a:bodyPr rtlCol="0" anchor="ctr" anchorCtr="0">
            <a:normAutofit/>
          </a:bodyPr>
          <a:lstStyle>
            <a:lvl1pPr marL="6350" indent="-6350" algn="ctr">
              <a:buNone/>
              <a:tabLst/>
              <a:defRPr sz="1800">
                <a:solidFill>
                  <a:schemeClr val="bg1"/>
                </a:solidFill>
              </a:defRPr>
            </a:lvl1pPr>
          </a:lstStyle>
          <a:p>
            <a:pPr rtl="0"/>
            <a:endParaRPr lang="en-US"/>
          </a:p>
        </p:txBody>
      </p:sp>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83112" y="6128172"/>
            <a:ext cx="310896" cy="365125"/>
          </a:xfrm>
        </p:spPr>
        <p:txBody>
          <a:bodyPr lIns="0" tIns="0" rIns="0" bIns="0" rtlCol="0"/>
          <a:lstStyle>
            <a:lvl1pPr algn="r">
              <a:defRPr sz="1050">
                <a:solidFill>
                  <a:schemeClr val="bg2">
                    <a:lumMod val="75000"/>
                  </a:schemeClr>
                </a:solidFill>
              </a:defRPr>
            </a:lvl1pPr>
          </a:lstStyle>
          <a:p>
            <a:pPr algn="r" rtl="0"/>
            <a:fld id="{C4B37875-7933-F345-AE65-E0AB5E984F8B}" type="slidenum">
              <a:rPr lang="en-US" smtClean="0"/>
              <a:pPr algn="r"/>
              <a:t>‹#›</a:t>
            </a:fld>
            <a:endParaRPr lang="en-US"/>
          </a:p>
        </p:txBody>
      </p:sp>
      <p:sp>
        <p:nvSpPr>
          <p:cNvPr id="9" name="Text Placeholder 4">
            <a:extLst>
              <a:ext uri="{FF2B5EF4-FFF2-40B4-BE49-F238E27FC236}">
                <a16:creationId xmlns:a16="http://schemas.microsoft.com/office/drawing/2014/main" id="{B2828523-ED1E-834F-AAE3-A99540E66AA3}"/>
              </a:ext>
            </a:extLst>
          </p:cNvPr>
          <p:cNvSpPr>
            <a:spLocks noGrp="1"/>
          </p:cNvSpPr>
          <p:nvPr>
            <p:ph type="body" sz="quarter" idx="14"/>
          </p:nvPr>
        </p:nvSpPr>
        <p:spPr>
          <a:xfrm>
            <a:off x="1381876" y="6125192"/>
            <a:ext cx="4714123" cy="365760"/>
          </a:xfrm>
        </p:spPr>
        <p:txBody>
          <a:bodyPr lIns="0" tIns="0" rIns="0" bIns="0" rtlCol="0" anchor="ctr" anchorCtr="0">
            <a:normAutofit/>
          </a:bodyPr>
          <a:lstStyle>
            <a:lvl1pPr marL="7938" indent="-7938">
              <a:lnSpc>
                <a:spcPct val="110000"/>
              </a:lnSpc>
              <a:buNone/>
              <a:tabLst/>
              <a:defRPr sz="900">
                <a:solidFill>
                  <a:schemeClr val="bg1"/>
                </a:solidFill>
              </a:defRPr>
            </a:lvl1pPr>
          </a:lstStyle>
          <a:p>
            <a:pPr lvl="0" rtl="0"/>
            <a:r>
              <a:rPr lang="fr-fr"/>
              <a:t>Click to edit Master text styles</a:t>
            </a:r>
          </a:p>
        </p:txBody>
      </p:sp>
    </p:spTree>
    <p:extLst>
      <p:ext uri="{BB962C8B-B14F-4D97-AF65-F5344CB8AC3E}">
        <p14:creationId xmlns:p14="http://schemas.microsoft.com/office/powerpoint/2010/main" val="17766973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6E6130F-B0C2-0B4F-99D3-83868EA127EA}"/>
              </a:ext>
            </a:extLst>
          </p:cNvPr>
          <p:cNvSpPr/>
          <p:nvPr userDrawn="1"/>
        </p:nvSpPr>
        <p:spPr>
          <a:xfrm>
            <a:off x="0" y="0"/>
            <a:ext cx="5104436" cy="6858000"/>
          </a:xfrm>
          <a:prstGeom prst="rect">
            <a:avLst/>
          </a:prstGeom>
          <a:solidFill>
            <a:schemeClr val="tx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 name="Title 1">
            <a:extLst>
              <a:ext uri="{FF2B5EF4-FFF2-40B4-BE49-F238E27FC236}">
                <a16:creationId xmlns:a16="http://schemas.microsoft.com/office/drawing/2014/main" id="{D90D2698-AB0A-1F4A-9AC4-0657E5DB97CC}"/>
              </a:ext>
            </a:extLst>
          </p:cNvPr>
          <p:cNvSpPr>
            <a:spLocks noGrp="1"/>
          </p:cNvSpPr>
          <p:nvPr>
            <p:ph type="title"/>
          </p:nvPr>
        </p:nvSpPr>
        <p:spPr>
          <a:xfrm>
            <a:off x="704090" y="367049"/>
            <a:ext cx="3651525" cy="5322290"/>
          </a:xfrm>
        </p:spPr>
        <p:txBody>
          <a:bodyPr lIns="0" tIns="0" rIns="0" bIns="0" rtlCol="0" anchor="ctr" anchorCtr="0">
            <a:normAutofit/>
          </a:bodyPr>
          <a:lstStyle>
            <a:lvl1pPr>
              <a:defRPr sz="4000">
                <a:solidFill>
                  <a:schemeClr val="tx2"/>
                </a:solidFill>
              </a:defRPr>
            </a:lvl1pPr>
          </a:lstStyle>
          <a:p>
            <a:pPr rtl="0"/>
            <a:r>
              <a:rPr lang="fr-fr"/>
              <a:t>Click to edit Master title style</a:t>
            </a:r>
          </a:p>
        </p:txBody>
      </p:sp>
      <p:sp>
        <p:nvSpPr>
          <p:cNvPr id="3" name="Content Placeholder 2">
            <a:extLst>
              <a:ext uri="{FF2B5EF4-FFF2-40B4-BE49-F238E27FC236}">
                <a16:creationId xmlns:a16="http://schemas.microsoft.com/office/drawing/2014/main" id="{C304DF8B-4D7D-D743-BC2A-C4D306CE3905}"/>
              </a:ext>
            </a:extLst>
          </p:cNvPr>
          <p:cNvSpPr>
            <a:spLocks noGrp="1"/>
          </p:cNvSpPr>
          <p:nvPr>
            <p:ph idx="1"/>
          </p:nvPr>
        </p:nvSpPr>
        <p:spPr>
          <a:xfrm>
            <a:off x="6952349" y="1961854"/>
            <a:ext cx="4534022" cy="1254512"/>
          </a:xfrm>
        </p:spPr>
        <p:txBody>
          <a:bodyPr lIns="0" tIns="0" rIns="0" bIns="0" rtlCol="0">
            <a:normAutofit/>
          </a:bodyPr>
          <a:lstStyle>
            <a:lvl1pPr marL="0" indent="0">
              <a:lnSpc>
                <a:spcPct val="100000"/>
              </a:lnSpc>
              <a:spcBef>
                <a:spcPts val="1800"/>
              </a:spcBef>
              <a:buClr>
                <a:srgbClr val="510C76"/>
              </a:buClr>
              <a:buNone/>
              <a:defRPr sz="1900" b="0">
                <a:solidFill>
                  <a:schemeClr val="tx1"/>
                </a:solidFill>
              </a:defRPr>
            </a:lvl1pPr>
            <a:lvl2pPr marL="236537" indent="0">
              <a:lnSpc>
                <a:spcPct val="100000"/>
              </a:lnSpc>
              <a:spcBef>
                <a:spcPts val="600"/>
              </a:spcBef>
              <a:buClr>
                <a:srgbClr val="510C76"/>
              </a:buClr>
              <a:buFont typeface="System Font Regular"/>
              <a:buNone/>
              <a:tabLst/>
              <a:defRPr sz="1400" b="0">
                <a:solidFill>
                  <a:schemeClr val="tx1"/>
                </a:solidFill>
              </a:defRPr>
            </a:lvl2pPr>
            <a:lvl3pPr marL="914400" indent="0">
              <a:buClr>
                <a:srgbClr val="510C76"/>
              </a:buClr>
              <a:buNone/>
              <a:defRPr sz="1200" b="0">
                <a:solidFill>
                  <a:schemeClr val="tx1"/>
                </a:solidFill>
              </a:defRPr>
            </a:lvl3pPr>
            <a:lvl4pPr marL="1371600" indent="0">
              <a:buClr>
                <a:srgbClr val="510C76"/>
              </a:buClr>
              <a:buNone/>
              <a:defRPr sz="1100" b="0">
                <a:solidFill>
                  <a:schemeClr val="tx1"/>
                </a:solidFill>
              </a:defRPr>
            </a:lvl4pPr>
            <a:lvl5pPr marL="1828800" indent="0">
              <a:buClr>
                <a:srgbClr val="510C76"/>
              </a:buClr>
              <a:buNone/>
              <a:defRPr sz="1100" b="0">
                <a:solidFill>
                  <a:schemeClr val="tx1"/>
                </a:solidFill>
              </a:defRPr>
            </a:lvl5pPr>
          </a:lstStyle>
          <a:p>
            <a:pPr lvl="0" rtl="0"/>
            <a:r>
              <a:rPr lang="fr-fr"/>
              <a:t>Click to edit Master text styles</a:t>
            </a:r>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83112" y="6128172"/>
            <a:ext cx="310896" cy="365125"/>
          </a:xfrm>
        </p:spPr>
        <p:txBody>
          <a:bodyPr lIns="0" tIns="0" rIns="0" bIns="0" rtlCol="0"/>
          <a:lstStyle>
            <a:lvl1pPr algn="r">
              <a:defRPr sz="1050">
                <a:solidFill>
                  <a:schemeClr val="bg2">
                    <a:lumMod val="75000"/>
                  </a:schemeClr>
                </a:solidFill>
              </a:defRPr>
            </a:lvl1pPr>
          </a:lstStyle>
          <a:p>
            <a:pPr algn="r" rtl="0"/>
            <a:fld id="{C4B37875-7933-F345-AE65-E0AB5E984F8B}" type="slidenum">
              <a:rPr lang="en-US" smtClean="0"/>
              <a:pPr algn="r"/>
              <a:t>‹#›</a:t>
            </a:fld>
            <a:endParaRPr lang="en-US"/>
          </a:p>
        </p:txBody>
      </p:sp>
      <p:sp>
        <p:nvSpPr>
          <p:cNvPr id="9" name="Text Placeholder 4">
            <a:extLst>
              <a:ext uri="{FF2B5EF4-FFF2-40B4-BE49-F238E27FC236}">
                <a16:creationId xmlns:a16="http://schemas.microsoft.com/office/drawing/2014/main" id="{B2828523-ED1E-834F-AAE3-A99540E66AA3}"/>
              </a:ext>
            </a:extLst>
          </p:cNvPr>
          <p:cNvSpPr>
            <a:spLocks noGrp="1"/>
          </p:cNvSpPr>
          <p:nvPr>
            <p:ph type="body" sz="quarter" idx="14"/>
          </p:nvPr>
        </p:nvSpPr>
        <p:spPr>
          <a:xfrm>
            <a:off x="5808525" y="5982259"/>
            <a:ext cx="5220116" cy="582821"/>
          </a:xfrm>
        </p:spPr>
        <p:txBody>
          <a:bodyPr lIns="0" tIns="0" rIns="0" bIns="0" rtlCol="0" anchor="ctr" anchorCtr="0">
            <a:normAutofit/>
          </a:bodyPr>
          <a:lstStyle>
            <a:lvl1pPr marL="7938" indent="-7938">
              <a:lnSpc>
                <a:spcPct val="110000"/>
              </a:lnSpc>
              <a:buNone/>
              <a:tabLst/>
              <a:defRPr sz="900">
                <a:solidFill>
                  <a:schemeClr val="tx1"/>
                </a:solidFill>
              </a:defRPr>
            </a:lvl1pPr>
          </a:lstStyle>
          <a:p>
            <a:pPr lvl="0" rtl="0"/>
            <a:r>
              <a:rPr lang="fr-fr"/>
              <a:t>Click to edit Master text styles</a:t>
            </a:r>
          </a:p>
        </p:txBody>
      </p:sp>
      <p:sp>
        <p:nvSpPr>
          <p:cNvPr id="8" name="Picture Placeholder 7">
            <a:extLst>
              <a:ext uri="{FF2B5EF4-FFF2-40B4-BE49-F238E27FC236}">
                <a16:creationId xmlns:a16="http://schemas.microsoft.com/office/drawing/2014/main" id="{574C6FF0-ABDA-0040-A382-1B88B72C471D}"/>
              </a:ext>
            </a:extLst>
          </p:cNvPr>
          <p:cNvSpPr>
            <a:spLocks noGrp="1"/>
          </p:cNvSpPr>
          <p:nvPr>
            <p:ph type="pic" sz="quarter" idx="16" hasCustomPrompt="1"/>
          </p:nvPr>
        </p:nvSpPr>
        <p:spPr>
          <a:xfrm>
            <a:off x="5808663" y="1961856"/>
            <a:ext cx="933461" cy="933461"/>
          </a:xfrm>
        </p:spPr>
        <p:txBody>
          <a:bodyPr rtlCol="0" anchor="ctr" anchorCtr="0">
            <a:normAutofit/>
          </a:bodyPr>
          <a:lstStyle>
            <a:lvl1pPr marL="0" indent="0" algn="ctr">
              <a:buNone/>
              <a:defRPr sz="2000"/>
            </a:lvl1pPr>
          </a:lstStyle>
          <a:p>
            <a:pPr rtl="0"/>
            <a:r>
              <a:rPr lang="fr-fr"/>
              <a:t>Icon Goes Here</a:t>
            </a:r>
          </a:p>
        </p:txBody>
      </p:sp>
      <p:sp>
        <p:nvSpPr>
          <p:cNvPr id="23" name="Content Placeholder 2">
            <a:extLst>
              <a:ext uri="{FF2B5EF4-FFF2-40B4-BE49-F238E27FC236}">
                <a16:creationId xmlns:a16="http://schemas.microsoft.com/office/drawing/2014/main" id="{33074455-242D-254B-86BB-013B37872EBE}"/>
              </a:ext>
            </a:extLst>
          </p:cNvPr>
          <p:cNvSpPr>
            <a:spLocks noGrp="1"/>
          </p:cNvSpPr>
          <p:nvPr>
            <p:ph idx="17"/>
          </p:nvPr>
        </p:nvSpPr>
        <p:spPr>
          <a:xfrm>
            <a:off x="6952349" y="610452"/>
            <a:ext cx="4534022" cy="1254512"/>
          </a:xfrm>
        </p:spPr>
        <p:txBody>
          <a:bodyPr lIns="0" tIns="0" rIns="0" bIns="0" rtlCol="0">
            <a:normAutofit/>
          </a:bodyPr>
          <a:lstStyle>
            <a:lvl1pPr marL="0" indent="0">
              <a:lnSpc>
                <a:spcPct val="100000"/>
              </a:lnSpc>
              <a:spcBef>
                <a:spcPts val="1800"/>
              </a:spcBef>
              <a:buClr>
                <a:srgbClr val="510C76"/>
              </a:buClr>
              <a:buNone/>
              <a:defRPr sz="1900" b="0">
                <a:solidFill>
                  <a:schemeClr val="tx1"/>
                </a:solidFill>
              </a:defRPr>
            </a:lvl1pPr>
            <a:lvl2pPr marL="236537" indent="0">
              <a:lnSpc>
                <a:spcPct val="100000"/>
              </a:lnSpc>
              <a:spcBef>
                <a:spcPts val="600"/>
              </a:spcBef>
              <a:buClr>
                <a:srgbClr val="510C76"/>
              </a:buClr>
              <a:buFont typeface="System Font Regular"/>
              <a:buNone/>
              <a:tabLst/>
              <a:defRPr sz="1400" b="0">
                <a:solidFill>
                  <a:schemeClr val="tx1"/>
                </a:solidFill>
              </a:defRPr>
            </a:lvl2pPr>
            <a:lvl3pPr marL="914400" indent="0">
              <a:buClr>
                <a:srgbClr val="510C76"/>
              </a:buClr>
              <a:buNone/>
              <a:defRPr sz="1200" b="0">
                <a:solidFill>
                  <a:schemeClr val="tx1"/>
                </a:solidFill>
              </a:defRPr>
            </a:lvl3pPr>
            <a:lvl4pPr marL="1371600" indent="0">
              <a:buClr>
                <a:srgbClr val="510C76"/>
              </a:buClr>
              <a:buNone/>
              <a:defRPr sz="1100" b="0">
                <a:solidFill>
                  <a:schemeClr val="tx1"/>
                </a:solidFill>
              </a:defRPr>
            </a:lvl4pPr>
            <a:lvl5pPr marL="1828800" indent="0">
              <a:buClr>
                <a:srgbClr val="510C76"/>
              </a:buClr>
              <a:buNone/>
              <a:defRPr sz="1100" b="0">
                <a:solidFill>
                  <a:schemeClr val="tx1"/>
                </a:solidFill>
              </a:defRPr>
            </a:lvl5pPr>
          </a:lstStyle>
          <a:p>
            <a:pPr lvl="0" rtl="0"/>
            <a:r>
              <a:rPr lang="fr-fr"/>
              <a:t>Click to edit Master text styles</a:t>
            </a:r>
          </a:p>
        </p:txBody>
      </p:sp>
      <p:sp>
        <p:nvSpPr>
          <p:cNvPr id="24" name="Picture Placeholder 7">
            <a:extLst>
              <a:ext uri="{FF2B5EF4-FFF2-40B4-BE49-F238E27FC236}">
                <a16:creationId xmlns:a16="http://schemas.microsoft.com/office/drawing/2014/main" id="{3BB4A329-8A91-5C48-94EE-99224CDA3470}"/>
              </a:ext>
            </a:extLst>
          </p:cNvPr>
          <p:cNvSpPr>
            <a:spLocks noGrp="1"/>
          </p:cNvSpPr>
          <p:nvPr>
            <p:ph type="pic" sz="quarter" idx="18" hasCustomPrompt="1"/>
          </p:nvPr>
        </p:nvSpPr>
        <p:spPr>
          <a:xfrm>
            <a:off x="5808663" y="610453"/>
            <a:ext cx="933461" cy="933461"/>
          </a:xfrm>
        </p:spPr>
        <p:txBody>
          <a:bodyPr rtlCol="0" anchor="ctr" anchorCtr="0">
            <a:normAutofit/>
          </a:bodyPr>
          <a:lstStyle>
            <a:lvl1pPr marL="0" indent="0" algn="ctr">
              <a:buNone/>
              <a:defRPr sz="2000"/>
            </a:lvl1pPr>
          </a:lstStyle>
          <a:p>
            <a:pPr rtl="0"/>
            <a:r>
              <a:rPr lang="fr-fr"/>
              <a:t>Icon Goes Here</a:t>
            </a:r>
          </a:p>
        </p:txBody>
      </p:sp>
      <p:sp>
        <p:nvSpPr>
          <p:cNvPr id="25" name="Content Placeholder 2">
            <a:extLst>
              <a:ext uri="{FF2B5EF4-FFF2-40B4-BE49-F238E27FC236}">
                <a16:creationId xmlns:a16="http://schemas.microsoft.com/office/drawing/2014/main" id="{37F78ECB-71A4-764E-B96C-8D602536DB10}"/>
              </a:ext>
            </a:extLst>
          </p:cNvPr>
          <p:cNvSpPr>
            <a:spLocks noGrp="1"/>
          </p:cNvSpPr>
          <p:nvPr>
            <p:ph idx="19"/>
          </p:nvPr>
        </p:nvSpPr>
        <p:spPr>
          <a:xfrm>
            <a:off x="6952349" y="3313256"/>
            <a:ext cx="4534022" cy="1254512"/>
          </a:xfrm>
        </p:spPr>
        <p:txBody>
          <a:bodyPr lIns="0" tIns="0" rIns="0" bIns="0" rtlCol="0">
            <a:normAutofit/>
          </a:bodyPr>
          <a:lstStyle>
            <a:lvl1pPr marL="0" indent="0">
              <a:lnSpc>
                <a:spcPct val="100000"/>
              </a:lnSpc>
              <a:spcBef>
                <a:spcPts val="1800"/>
              </a:spcBef>
              <a:buClr>
                <a:srgbClr val="510C76"/>
              </a:buClr>
              <a:buNone/>
              <a:defRPr sz="1900" b="0">
                <a:solidFill>
                  <a:schemeClr val="tx1"/>
                </a:solidFill>
              </a:defRPr>
            </a:lvl1pPr>
            <a:lvl2pPr marL="236537" indent="0">
              <a:lnSpc>
                <a:spcPct val="100000"/>
              </a:lnSpc>
              <a:spcBef>
                <a:spcPts val="600"/>
              </a:spcBef>
              <a:buClr>
                <a:srgbClr val="510C76"/>
              </a:buClr>
              <a:buFont typeface="System Font Regular"/>
              <a:buNone/>
              <a:tabLst/>
              <a:defRPr sz="1400" b="0">
                <a:solidFill>
                  <a:schemeClr val="tx1"/>
                </a:solidFill>
              </a:defRPr>
            </a:lvl2pPr>
            <a:lvl3pPr marL="914400" indent="0">
              <a:buClr>
                <a:srgbClr val="510C76"/>
              </a:buClr>
              <a:buNone/>
              <a:defRPr sz="1200" b="0">
                <a:solidFill>
                  <a:schemeClr val="tx1"/>
                </a:solidFill>
              </a:defRPr>
            </a:lvl3pPr>
            <a:lvl4pPr marL="1371600" indent="0">
              <a:buClr>
                <a:srgbClr val="510C76"/>
              </a:buClr>
              <a:buNone/>
              <a:defRPr sz="1100" b="0">
                <a:solidFill>
                  <a:schemeClr val="tx1"/>
                </a:solidFill>
              </a:defRPr>
            </a:lvl4pPr>
            <a:lvl5pPr marL="1828800" indent="0">
              <a:buClr>
                <a:srgbClr val="510C76"/>
              </a:buClr>
              <a:buNone/>
              <a:defRPr sz="1100" b="0">
                <a:solidFill>
                  <a:schemeClr val="tx1"/>
                </a:solidFill>
              </a:defRPr>
            </a:lvl5pPr>
          </a:lstStyle>
          <a:p>
            <a:pPr lvl="0" rtl="0"/>
            <a:r>
              <a:rPr lang="fr-fr"/>
              <a:t>Click to edit Master text styles</a:t>
            </a:r>
          </a:p>
        </p:txBody>
      </p:sp>
      <p:sp>
        <p:nvSpPr>
          <p:cNvPr id="26" name="Picture Placeholder 7">
            <a:extLst>
              <a:ext uri="{FF2B5EF4-FFF2-40B4-BE49-F238E27FC236}">
                <a16:creationId xmlns:a16="http://schemas.microsoft.com/office/drawing/2014/main" id="{C37890FC-1F6C-354D-863D-27C6B0AC13E1}"/>
              </a:ext>
            </a:extLst>
          </p:cNvPr>
          <p:cNvSpPr>
            <a:spLocks noGrp="1"/>
          </p:cNvSpPr>
          <p:nvPr>
            <p:ph type="pic" sz="quarter" idx="20" hasCustomPrompt="1"/>
          </p:nvPr>
        </p:nvSpPr>
        <p:spPr>
          <a:xfrm>
            <a:off x="5808663" y="3313257"/>
            <a:ext cx="933461" cy="933461"/>
          </a:xfrm>
        </p:spPr>
        <p:txBody>
          <a:bodyPr rtlCol="0" anchor="ctr" anchorCtr="0">
            <a:normAutofit/>
          </a:bodyPr>
          <a:lstStyle>
            <a:lvl1pPr marL="0" indent="0" algn="ctr">
              <a:buNone/>
              <a:defRPr sz="2000"/>
            </a:lvl1pPr>
          </a:lstStyle>
          <a:p>
            <a:pPr rtl="0"/>
            <a:r>
              <a:rPr lang="fr-fr"/>
              <a:t>Icon Goes Here</a:t>
            </a:r>
          </a:p>
        </p:txBody>
      </p:sp>
      <p:sp>
        <p:nvSpPr>
          <p:cNvPr id="27" name="Content Placeholder 2">
            <a:extLst>
              <a:ext uri="{FF2B5EF4-FFF2-40B4-BE49-F238E27FC236}">
                <a16:creationId xmlns:a16="http://schemas.microsoft.com/office/drawing/2014/main" id="{9194B609-9483-E24D-A154-97257D401157}"/>
              </a:ext>
            </a:extLst>
          </p:cNvPr>
          <p:cNvSpPr>
            <a:spLocks noGrp="1"/>
          </p:cNvSpPr>
          <p:nvPr>
            <p:ph idx="21"/>
          </p:nvPr>
        </p:nvSpPr>
        <p:spPr>
          <a:xfrm>
            <a:off x="6952232" y="4664657"/>
            <a:ext cx="4535537" cy="1254512"/>
          </a:xfrm>
        </p:spPr>
        <p:txBody>
          <a:bodyPr lIns="0" tIns="0" rIns="0" bIns="0" rtlCol="0">
            <a:normAutofit/>
          </a:bodyPr>
          <a:lstStyle>
            <a:lvl1pPr marL="0" indent="0">
              <a:lnSpc>
                <a:spcPct val="100000"/>
              </a:lnSpc>
              <a:spcBef>
                <a:spcPts val="1800"/>
              </a:spcBef>
              <a:buClr>
                <a:srgbClr val="510C76"/>
              </a:buClr>
              <a:buNone/>
              <a:defRPr sz="1900" b="0">
                <a:solidFill>
                  <a:schemeClr val="tx1"/>
                </a:solidFill>
              </a:defRPr>
            </a:lvl1pPr>
            <a:lvl2pPr marL="236537" indent="0">
              <a:lnSpc>
                <a:spcPct val="100000"/>
              </a:lnSpc>
              <a:spcBef>
                <a:spcPts val="600"/>
              </a:spcBef>
              <a:buClr>
                <a:srgbClr val="510C76"/>
              </a:buClr>
              <a:buFont typeface="System Font Regular"/>
              <a:buNone/>
              <a:tabLst/>
              <a:defRPr sz="1400" b="0">
                <a:solidFill>
                  <a:schemeClr val="tx1"/>
                </a:solidFill>
              </a:defRPr>
            </a:lvl2pPr>
            <a:lvl3pPr marL="914400" indent="0">
              <a:buClr>
                <a:srgbClr val="510C76"/>
              </a:buClr>
              <a:buNone/>
              <a:defRPr sz="1200" b="0">
                <a:solidFill>
                  <a:schemeClr val="tx1"/>
                </a:solidFill>
              </a:defRPr>
            </a:lvl3pPr>
            <a:lvl4pPr marL="1371600" indent="0">
              <a:buClr>
                <a:srgbClr val="510C76"/>
              </a:buClr>
              <a:buNone/>
              <a:defRPr sz="1100" b="0">
                <a:solidFill>
                  <a:schemeClr val="tx1"/>
                </a:solidFill>
              </a:defRPr>
            </a:lvl4pPr>
            <a:lvl5pPr marL="1828800" indent="0">
              <a:buClr>
                <a:srgbClr val="510C76"/>
              </a:buClr>
              <a:buNone/>
              <a:defRPr sz="1100" b="0">
                <a:solidFill>
                  <a:schemeClr val="tx1"/>
                </a:solidFill>
              </a:defRPr>
            </a:lvl5pPr>
          </a:lstStyle>
          <a:p>
            <a:pPr lvl="0" rtl="0"/>
            <a:r>
              <a:rPr lang="fr-fr"/>
              <a:t>Click to edit Master text styles</a:t>
            </a:r>
          </a:p>
        </p:txBody>
      </p:sp>
      <p:sp>
        <p:nvSpPr>
          <p:cNvPr id="28" name="Picture Placeholder 7">
            <a:extLst>
              <a:ext uri="{FF2B5EF4-FFF2-40B4-BE49-F238E27FC236}">
                <a16:creationId xmlns:a16="http://schemas.microsoft.com/office/drawing/2014/main" id="{C7F3A802-881B-5C49-954F-70F9BBCD278B}"/>
              </a:ext>
            </a:extLst>
          </p:cNvPr>
          <p:cNvSpPr>
            <a:spLocks noGrp="1"/>
          </p:cNvSpPr>
          <p:nvPr>
            <p:ph type="pic" sz="quarter" idx="22" hasCustomPrompt="1"/>
          </p:nvPr>
        </p:nvSpPr>
        <p:spPr>
          <a:xfrm>
            <a:off x="5808525" y="4664658"/>
            <a:ext cx="933461" cy="933461"/>
          </a:xfrm>
        </p:spPr>
        <p:txBody>
          <a:bodyPr rtlCol="0" anchor="ctr" anchorCtr="0">
            <a:normAutofit/>
          </a:bodyPr>
          <a:lstStyle>
            <a:lvl1pPr marL="0" indent="0" algn="ctr">
              <a:buNone/>
              <a:defRPr sz="2000"/>
            </a:lvl1pPr>
          </a:lstStyle>
          <a:p>
            <a:pPr rtl="0"/>
            <a:r>
              <a:rPr lang="fr-fr"/>
              <a:t>Icon Goes Here</a:t>
            </a:r>
          </a:p>
        </p:txBody>
      </p:sp>
    </p:spTree>
    <p:extLst>
      <p:ext uri="{BB962C8B-B14F-4D97-AF65-F5344CB8AC3E}">
        <p14:creationId xmlns:p14="http://schemas.microsoft.com/office/powerpoint/2010/main" val="38711268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6E6130F-B0C2-0B4F-99D3-83868EA127EA}"/>
              </a:ext>
            </a:extLst>
          </p:cNvPr>
          <p:cNvSpPr/>
          <p:nvPr userDrawn="1"/>
        </p:nvSpPr>
        <p:spPr>
          <a:xfrm>
            <a:off x="0" y="0"/>
            <a:ext cx="5104436" cy="6858000"/>
          </a:xfrm>
          <a:prstGeom prst="rect">
            <a:avLst/>
          </a:prstGeom>
          <a:solidFill>
            <a:schemeClr val="tx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 name="Title 1">
            <a:extLst>
              <a:ext uri="{FF2B5EF4-FFF2-40B4-BE49-F238E27FC236}">
                <a16:creationId xmlns:a16="http://schemas.microsoft.com/office/drawing/2014/main" id="{D90D2698-AB0A-1F4A-9AC4-0657E5DB97CC}"/>
              </a:ext>
            </a:extLst>
          </p:cNvPr>
          <p:cNvSpPr>
            <a:spLocks noGrp="1"/>
          </p:cNvSpPr>
          <p:nvPr>
            <p:ph type="title"/>
          </p:nvPr>
        </p:nvSpPr>
        <p:spPr>
          <a:xfrm>
            <a:off x="704090" y="367049"/>
            <a:ext cx="4013826" cy="5322290"/>
          </a:xfrm>
        </p:spPr>
        <p:txBody>
          <a:bodyPr lIns="0" tIns="0" rIns="0" bIns="0" rtlCol="0" anchor="ctr" anchorCtr="0">
            <a:normAutofit/>
          </a:bodyPr>
          <a:lstStyle>
            <a:lvl1pPr>
              <a:defRPr sz="4000">
                <a:solidFill>
                  <a:srgbClr val="510C76"/>
                </a:solidFill>
              </a:defRPr>
            </a:lvl1pPr>
          </a:lstStyle>
          <a:p>
            <a:pPr rtl="0"/>
            <a:r>
              <a:rPr lang="fr-fr"/>
              <a:t>Click to edit Master title style</a:t>
            </a:r>
          </a:p>
        </p:txBody>
      </p:sp>
      <p:sp>
        <p:nvSpPr>
          <p:cNvPr id="3" name="Content Placeholder 2">
            <a:extLst>
              <a:ext uri="{FF2B5EF4-FFF2-40B4-BE49-F238E27FC236}">
                <a16:creationId xmlns:a16="http://schemas.microsoft.com/office/drawing/2014/main" id="{C304DF8B-4D7D-D743-BC2A-C4D306CE3905}"/>
              </a:ext>
            </a:extLst>
          </p:cNvPr>
          <p:cNvSpPr>
            <a:spLocks noGrp="1"/>
          </p:cNvSpPr>
          <p:nvPr>
            <p:ph idx="1"/>
          </p:nvPr>
        </p:nvSpPr>
        <p:spPr>
          <a:xfrm>
            <a:off x="6886939" y="721560"/>
            <a:ext cx="4600970" cy="1097280"/>
          </a:xfrm>
        </p:spPr>
        <p:txBody>
          <a:bodyPr lIns="0" tIns="0" rIns="0" bIns="0" rtlCol="0">
            <a:normAutofit/>
          </a:bodyPr>
          <a:lstStyle>
            <a:lvl1pPr marL="0" indent="0">
              <a:lnSpc>
                <a:spcPct val="100000"/>
              </a:lnSpc>
              <a:spcBef>
                <a:spcPts val="1800"/>
              </a:spcBef>
              <a:buClr>
                <a:srgbClr val="510C76"/>
              </a:buClr>
              <a:buNone/>
              <a:defRPr sz="2000" b="0">
                <a:solidFill>
                  <a:schemeClr val="tx1"/>
                </a:solidFill>
              </a:defRPr>
            </a:lvl1pPr>
            <a:lvl2pPr marL="236537" indent="0">
              <a:lnSpc>
                <a:spcPct val="100000"/>
              </a:lnSpc>
              <a:spcBef>
                <a:spcPts val="600"/>
              </a:spcBef>
              <a:buClr>
                <a:srgbClr val="510C76"/>
              </a:buClr>
              <a:buFont typeface="System Font Regular"/>
              <a:buNone/>
              <a:tabLst/>
              <a:defRPr sz="1400" b="0">
                <a:solidFill>
                  <a:schemeClr val="tx1"/>
                </a:solidFill>
              </a:defRPr>
            </a:lvl2pPr>
            <a:lvl3pPr marL="914400" indent="0">
              <a:buClr>
                <a:srgbClr val="510C76"/>
              </a:buClr>
              <a:buNone/>
              <a:defRPr sz="1200" b="0">
                <a:solidFill>
                  <a:schemeClr val="tx1"/>
                </a:solidFill>
              </a:defRPr>
            </a:lvl3pPr>
            <a:lvl4pPr marL="1371600" indent="0">
              <a:buClr>
                <a:srgbClr val="510C76"/>
              </a:buClr>
              <a:buNone/>
              <a:defRPr sz="1100" b="0">
                <a:solidFill>
                  <a:schemeClr val="tx1"/>
                </a:solidFill>
              </a:defRPr>
            </a:lvl4pPr>
            <a:lvl5pPr marL="1828800" indent="0">
              <a:buClr>
                <a:srgbClr val="510C76"/>
              </a:buClr>
              <a:buNone/>
              <a:defRPr sz="1100" b="0">
                <a:solidFill>
                  <a:schemeClr val="tx1"/>
                </a:solidFill>
              </a:defRPr>
            </a:lvl5pPr>
          </a:lstStyle>
          <a:p>
            <a:pPr lvl="0" rtl="0"/>
            <a:r>
              <a:rPr lang="fr-fr"/>
              <a:t>Click to edit Master text styles</a:t>
            </a:r>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83112" y="6128172"/>
            <a:ext cx="310896" cy="365125"/>
          </a:xfrm>
        </p:spPr>
        <p:txBody>
          <a:bodyPr lIns="0" tIns="0" rIns="0" bIns="0" rtlCol="0"/>
          <a:lstStyle>
            <a:lvl1pPr algn="r">
              <a:defRPr sz="1050">
                <a:solidFill>
                  <a:schemeClr val="bg2">
                    <a:lumMod val="75000"/>
                  </a:schemeClr>
                </a:solidFill>
              </a:defRPr>
            </a:lvl1pPr>
          </a:lstStyle>
          <a:p>
            <a:pPr algn="r" rtl="0"/>
            <a:fld id="{C4B37875-7933-F345-AE65-E0AB5E984F8B}" type="slidenum">
              <a:rPr lang="en-US" smtClean="0"/>
              <a:pPr algn="r"/>
              <a:t>‹#›</a:t>
            </a:fld>
            <a:endParaRPr lang="en-US"/>
          </a:p>
        </p:txBody>
      </p:sp>
      <p:sp>
        <p:nvSpPr>
          <p:cNvPr id="9" name="Text Placeholder 4">
            <a:extLst>
              <a:ext uri="{FF2B5EF4-FFF2-40B4-BE49-F238E27FC236}">
                <a16:creationId xmlns:a16="http://schemas.microsoft.com/office/drawing/2014/main" id="{B2828523-ED1E-834F-AAE3-A99540E66AA3}"/>
              </a:ext>
            </a:extLst>
          </p:cNvPr>
          <p:cNvSpPr>
            <a:spLocks noGrp="1"/>
          </p:cNvSpPr>
          <p:nvPr>
            <p:ph type="body" sz="quarter" idx="14"/>
          </p:nvPr>
        </p:nvSpPr>
        <p:spPr>
          <a:xfrm>
            <a:off x="1381877" y="5982259"/>
            <a:ext cx="3530592" cy="582821"/>
          </a:xfrm>
        </p:spPr>
        <p:txBody>
          <a:bodyPr lIns="0" tIns="0" rIns="0" bIns="0" rtlCol="0" anchor="ctr" anchorCtr="0"/>
          <a:lstStyle>
            <a:lvl1pPr marL="7938" indent="-7938">
              <a:lnSpc>
                <a:spcPct val="110000"/>
              </a:lnSpc>
              <a:buNone/>
              <a:tabLst/>
              <a:defRPr sz="1050">
                <a:solidFill>
                  <a:schemeClr val="tx1"/>
                </a:solidFill>
              </a:defRPr>
            </a:lvl1pPr>
          </a:lstStyle>
          <a:p>
            <a:pPr lvl="0" rtl="0"/>
            <a:r>
              <a:rPr lang="fr-fr"/>
              <a:t>Click to edit Master text styles</a:t>
            </a:r>
          </a:p>
        </p:txBody>
      </p:sp>
      <p:sp>
        <p:nvSpPr>
          <p:cNvPr id="8" name="Picture Placeholder 7">
            <a:extLst>
              <a:ext uri="{FF2B5EF4-FFF2-40B4-BE49-F238E27FC236}">
                <a16:creationId xmlns:a16="http://schemas.microsoft.com/office/drawing/2014/main" id="{574C6FF0-ABDA-0040-A382-1B88B72C471D}"/>
              </a:ext>
            </a:extLst>
          </p:cNvPr>
          <p:cNvSpPr>
            <a:spLocks noGrp="1"/>
          </p:cNvSpPr>
          <p:nvPr>
            <p:ph type="pic" sz="quarter" idx="16" hasCustomPrompt="1"/>
          </p:nvPr>
        </p:nvSpPr>
        <p:spPr>
          <a:xfrm>
            <a:off x="5808663" y="721243"/>
            <a:ext cx="933461" cy="933461"/>
          </a:xfrm>
        </p:spPr>
        <p:txBody>
          <a:bodyPr rtlCol="0" anchor="ctr" anchorCtr="0">
            <a:normAutofit/>
          </a:bodyPr>
          <a:lstStyle>
            <a:lvl1pPr marL="0" indent="0" algn="ctr">
              <a:buNone/>
              <a:defRPr sz="2000"/>
            </a:lvl1pPr>
          </a:lstStyle>
          <a:p>
            <a:pPr rtl="0"/>
            <a:r>
              <a:rPr lang="fr-fr"/>
              <a:t>Icon Goes Here</a:t>
            </a:r>
          </a:p>
        </p:txBody>
      </p:sp>
      <p:sp>
        <p:nvSpPr>
          <p:cNvPr id="23" name="Content Placeholder 2">
            <a:extLst>
              <a:ext uri="{FF2B5EF4-FFF2-40B4-BE49-F238E27FC236}">
                <a16:creationId xmlns:a16="http://schemas.microsoft.com/office/drawing/2014/main" id="{33074455-242D-254B-86BB-013B37872EBE}"/>
              </a:ext>
            </a:extLst>
          </p:cNvPr>
          <p:cNvSpPr>
            <a:spLocks noGrp="1"/>
          </p:cNvSpPr>
          <p:nvPr>
            <p:ph idx="17"/>
          </p:nvPr>
        </p:nvSpPr>
        <p:spPr>
          <a:xfrm>
            <a:off x="6886939" y="2078105"/>
            <a:ext cx="4600970" cy="1097280"/>
          </a:xfrm>
        </p:spPr>
        <p:txBody>
          <a:bodyPr lIns="0" tIns="0" rIns="0" bIns="0" rtlCol="0">
            <a:normAutofit/>
          </a:bodyPr>
          <a:lstStyle>
            <a:lvl1pPr marL="0" indent="0">
              <a:lnSpc>
                <a:spcPct val="100000"/>
              </a:lnSpc>
              <a:spcBef>
                <a:spcPts val="1800"/>
              </a:spcBef>
              <a:buClr>
                <a:srgbClr val="510C76"/>
              </a:buClr>
              <a:buNone/>
              <a:defRPr sz="2000" b="0">
                <a:solidFill>
                  <a:schemeClr val="tx1"/>
                </a:solidFill>
              </a:defRPr>
            </a:lvl1pPr>
            <a:lvl2pPr marL="236537" indent="0">
              <a:lnSpc>
                <a:spcPct val="100000"/>
              </a:lnSpc>
              <a:spcBef>
                <a:spcPts val="600"/>
              </a:spcBef>
              <a:buClr>
                <a:srgbClr val="510C76"/>
              </a:buClr>
              <a:buFont typeface="System Font Regular"/>
              <a:buNone/>
              <a:tabLst/>
              <a:defRPr sz="1400" b="0">
                <a:solidFill>
                  <a:schemeClr val="tx1"/>
                </a:solidFill>
              </a:defRPr>
            </a:lvl2pPr>
            <a:lvl3pPr marL="914400" indent="0">
              <a:buClr>
                <a:srgbClr val="510C76"/>
              </a:buClr>
              <a:buNone/>
              <a:defRPr sz="1200" b="0">
                <a:solidFill>
                  <a:schemeClr val="tx1"/>
                </a:solidFill>
              </a:defRPr>
            </a:lvl3pPr>
            <a:lvl4pPr marL="1371600" indent="0">
              <a:buClr>
                <a:srgbClr val="510C76"/>
              </a:buClr>
              <a:buNone/>
              <a:defRPr sz="1100" b="0">
                <a:solidFill>
                  <a:schemeClr val="tx1"/>
                </a:solidFill>
              </a:defRPr>
            </a:lvl4pPr>
            <a:lvl5pPr marL="1828800" indent="0">
              <a:buClr>
                <a:srgbClr val="510C76"/>
              </a:buClr>
              <a:buNone/>
              <a:defRPr sz="1100" b="0">
                <a:solidFill>
                  <a:schemeClr val="tx1"/>
                </a:solidFill>
              </a:defRPr>
            </a:lvl5pPr>
          </a:lstStyle>
          <a:p>
            <a:pPr lvl="0" rtl="0"/>
            <a:r>
              <a:rPr lang="fr-fr"/>
              <a:t>Click to edit Master text styles</a:t>
            </a:r>
          </a:p>
        </p:txBody>
      </p:sp>
      <p:sp>
        <p:nvSpPr>
          <p:cNvPr id="24" name="Picture Placeholder 7">
            <a:extLst>
              <a:ext uri="{FF2B5EF4-FFF2-40B4-BE49-F238E27FC236}">
                <a16:creationId xmlns:a16="http://schemas.microsoft.com/office/drawing/2014/main" id="{3BB4A329-8A91-5C48-94EE-99224CDA3470}"/>
              </a:ext>
            </a:extLst>
          </p:cNvPr>
          <p:cNvSpPr>
            <a:spLocks noGrp="1"/>
          </p:cNvSpPr>
          <p:nvPr>
            <p:ph type="pic" sz="quarter" idx="18" hasCustomPrompt="1"/>
          </p:nvPr>
        </p:nvSpPr>
        <p:spPr>
          <a:xfrm>
            <a:off x="5808526" y="2077894"/>
            <a:ext cx="933461" cy="933461"/>
          </a:xfrm>
        </p:spPr>
        <p:txBody>
          <a:bodyPr rtlCol="0" anchor="ctr" anchorCtr="0">
            <a:normAutofit/>
          </a:bodyPr>
          <a:lstStyle>
            <a:lvl1pPr marL="0" indent="0" algn="ctr">
              <a:buNone/>
              <a:defRPr sz="2000"/>
            </a:lvl1pPr>
          </a:lstStyle>
          <a:p>
            <a:pPr rtl="0"/>
            <a:r>
              <a:rPr lang="fr-fr"/>
              <a:t>Icon Goes Here</a:t>
            </a:r>
          </a:p>
        </p:txBody>
      </p:sp>
      <p:sp>
        <p:nvSpPr>
          <p:cNvPr id="25" name="Content Placeholder 2">
            <a:extLst>
              <a:ext uri="{FF2B5EF4-FFF2-40B4-BE49-F238E27FC236}">
                <a16:creationId xmlns:a16="http://schemas.microsoft.com/office/drawing/2014/main" id="{37F78ECB-71A4-764E-B96C-8D602536DB10}"/>
              </a:ext>
            </a:extLst>
          </p:cNvPr>
          <p:cNvSpPr>
            <a:spLocks noGrp="1"/>
          </p:cNvSpPr>
          <p:nvPr>
            <p:ph idx="19"/>
          </p:nvPr>
        </p:nvSpPr>
        <p:spPr>
          <a:xfrm>
            <a:off x="6886939" y="3434650"/>
            <a:ext cx="4600970" cy="1097280"/>
          </a:xfrm>
        </p:spPr>
        <p:txBody>
          <a:bodyPr lIns="0" tIns="0" rIns="0" bIns="0" rtlCol="0">
            <a:normAutofit/>
          </a:bodyPr>
          <a:lstStyle>
            <a:lvl1pPr marL="0" indent="0">
              <a:lnSpc>
                <a:spcPct val="100000"/>
              </a:lnSpc>
              <a:spcBef>
                <a:spcPts val="1800"/>
              </a:spcBef>
              <a:buClr>
                <a:srgbClr val="510C76"/>
              </a:buClr>
              <a:buNone/>
              <a:defRPr sz="2000" b="0">
                <a:solidFill>
                  <a:schemeClr val="tx1"/>
                </a:solidFill>
              </a:defRPr>
            </a:lvl1pPr>
            <a:lvl2pPr marL="236537" indent="0">
              <a:lnSpc>
                <a:spcPct val="100000"/>
              </a:lnSpc>
              <a:spcBef>
                <a:spcPts val="600"/>
              </a:spcBef>
              <a:buClr>
                <a:srgbClr val="510C76"/>
              </a:buClr>
              <a:buFont typeface="System Font Regular"/>
              <a:buNone/>
              <a:tabLst/>
              <a:defRPr sz="1400" b="0">
                <a:solidFill>
                  <a:schemeClr val="tx1"/>
                </a:solidFill>
              </a:defRPr>
            </a:lvl2pPr>
            <a:lvl3pPr marL="914400" indent="0">
              <a:buClr>
                <a:srgbClr val="510C76"/>
              </a:buClr>
              <a:buNone/>
              <a:defRPr sz="1200" b="0">
                <a:solidFill>
                  <a:schemeClr val="tx1"/>
                </a:solidFill>
              </a:defRPr>
            </a:lvl3pPr>
            <a:lvl4pPr marL="1371600" indent="0">
              <a:buClr>
                <a:srgbClr val="510C76"/>
              </a:buClr>
              <a:buNone/>
              <a:defRPr sz="1100" b="0">
                <a:solidFill>
                  <a:schemeClr val="tx1"/>
                </a:solidFill>
              </a:defRPr>
            </a:lvl4pPr>
            <a:lvl5pPr marL="1828800" indent="0">
              <a:buClr>
                <a:srgbClr val="510C76"/>
              </a:buClr>
              <a:buNone/>
              <a:defRPr sz="1100" b="0">
                <a:solidFill>
                  <a:schemeClr val="tx1"/>
                </a:solidFill>
              </a:defRPr>
            </a:lvl5pPr>
          </a:lstStyle>
          <a:p>
            <a:pPr lvl="0" rtl="0"/>
            <a:r>
              <a:rPr lang="fr-fr"/>
              <a:t>Click to edit Master text styles</a:t>
            </a:r>
          </a:p>
        </p:txBody>
      </p:sp>
      <p:sp>
        <p:nvSpPr>
          <p:cNvPr id="26" name="Picture Placeholder 7">
            <a:extLst>
              <a:ext uri="{FF2B5EF4-FFF2-40B4-BE49-F238E27FC236}">
                <a16:creationId xmlns:a16="http://schemas.microsoft.com/office/drawing/2014/main" id="{C37890FC-1F6C-354D-863D-27C6B0AC13E1}"/>
              </a:ext>
            </a:extLst>
          </p:cNvPr>
          <p:cNvSpPr>
            <a:spLocks noGrp="1"/>
          </p:cNvSpPr>
          <p:nvPr>
            <p:ph type="pic" sz="quarter" idx="20" hasCustomPrompt="1"/>
          </p:nvPr>
        </p:nvSpPr>
        <p:spPr>
          <a:xfrm>
            <a:off x="5808663" y="3434545"/>
            <a:ext cx="933461" cy="933461"/>
          </a:xfrm>
        </p:spPr>
        <p:txBody>
          <a:bodyPr rtlCol="0" anchor="ctr" anchorCtr="0">
            <a:normAutofit/>
          </a:bodyPr>
          <a:lstStyle>
            <a:lvl1pPr marL="0" indent="0" algn="ctr">
              <a:buNone/>
              <a:defRPr sz="2000"/>
            </a:lvl1pPr>
          </a:lstStyle>
          <a:p>
            <a:pPr rtl="0"/>
            <a:r>
              <a:rPr lang="fr-fr"/>
              <a:t>Icon Goes Here</a:t>
            </a:r>
          </a:p>
        </p:txBody>
      </p:sp>
      <p:sp>
        <p:nvSpPr>
          <p:cNvPr id="27" name="Content Placeholder 2">
            <a:extLst>
              <a:ext uri="{FF2B5EF4-FFF2-40B4-BE49-F238E27FC236}">
                <a16:creationId xmlns:a16="http://schemas.microsoft.com/office/drawing/2014/main" id="{9194B609-9483-E24D-A154-97257D401157}"/>
              </a:ext>
            </a:extLst>
          </p:cNvPr>
          <p:cNvSpPr>
            <a:spLocks noGrp="1"/>
          </p:cNvSpPr>
          <p:nvPr>
            <p:ph idx="21"/>
          </p:nvPr>
        </p:nvSpPr>
        <p:spPr>
          <a:xfrm>
            <a:off x="6886939" y="4791196"/>
            <a:ext cx="4600970" cy="1097280"/>
          </a:xfrm>
        </p:spPr>
        <p:txBody>
          <a:bodyPr lIns="0" tIns="0" rIns="0" bIns="0" rtlCol="0">
            <a:normAutofit/>
          </a:bodyPr>
          <a:lstStyle>
            <a:lvl1pPr marL="0" indent="0">
              <a:lnSpc>
                <a:spcPct val="100000"/>
              </a:lnSpc>
              <a:spcBef>
                <a:spcPts val="1800"/>
              </a:spcBef>
              <a:buClr>
                <a:srgbClr val="510C76"/>
              </a:buClr>
              <a:buNone/>
              <a:defRPr sz="2000" b="0">
                <a:solidFill>
                  <a:schemeClr val="tx1"/>
                </a:solidFill>
              </a:defRPr>
            </a:lvl1pPr>
            <a:lvl2pPr marL="236537" indent="0">
              <a:lnSpc>
                <a:spcPct val="100000"/>
              </a:lnSpc>
              <a:spcBef>
                <a:spcPts val="600"/>
              </a:spcBef>
              <a:buClr>
                <a:srgbClr val="510C76"/>
              </a:buClr>
              <a:buFont typeface="System Font Regular"/>
              <a:buNone/>
              <a:tabLst/>
              <a:defRPr sz="1400" b="0">
                <a:solidFill>
                  <a:schemeClr val="tx1"/>
                </a:solidFill>
              </a:defRPr>
            </a:lvl2pPr>
            <a:lvl3pPr marL="914400" indent="0">
              <a:buClr>
                <a:srgbClr val="510C76"/>
              </a:buClr>
              <a:buNone/>
              <a:defRPr sz="1200" b="0">
                <a:solidFill>
                  <a:schemeClr val="tx1"/>
                </a:solidFill>
              </a:defRPr>
            </a:lvl3pPr>
            <a:lvl4pPr marL="1371600" indent="0">
              <a:buClr>
                <a:srgbClr val="510C76"/>
              </a:buClr>
              <a:buNone/>
              <a:defRPr sz="1100" b="0">
                <a:solidFill>
                  <a:schemeClr val="tx1"/>
                </a:solidFill>
              </a:defRPr>
            </a:lvl4pPr>
            <a:lvl5pPr marL="1828800" indent="0">
              <a:buClr>
                <a:srgbClr val="510C76"/>
              </a:buClr>
              <a:buNone/>
              <a:defRPr sz="1100" b="0">
                <a:solidFill>
                  <a:schemeClr val="tx1"/>
                </a:solidFill>
              </a:defRPr>
            </a:lvl5pPr>
          </a:lstStyle>
          <a:p>
            <a:pPr lvl="0" rtl="0"/>
            <a:r>
              <a:rPr lang="fr-fr"/>
              <a:t>Click to edit Master text styles</a:t>
            </a:r>
          </a:p>
        </p:txBody>
      </p:sp>
      <p:sp>
        <p:nvSpPr>
          <p:cNvPr id="28" name="Picture Placeholder 7">
            <a:extLst>
              <a:ext uri="{FF2B5EF4-FFF2-40B4-BE49-F238E27FC236}">
                <a16:creationId xmlns:a16="http://schemas.microsoft.com/office/drawing/2014/main" id="{C7F3A802-881B-5C49-954F-70F9BBCD278B}"/>
              </a:ext>
            </a:extLst>
          </p:cNvPr>
          <p:cNvSpPr>
            <a:spLocks noGrp="1"/>
          </p:cNvSpPr>
          <p:nvPr>
            <p:ph type="pic" sz="quarter" idx="22" hasCustomPrompt="1"/>
          </p:nvPr>
        </p:nvSpPr>
        <p:spPr>
          <a:xfrm>
            <a:off x="5808525" y="4791197"/>
            <a:ext cx="933461" cy="933461"/>
          </a:xfrm>
        </p:spPr>
        <p:txBody>
          <a:bodyPr rtlCol="0" anchor="ctr" anchorCtr="0">
            <a:normAutofit/>
          </a:bodyPr>
          <a:lstStyle>
            <a:lvl1pPr marL="0" indent="0" algn="ctr">
              <a:buNone/>
              <a:defRPr sz="2000"/>
            </a:lvl1pPr>
          </a:lstStyle>
          <a:p>
            <a:pPr rtl="0"/>
            <a:r>
              <a:rPr lang="fr-fr"/>
              <a:t>Icon Goes Here</a:t>
            </a:r>
          </a:p>
        </p:txBody>
      </p:sp>
    </p:spTree>
    <p:extLst>
      <p:ext uri="{BB962C8B-B14F-4D97-AF65-F5344CB8AC3E}">
        <p14:creationId xmlns:p14="http://schemas.microsoft.com/office/powerpoint/2010/main" val="20516493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6E6130F-B0C2-0B4F-99D3-83868EA127EA}"/>
              </a:ext>
            </a:extLst>
          </p:cNvPr>
          <p:cNvSpPr/>
          <p:nvPr userDrawn="1"/>
        </p:nvSpPr>
        <p:spPr>
          <a:xfrm>
            <a:off x="0" y="0"/>
            <a:ext cx="5104436" cy="6858000"/>
          </a:xfrm>
          <a:prstGeom prst="rect">
            <a:avLst/>
          </a:prstGeom>
          <a:solidFill>
            <a:schemeClr val="accent5">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accent5"/>
              </a:solidFill>
            </a:endParaRPr>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83112" y="6128172"/>
            <a:ext cx="310896" cy="365125"/>
          </a:xfrm>
        </p:spPr>
        <p:txBody>
          <a:bodyPr lIns="0" tIns="0" rIns="0" bIns="0" rtlCol="0"/>
          <a:lstStyle>
            <a:lvl1pPr algn="r">
              <a:defRPr sz="1050">
                <a:solidFill>
                  <a:schemeClr val="bg2">
                    <a:lumMod val="75000"/>
                  </a:schemeClr>
                </a:solidFill>
              </a:defRPr>
            </a:lvl1pPr>
          </a:lstStyle>
          <a:p>
            <a:pPr algn="r" rtl="0"/>
            <a:fld id="{C4B37875-7933-F345-AE65-E0AB5E984F8B}" type="slidenum">
              <a:rPr lang="en-US" smtClean="0"/>
              <a:pPr algn="r"/>
              <a:t>‹#›</a:t>
            </a:fld>
            <a:endParaRPr lang="en-US"/>
          </a:p>
        </p:txBody>
      </p:sp>
      <p:sp>
        <p:nvSpPr>
          <p:cNvPr id="9" name="Text Placeholder 4">
            <a:extLst>
              <a:ext uri="{FF2B5EF4-FFF2-40B4-BE49-F238E27FC236}">
                <a16:creationId xmlns:a16="http://schemas.microsoft.com/office/drawing/2014/main" id="{B2828523-ED1E-834F-AAE3-A99540E66AA3}"/>
              </a:ext>
            </a:extLst>
          </p:cNvPr>
          <p:cNvSpPr>
            <a:spLocks noGrp="1"/>
          </p:cNvSpPr>
          <p:nvPr>
            <p:ph type="body" sz="quarter" idx="14"/>
          </p:nvPr>
        </p:nvSpPr>
        <p:spPr>
          <a:xfrm>
            <a:off x="5583677" y="6016344"/>
            <a:ext cx="5455026" cy="582821"/>
          </a:xfrm>
        </p:spPr>
        <p:txBody>
          <a:bodyPr lIns="0" tIns="0" rIns="0" bIns="0" rtlCol="0" anchor="ctr" anchorCtr="0">
            <a:normAutofit/>
          </a:bodyPr>
          <a:lstStyle>
            <a:lvl1pPr marL="7938" indent="-7938">
              <a:lnSpc>
                <a:spcPct val="110000"/>
              </a:lnSpc>
              <a:buNone/>
              <a:tabLst/>
              <a:defRPr sz="1000">
                <a:solidFill>
                  <a:schemeClr val="tx1"/>
                </a:solidFill>
              </a:defRPr>
            </a:lvl1pPr>
          </a:lstStyle>
          <a:p>
            <a:pPr lvl="0" rtl="0"/>
            <a:r>
              <a:rPr lang="fr-fr"/>
              <a:t>Click to edit Master text styles</a:t>
            </a:r>
          </a:p>
        </p:txBody>
      </p:sp>
      <p:sp>
        <p:nvSpPr>
          <p:cNvPr id="10" name="Content Placeholder 2">
            <a:extLst>
              <a:ext uri="{FF2B5EF4-FFF2-40B4-BE49-F238E27FC236}">
                <a16:creationId xmlns:a16="http://schemas.microsoft.com/office/drawing/2014/main" id="{76365A6F-C67A-B245-974C-FF1FA25DE8D7}"/>
              </a:ext>
            </a:extLst>
          </p:cNvPr>
          <p:cNvSpPr>
            <a:spLocks noGrp="1"/>
          </p:cNvSpPr>
          <p:nvPr>
            <p:ph idx="15"/>
          </p:nvPr>
        </p:nvSpPr>
        <p:spPr>
          <a:xfrm>
            <a:off x="704089" y="364070"/>
            <a:ext cx="4013827" cy="5322290"/>
          </a:xfrm>
        </p:spPr>
        <p:txBody>
          <a:bodyPr lIns="0" tIns="0" rIns="0" bIns="0" rtlCol="0" anchor="ctr" anchorCtr="0">
            <a:noAutofit/>
          </a:bodyPr>
          <a:lstStyle>
            <a:lvl1pPr marL="0" indent="0">
              <a:lnSpc>
                <a:spcPct val="90000"/>
              </a:lnSpc>
              <a:spcBef>
                <a:spcPts val="1800"/>
              </a:spcBef>
              <a:buClr>
                <a:srgbClr val="510C76"/>
              </a:buClr>
              <a:buNone/>
              <a:defRPr sz="3800">
                <a:solidFill>
                  <a:schemeClr val="accent5"/>
                </a:solidFill>
              </a:defRPr>
            </a:lvl1pPr>
            <a:lvl2pPr marL="9525" indent="0">
              <a:lnSpc>
                <a:spcPct val="100000"/>
              </a:lnSpc>
              <a:spcBef>
                <a:spcPts val="600"/>
              </a:spcBef>
              <a:spcAft>
                <a:spcPts val="600"/>
              </a:spcAft>
              <a:buClr>
                <a:srgbClr val="510C76"/>
              </a:buClr>
              <a:buFont typeface="System Font Regular"/>
              <a:buNone/>
              <a:tabLst/>
              <a:defRPr sz="2000">
                <a:solidFill>
                  <a:schemeClr val="tx1"/>
                </a:solidFill>
              </a:defRPr>
            </a:lvl2pPr>
            <a:lvl3pPr marL="914400" indent="0">
              <a:buClr>
                <a:srgbClr val="510C76"/>
              </a:buClr>
              <a:buNone/>
              <a:defRPr sz="1600">
                <a:solidFill>
                  <a:schemeClr val="tx1"/>
                </a:solidFill>
              </a:defRPr>
            </a:lvl3pPr>
            <a:lvl4pPr marL="1371600" indent="0">
              <a:buClr>
                <a:srgbClr val="510C76"/>
              </a:buClr>
              <a:buNone/>
              <a:defRPr sz="1400">
                <a:solidFill>
                  <a:schemeClr val="tx1"/>
                </a:solidFill>
              </a:defRPr>
            </a:lvl4pPr>
            <a:lvl5pPr marL="1828800" indent="0">
              <a:buClr>
                <a:srgbClr val="510C76"/>
              </a:buClr>
              <a:buNone/>
              <a:defRPr sz="1400">
                <a:solidFill>
                  <a:schemeClr val="tx1"/>
                </a:solidFill>
              </a:defRPr>
            </a:lvl5pPr>
          </a:lstStyle>
          <a:p>
            <a:pPr lvl="0" rtl="0"/>
            <a:r>
              <a:rPr lang="fr-fr"/>
              <a:t>Click to edit Master text styles</a:t>
            </a:r>
          </a:p>
          <a:p>
            <a:pPr lvl="1" rtl="0"/>
            <a:r>
              <a:rPr lang="fr-fr"/>
              <a:t>Second level</a:t>
            </a:r>
          </a:p>
          <a:p>
            <a:pPr lvl="2" rtl="0"/>
            <a:r>
              <a:rPr lang="fr-fr"/>
              <a:t>Third level</a:t>
            </a:r>
          </a:p>
          <a:p>
            <a:pPr lvl="3" rtl="0"/>
            <a:r>
              <a:rPr lang="fr-fr"/>
              <a:t>Fourth level</a:t>
            </a:r>
          </a:p>
          <a:p>
            <a:pPr lvl="4" rtl="0"/>
            <a:r>
              <a:rPr lang="fr-fr"/>
              <a:t>Fifth level</a:t>
            </a:r>
          </a:p>
        </p:txBody>
      </p:sp>
      <p:sp>
        <p:nvSpPr>
          <p:cNvPr id="23" name="Content Placeholder 2">
            <a:extLst>
              <a:ext uri="{FF2B5EF4-FFF2-40B4-BE49-F238E27FC236}">
                <a16:creationId xmlns:a16="http://schemas.microsoft.com/office/drawing/2014/main" id="{33074455-242D-254B-86BB-013B37872EBE}"/>
              </a:ext>
            </a:extLst>
          </p:cNvPr>
          <p:cNvSpPr>
            <a:spLocks noGrp="1"/>
          </p:cNvSpPr>
          <p:nvPr>
            <p:ph idx="17"/>
          </p:nvPr>
        </p:nvSpPr>
        <p:spPr>
          <a:xfrm>
            <a:off x="5583677" y="364071"/>
            <a:ext cx="5904232" cy="5501708"/>
          </a:xfrm>
        </p:spPr>
        <p:txBody>
          <a:bodyPr lIns="0" tIns="0" rIns="0" bIns="0" rtlCol="0">
            <a:normAutofit/>
          </a:bodyPr>
          <a:lstStyle>
            <a:lvl1pPr marL="0" indent="0">
              <a:lnSpc>
                <a:spcPct val="100000"/>
              </a:lnSpc>
              <a:spcBef>
                <a:spcPts val="1800"/>
              </a:spcBef>
              <a:buClr>
                <a:srgbClr val="510C76"/>
              </a:buClr>
              <a:buNone/>
              <a:defRPr sz="2000" b="0">
                <a:solidFill>
                  <a:schemeClr val="tx1"/>
                </a:solidFill>
              </a:defRPr>
            </a:lvl1pPr>
            <a:lvl2pPr marL="236537" indent="0">
              <a:lnSpc>
                <a:spcPct val="100000"/>
              </a:lnSpc>
              <a:spcBef>
                <a:spcPts val="600"/>
              </a:spcBef>
              <a:buClr>
                <a:srgbClr val="510C76"/>
              </a:buClr>
              <a:buFont typeface="System Font Regular"/>
              <a:buNone/>
              <a:tabLst/>
              <a:defRPr sz="1400" b="0">
                <a:solidFill>
                  <a:schemeClr val="tx1"/>
                </a:solidFill>
              </a:defRPr>
            </a:lvl2pPr>
            <a:lvl3pPr marL="914400" indent="0">
              <a:buClr>
                <a:srgbClr val="510C76"/>
              </a:buClr>
              <a:buNone/>
              <a:defRPr sz="1200" b="0">
                <a:solidFill>
                  <a:schemeClr val="tx1"/>
                </a:solidFill>
              </a:defRPr>
            </a:lvl3pPr>
            <a:lvl4pPr marL="1371600" indent="0">
              <a:buClr>
                <a:srgbClr val="510C76"/>
              </a:buClr>
              <a:buNone/>
              <a:defRPr sz="1100" b="0">
                <a:solidFill>
                  <a:schemeClr val="tx1"/>
                </a:solidFill>
              </a:defRPr>
            </a:lvl4pPr>
            <a:lvl5pPr marL="1828800" indent="0">
              <a:buClr>
                <a:srgbClr val="510C76"/>
              </a:buClr>
              <a:buNone/>
              <a:defRPr sz="1100" b="0">
                <a:solidFill>
                  <a:schemeClr val="tx1"/>
                </a:solidFill>
              </a:defRPr>
            </a:lvl5pPr>
          </a:lstStyle>
          <a:p>
            <a:pPr lvl="0" rtl="0"/>
            <a:r>
              <a:rPr lang="fr-fr"/>
              <a:t>Click to edit Master text styles</a:t>
            </a:r>
          </a:p>
        </p:txBody>
      </p:sp>
    </p:spTree>
    <p:extLst>
      <p:ext uri="{BB962C8B-B14F-4D97-AF65-F5344CB8AC3E}">
        <p14:creationId xmlns:p14="http://schemas.microsoft.com/office/powerpoint/2010/main" val="6467673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D2698-AB0A-1F4A-9AC4-0657E5DB97CC}"/>
              </a:ext>
            </a:extLst>
          </p:cNvPr>
          <p:cNvSpPr>
            <a:spLocks noGrp="1"/>
          </p:cNvSpPr>
          <p:nvPr>
            <p:ph type="title"/>
          </p:nvPr>
        </p:nvSpPr>
        <p:spPr>
          <a:xfrm>
            <a:off x="704088" y="292608"/>
            <a:ext cx="10783823" cy="1232906"/>
          </a:xfrm>
        </p:spPr>
        <p:txBody>
          <a:bodyPr lIns="0" tIns="0" rIns="0" bIns="0" rtlCol="0" anchor="b" anchorCtr="0">
            <a:normAutofit/>
          </a:bodyPr>
          <a:lstStyle>
            <a:lvl1pPr>
              <a:defRPr sz="3600">
                <a:solidFill>
                  <a:schemeClr val="accent5"/>
                </a:solidFill>
              </a:defRPr>
            </a:lvl1pPr>
          </a:lstStyle>
          <a:p>
            <a:pPr rtl="0"/>
            <a:r>
              <a:rPr lang="fr-fr"/>
              <a:t>Click to edit Master title style</a:t>
            </a:r>
          </a:p>
        </p:txBody>
      </p:sp>
      <p:sp>
        <p:nvSpPr>
          <p:cNvPr id="3" name="Content Placeholder 2">
            <a:extLst>
              <a:ext uri="{FF2B5EF4-FFF2-40B4-BE49-F238E27FC236}">
                <a16:creationId xmlns:a16="http://schemas.microsoft.com/office/drawing/2014/main" id="{C304DF8B-4D7D-D743-BC2A-C4D306CE3905}"/>
              </a:ext>
            </a:extLst>
          </p:cNvPr>
          <p:cNvSpPr>
            <a:spLocks noGrp="1"/>
          </p:cNvSpPr>
          <p:nvPr>
            <p:ph idx="1"/>
          </p:nvPr>
        </p:nvSpPr>
        <p:spPr>
          <a:xfrm>
            <a:off x="704088" y="2460812"/>
            <a:ext cx="5391911" cy="3299908"/>
          </a:xfrm>
          <a:solidFill>
            <a:schemeClr val="accent5"/>
          </a:solidFill>
        </p:spPr>
        <p:txBody>
          <a:bodyPr lIns="274320" tIns="274320" rIns="274320" bIns="274320" rtlCol="0" anchor="ctr" anchorCtr="0">
            <a:normAutofit/>
          </a:bodyPr>
          <a:lstStyle>
            <a:lvl1pPr marL="7938" indent="-7938">
              <a:lnSpc>
                <a:spcPct val="100000"/>
              </a:lnSpc>
              <a:spcBef>
                <a:spcPts val="1800"/>
              </a:spcBef>
              <a:buClrTx/>
              <a:buNone/>
              <a:tabLst/>
              <a:defRPr sz="2800" b="0">
                <a:solidFill>
                  <a:schemeClr val="bg1"/>
                </a:solidFill>
              </a:defRPr>
            </a:lvl1pPr>
            <a:lvl2pPr marL="236538" indent="-228600">
              <a:lnSpc>
                <a:spcPct val="140000"/>
              </a:lnSpc>
              <a:spcBef>
                <a:spcPts val="600"/>
              </a:spcBef>
              <a:buClrTx/>
              <a:buFont typeface="Arial" panose="020B0604020202020204" pitchFamily="34" charset="0"/>
              <a:buChar char="•"/>
              <a:tabLst/>
              <a:defRPr sz="2800">
                <a:solidFill>
                  <a:schemeClr val="bg1"/>
                </a:solidFill>
              </a:defRPr>
            </a:lvl2pPr>
            <a:lvl3pPr marL="465138" indent="-228600">
              <a:lnSpc>
                <a:spcPct val="100000"/>
              </a:lnSpc>
              <a:spcBef>
                <a:spcPts val="600"/>
              </a:spcBef>
              <a:buClrTx/>
              <a:buFont typeface="System Font Regular"/>
              <a:buChar char="–"/>
              <a:tabLst/>
              <a:defRPr sz="2400">
                <a:solidFill>
                  <a:schemeClr val="bg1"/>
                </a:solidFill>
              </a:defRPr>
            </a:lvl3pPr>
            <a:lvl4pPr>
              <a:buClrTx/>
              <a:defRPr sz="1800">
                <a:solidFill>
                  <a:schemeClr val="bg1"/>
                </a:solidFill>
              </a:defRPr>
            </a:lvl4pPr>
            <a:lvl5pPr>
              <a:buClrTx/>
              <a:defRPr sz="1800">
                <a:solidFill>
                  <a:schemeClr val="bg1"/>
                </a:solidFill>
              </a:defRPr>
            </a:lvl5pPr>
          </a:lstStyle>
          <a:p>
            <a:pPr lvl="0" rtl="0"/>
            <a:r>
              <a:rPr lang="fr-fr"/>
              <a:t>Click to edit Master text styles</a:t>
            </a:r>
          </a:p>
          <a:p>
            <a:pPr lvl="1" rtl="0"/>
            <a:r>
              <a:rPr lang="fr-fr"/>
              <a:t>Second level</a:t>
            </a:r>
          </a:p>
          <a:p>
            <a:pPr lvl="2" rtl="0"/>
            <a:r>
              <a:rPr lang="fr-fr"/>
              <a:t>Third level</a:t>
            </a:r>
          </a:p>
          <a:p>
            <a:pPr lvl="3" rtl="0"/>
            <a:r>
              <a:rPr lang="fr-fr"/>
              <a:t>Fourth level</a:t>
            </a:r>
          </a:p>
          <a:p>
            <a:pPr lvl="4" rtl="0"/>
            <a:r>
              <a:rPr lang="fr-fr"/>
              <a:t>Fifth level</a:t>
            </a:r>
          </a:p>
        </p:txBody>
      </p:sp>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77015" y="6128172"/>
            <a:ext cx="310896" cy="365125"/>
          </a:xfrm>
        </p:spPr>
        <p:txBody>
          <a:bodyPr lIns="0" tIns="0" rIns="0" bIns="0" rtlCol="0"/>
          <a:lstStyle>
            <a:lvl1pPr algn="r">
              <a:defRPr sz="1050">
                <a:solidFill>
                  <a:schemeClr val="bg2">
                    <a:lumMod val="75000"/>
                  </a:schemeClr>
                </a:solidFill>
              </a:defRPr>
            </a:lvl1pPr>
          </a:lstStyle>
          <a:p>
            <a:pPr algn="r" rtl="0"/>
            <a:fld id="{C4B37875-7933-F345-AE65-E0AB5E984F8B}" type="slidenum">
              <a:rPr lang="en-US" smtClean="0"/>
              <a:pPr algn="r"/>
              <a:t>‹#›</a:t>
            </a:fld>
            <a:endParaRPr lang="en-US"/>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10" name="Text Placeholder 4">
            <a:extLst>
              <a:ext uri="{FF2B5EF4-FFF2-40B4-BE49-F238E27FC236}">
                <a16:creationId xmlns:a16="http://schemas.microsoft.com/office/drawing/2014/main" id="{53F377A1-D966-D541-8A66-434EC2E2388E}"/>
              </a:ext>
            </a:extLst>
          </p:cNvPr>
          <p:cNvSpPr>
            <a:spLocks noGrp="1"/>
          </p:cNvSpPr>
          <p:nvPr>
            <p:ph type="body" sz="quarter" idx="14"/>
          </p:nvPr>
        </p:nvSpPr>
        <p:spPr>
          <a:xfrm>
            <a:off x="1381876" y="6125192"/>
            <a:ext cx="5905044" cy="365760"/>
          </a:xfrm>
        </p:spPr>
        <p:txBody>
          <a:bodyPr lIns="0" tIns="0" rIns="0" bIns="0" rtlCol="0" anchor="ctr" anchorCtr="0"/>
          <a:lstStyle>
            <a:lvl1pPr marL="7938" indent="-7938">
              <a:lnSpc>
                <a:spcPct val="110000"/>
              </a:lnSpc>
              <a:buNone/>
              <a:tabLst/>
              <a:defRPr sz="1050">
                <a:solidFill>
                  <a:schemeClr val="tx1"/>
                </a:solidFill>
              </a:defRPr>
            </a:lvl1pPr>
          </a:lstStyle>
          <a:p>
            <a:pPr lvl="0" rtl="0"/>
            <a:r>
              <a:rPr lang="fr-fr"/>
              <a:t>Click to edit Master text styles</a:t>
            </a:r>
          </a:p>
        </p:txBody>
      </p:sp>
      <p:sp>
        <p:nvSpPr>
          <p:cNvPr id="5" name="Text Placeholder 4">
            <a:extLst>
              <a:ext uri="{FF2B5EF4-FFF2-40B4-BE49-F238E27FC236}">
                <a16:creationId xmlns:a16="http://schemas.microsoft.com/office/drawing/2014/main" id="{E63CEC0E-1B68-BBFA-75D8-B379CAB9AE30}"/>
              </a:ext>
            </a:extLst>
          </p:cNvPr>
          <p:cNvSpPr>
            <a:spLocks noGrp="1"/>
          </p:cNvSpPr>
          <p:nvPr>
            <p:ph type="body" sz="quarter" idx="15"/>
          </p:nvPr>
        </p:nvSpPr>
        <p:spPr>
          <a:xfrm>
            <a:off x="703329" y="1627094"/>
            <a:ext cx="10783822" cy="725581"/>
          </a:xfrm>
        </p:spPr>
        <p:txBody>
          <a:bodyPr lIns="0" tIns="0" rIns="0" bIns="0" rtlCol="0">
            <a:normAutofit/>
          </a:bodyPr>
          <a:lstStyle>
            <a:lvl1pPr marL="0" indent="0">
              <a:buNone/>
              <a:defRPr sz="2400"/>
            </a:lvl1pPr>
            <a:lvl2pPr marL="457200" indent="0">
              <a:buNone/>
              <a:defRPr/>
            </a:lvl2pPr>
            <a:lvl3pPr marL="914400" indent="0">
              <a:buNone/>
              <a:defRPr/>
            </a:lvl3pPr>
            <a:lvl4pPr marL="1371600" indent="0">
              <a:buNone/>
              <a:defRPr/>
            </a:lvl4pPr>
            <a:lvl5pPr marL="1828800" indent="0">
              <a:buNone/>
              <a:defRPr/>
            </a:lvl5pPr>
          </a:lstStyle>
          <a:p>
            <a:pPr lvl="0" rtl="0"/>
            <a:r>
              <a:rPr lang="fr-fr"/>
              <a:t>Click to edit Master text styles</a:t>
            </a:r>
          </a:p>
        </p:txBody>
      </p:sp>
      <p:sp>
        <p:nvSpPr>
          <p:cNvPr id="12" name="Content Placeholder 2">
            <a:extLst>
              <a:ext uri="{FF2B5EF4-FFF2-40B4-BE49-F238E27FC236}">
                <a16:creationId xmlns:a16="http://schemas.microsoft.com/office/drawing/2014/main" id="{02B16481-2623-2F13-E623-8319F833F498}"/>
              </a:ext>
            </a:extLst>
          </p:cNvPr>
          <p:cNvSpPr>
            <a:spLocks noGrp="1"/>
          </p:cNvSpPr>
          <p:nvPr>
            <p:ph idx="16"/>
          </p:nvPr>
        </p:nvSpPr>
        <p:spPr>
          <a:xfrm>
            <a:off x="6095240" y="2460812"/>
            <a:ext cx="5391911" cy="3299908"/>
          </a:xfrm>
          <a:solidFill>
            <a:schemeClr val="accent5">
              <a:lumMod val="40000"/>
              <a:lumOff val="60000"/>
            </a:schemeClr>
          </a:solidFill>
        </p:spPr>
        <p:txBody>
          <a:bodyPr lIns="274320" tIns="274320" rIns="274320" bIns="274320" rtlCol="0" anchor="ctr" anchorCtr="0">
            <a:normAutofit/>
          </a:bodyPr>
          <a:lstStyle>
            <a:lvl1pPr marL="7938" indent="-7938">
              <a:lnSpc>
                <a:spcPct val="100000"/>
              </a:lnSpc>
              <a:spcBef>
                <a:spcPts val="1800"/>
              </a:spcBef>
              <a:buClrTx/>
              <a:buNone/>
              <a:tabLst/>
              <a:defRPr sz="2800" b="0">
                <a:solidFill>
                  <a:schemeClr val="tx1"/>
                </a:solidFill>
              </a:defRPr>
            </a:lvl1pPr>
            <a:lvl2pPr marL="236538" indent="-228600">
              <a:lnSpc>
                <a:spcPct val="140000"/>
              </a:lnSpc>
              <a:spcBef>
                <a:spcPts val="600"/>
              </a:spcBef>
              <a:buClrTx/>
              <a:buFont typeface="Arial" panose="020B0604020202020204" pitchFamily="34" charset="0"/>
              <a:buChar char="•"/>
              <a:tabLst/>
              <a:defRPr sz="2800">
                <a:solidFill>
                  <a:schemeClr val="tx1"/>
                </a:solidFill>
              </a:defRPr>
            </a:lvl2pPr>
            <a:lvl3pPr marL="465138" indent="-228600">
              <a:lnSpc>
                <a:spcPct val="100000"/>
              </a:lnSpc>
              <a:spcBef>
                <a:spcPts val="600"/>
              </a:spcBef>
              <a:buClrTx/>
              <a:buFont typeface="System Font Regular"/>
              <a:buChar char="–"/>
              <a:tabLst/>
              <a:defRPr sz="2400">
                <a:solidFill>
                  <a:schemeClr val="tx1"/>
                </a:solidFill>
              </a:defRPr>
            </a:lvl3pPr>
            <a:lvl4pPr>
              <a:buClrTx/>
              <a:defRPr sz="1800">
                <a:solidFill>
                  <a:schemeClr val="tx1"/>
                </a:solidFill>
              </a:defRPr>
            </a:lvl4pPr>
            <a:lvl5pPr>
              <a:buClrTx/>
              <a:defRPr sz="1800">
                <a:solidFill>
                  <a:schemeClr val="tx1"/>
                </a:solidFill>
              </a:defRPr>
            </a:lvl5pPr>
          </a:lstStyle>
          <a:p>
            <a:pPr lvl="0" rtl="0"/>
            <a:r>
              <a:rPr lang="fr-fr"/>
              <a:t>Click to edit Master text styles</a:t>
            </a:r>
          </a:p>
          <a:p>
            <a:pPr lvl="1" rtl="0"/>
            <a:r>
              <a:rPr lang="fr-fr"/>
              <a:t>Second level</a:t>
            </a:r>
          </a:p>
          <a:p>
            <a:pPr lvl="2" rtl="0"/>
            <a:r>
              <a:rPr lang="fr-fr"/>
              <a:t>Third level</a:t>
            </a:r>
          </a:p>
          <a:p>
            <a:pPr lvl="3" rtl="0"/>
            <a:r>
              <a:rPr lang="fr-fr"/>
              <a:t>Fourth level</a:t>
            </a:r>
          </a:p>
          <a:p>
            <a:pPr lvl="4" rtl="0"/>
            <a:r>
              <a:rPr lang="fr-fr"/>
              <a:t>Fifth level</a:t>
            </a:r>
          </a:p>
        </p:txBody>
      </p:sp>
    </p:spTree>
    <p:extLst>
      <p:ext uri="{BB962C8B-B14F-4D97-AF65-F5344CB8AC3E}">
        <p14:creationId xmlns:p14="http://schemas.microsoft.com/office/powerpoint/2010/main" val="8079614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5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D2698-AB0A-1F4A-9AC4-0657E5DB97CC}"/>
              </a:ext>
            </a:extLst>
          </p:cNvPr>
          <p:cNvSpPr>
            <a:spLocks noGrp="1"/>
          </p:cNvSpPr>
          <p:nvPr>
            <p:ph type="title"/>
          </p:nvPr>
        </p:nvSpPr>
        <p:spPr>
          <a:xfrm>
            <a:off x="704089" y="292608"/>
            <a:ext cx="5137912" cy="1232906"/>
          </a:xfrm>
        </p:spPr>
        <p:txBody>
          <a:bodyPr lIns="0" tIns="0" rIns="0" bIns="0" rtlCol="0" anchor="b" anchorCtr="0">
            <a:normAutofit/>
          </a:bodyPr>
          <a:lstStyle>
            <a:lvl1pPr>
              <a:defRPr sz="3600">
                <a:solidFill>
                  <a:schemeClr val="accent4"/>
                </a:solidFill>
              </a:defRPr>
            </a:lvl1pPr>
          </a:lstStyle>
          <a:p>
            <a:pPr rtl="0"/>
            <a:r>
              <a:rPr lang="fr-fr"/>
              <a:t>Click to edit Master title style</a:t>
            </a:r>
          </a:p>
        </p:txBody>
      </p:sp>
      <p:sp>
        <p:nvSpPr>
          <p:cNvPr id="3" name="Content Placeholder 2">
            <a:extLst>
              <a:ext uri="{FF2B5EF4-FFF2-40B4-BE49-F238E27FC236}">
                <a16:creationId xmlns:a16="http://schemas.microsoft.com/office/drawing/2014/main" id="{C304DF8B-4D7D-D743-BC2A-C4D306CE3905}"/>
              </a:ext>
            </a:extLst>
          </p:cNvPr>
          <p:cNvSpPr>
            <a:spLocks noGrp="1"/>
          </p:cNvSpPr>
          <p:nvPr>
            <p:ph idx="1"/>
          </p:nvPr>
        </p:nvSpPr>
        <p:spPr>
          <a:xfrm>
            <a:off x="704089" y="1816100"/>
            <a:ext cx="5137911" cy="3944620"/>
          </a:xfrm>
        </p:spPr>
        <p:txBody>
          <a:bodyPr lIns="0" tIns="0" rIns="0" bIns="0" rtlCol="0" anchor="t" anchorCtr="0">
            <a:normAutofit/>
          </a:bodyPr>
          <a:lstStyle>
            <a:lvl1pPr marL="0" indent="0">
              <a:lnSpc>
                <a:spcPct val="110000"/>
              </a:lnSpc>
              <a:spcBef>
                <a:spcPts val="1800"/>
              </a:spcBef>
              <a:buClr>
                <a:schemeClr val="accent4"/>
              </a:buClr>
              <a:buFont typeface="Wingdings" pitchFamily="2" charset="2"/>
              <a:buNone/>
              <a:tabLst/>
              <a:defRPr sz="2400" b="0">
                <a:solidFill>
                  <a:schemeClr val="accent4"/>
                </a:solidFill>
              </a:defRPr>
            </a:lvl1pPr>
            <a:lvl2pPr marL="346075" indent="-346075">
              <a:lnSpc>
                <a:spcPct val="140000"/>
              </a:lnSpc>
              <a:spcBef>
                <a:spcPts val="600"/>
              </a:spcBef>
              <a:buClr>
                <a:schemeClr val="accent4"/>
              </a:buClr>
              <a:buFont typeface="Wingdings" pitchFamily="2" charset="2"/>
              <a:buChar char="ü"/>
              <a:tabLst/>
              <a:defRPr sz="2400">
                <a:solidFill>
                  <a:schemeClr val="tx1"/>
                </a:solidFill>
              </a:defRPr>
            </a:lvl2pPr>
            <a:lvl3pPr marL="465138" indent="-228600">
              <a:lnSpc>
                <a:spcPct val="100000"/>
              </a:lnSpc>
              <a:spcBef>
                <a:spcPts val="600"/>
              </a:spcBef>
              <a:buClr>
                <a:schemeClr val="accent4"/>
              </a:buClr>
              <a:buFont typeface="System Font Regular"/>
              <a:buChar char="–"/>
              <a:tabLst/>
              <a:defRPr sz="2400">
                <a:solidFill>
                  <a:schemeClr val="tx1"/>
                </a:solidFill>
              </a:defRPr>
            </a:lvl3pPr>
            <a:lvl4pPr>
              <a:buClr>
                <a:schemeClr val="accent4"/>
              </a:buClr>
              <a:defRPr sz="2400">
                <a:solidFill>
                  <a:schemeClr val="tx1"/>
                </a:solidFill>
              </a:defRPr>
            </a:lvl4pPr>
            <a:lvl5pPr>
              <a:buClr>
                <a:schemeClr val="accent4"/>
              </a:buClr>
              <a:defRPr sz="2400">
                <a:solidFill>
                  <a:schemeClr val="tx1"/>
                </a:solidFill>
              </a:defRPr>
            </a:lvl5pPr>
          </a:lstStyle>
          <a:p>
            <a:pPr lvl="0" rtl="0"/>
            <a:r>
              <a:rPr lang="fr-fr"/>
              <a:t>Click to edit Master text styles</a:t>
            </a:r>
          </a:p>
          <a:p>
            <a:pPr lvl="1" rtl="0"/>
            <a:r>
              <a:rPr lang="fr-fr"/>
              <a:t>Second level</a:t>
            </a:r>
          </a:p>
          <a:p>
            <a:pPr lvl="2" rtl="0"/>
            <a:r>
              <a:rPr lang="fr-fr"/>
              <a:t>Third level</a:t>
            </a:r>
          </a:p>
          <a:p>
            <a:pPr lvl="3" rtl="0"/>
            <a:r>
              <a:rPr lang="fr-fr"/>
              <a:t>Fourth level</a:t>
            </a:r>
          </a:p>
          <a:p>
            <a:pPr lvl="4" rtl="0"/>
            <a:r>
              <a:rPr lang="fr-fr"/>
              <a:t>Fifth level</a:t>
            </a:r>
          </a:p>
        </p:txBody>
      </p:sp>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77015" y="6128172"/>
            <a:ext cx="310896" cy="365125"/>
          </a:xfrm>
        </p:spPr>
        <p:txBody>
          <a:bodyPr lIns="0" tIns="0" rIns="0" bIns="0" rtlCol="0"/>
          <a:lstStyle>
            <a:lvl1pPr algn="r">
              <a:defRPr sz="1050">
                <a:solidFill>
                  <a:schemeClr val="bg2">
                    <a:lumMod val="75000"/>
                  </a:schemeClr>
                </a:solidFill>
              </a:defRPr>
            </a:lvl1pPr>
          </a:lstStyle>
          <a:p>
            <a:pPr algn="r" rtl="0"/>
            <a:fld id="{C4B37875-7933-F345-AE65-E0AB5E984F8B}" type="slidenum">
              <a:rPr lang="en-US" smtClean="0"/>
              <a:pPr algn="r"/>
              <a:t>‹#›</a:t>
            </a:fld>
            <a:endParaRPr lang="en-US"/>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7" name="Content Placeholder 2">
            <a:extLst>
              <a:ext uri="{FF2B5EF4-FFF2-40B4-BE49-F238E27FC236}">
                <a16:creationId xmlns:a16="http://schemas.microsoft.com/office/drawing/2014/main" id="{F6979916-07E1-6844-B41A-497E88FD9BBD}"/>
              </a:ext>
            </a:extLst>
          </p:cNvPr>
          <p:cNvSpPr>
            <a:spLocks noGrp="1"/>
          </p:cNvSpPr>
          <p:nvPr>
            <p:ph idx="13"/>
          </p:nvPr>
        </p:nvSpPr>
        <p:spPr>
          <a:xfrm>
            <a:off x="6166106" y="292608"/>
            <a:ext cx="5321807" cy="6216632"/>
          </a:xfrm>
          <a:noFill/>
        </p:spPr>
        <p:txBody>
          <a:bodyPr lIns="274320" tIns="274320" rIns="274320" bIns="182880" rtlCol="0" anchor="t" anchorCtr="0">
            <a:normAutofit/>
          </a:bodyPr>
          <a:lstStyle>
            <a:lvl1pPr marL="0" indent="0">
              <a:lnSpc>
                <a:spcPct val="100000"/>
              </a:lnSpc>
              <a:spcBef>
                <a:spcPts val="600"/>
              </a:spcBef>
              <a:buClr>
                <a:schemeClr val="bg1"/>
              </a:buClr>
              <a:buFont typeface="System Font Regular"/>
              <a:buNone/>
              <a:defRPr sz="1800" b="0">
                <a:solidFill>
                  <a:schemeClr val="accent4"/>
                </a:solidFill>
              </a:defRPr>
            </a:lvl1pPr>
            <a:lvl2pPr marL="236538" indent="-228600">
              <a:lnSpc>
                <a:spcPct val="140000"/>
              </a:lnSpc>
              <a:spcBef>
                <a:spcPts val="600"/>
              </a:spcBef>
              <a:buClr>
                <a:schemeClr val="bg1"/>
              </a:buClr>
              <a:buFont typeface="System Font Regular"/>
              <a:buChar char="–"/>
              <a:tabLst/>
              <a:defRPr sz="1800">
                <a:solidFill>
                  <a:schemeClr val="accent4"/>
                </a:solidFill>
              </a:defRPr>
            </a:lvl2pPr>
            <a:lvl3pPr marL="465138" indent="-228600">
              <a:lnSpc>
                <a:spcPct val="100000"/>
              </a:lnSpc>
              <a:spcBef>
                <a:spcPts val="600"/>
              </a:spcBef>
              <a:buClr>
                <a:schemeClr val="bg1"/>
              </a:buClr>
              <a:buFont typeface="System Font Regular"/>
              <a:buChar char="–"/>
              <a:tabLst/>
              <a:defRPr sz="2000">
                <a:solidFill>
                  <a:schemeClr val="accent4"/>
                </a:solidFill>
              </a:defRPr>
            </a:lvl3pPr>
            <a:lvl4pPr>
              <a:buClr>
                <a:schemeClr val="bg1"/>
              </a:buClr>
              <a:defRPr sz="1600">
                <a:solidFill>
                  <a:schemeClr val="accent4"/>
                </a:solidFill>
              </a:defRPr>
            </a:lvl4pPr>
            <a:lvl5pPr>
              <a:buClr>
                <a:schemeClr val="bg1"/>
              </a:buClr>
              <a:defRPr sz="1600">
                <a:solidFill>
                  <a:schemeClr val="accent4"/>
                </a:solidFill>
              </a:defRPr>
            </a:lvl5pPr>
          </a:lstStyle>
          <a:p>
            <a:pPr lvl="0" rtl="0"/>
            <a:r>
              <a:rPr lang="fr-fr"/>
              <a:t>Click to edit Master text styles</a:t>
            </a:r>
          </a:p>
          <a:p>
            <a:pPr lvl="1" rtl="0"/>
            <a:r>
              <a:rPr lang="fr-fr"/>
              <a:t>Second level</a:t>
            </a:r>
          </a:p>
          <a:p>
            <a:pPr lvl="2" rtl="0"/>
            <a:r>
              <a:rPr lang="fr-fr"/>
              <a:t>Third level</a:t>
            </a:r>
          </a:p>
          <a:p>
            <a:pPr lvl="3" rtl="0"/>
            <a:r>
              <a:rPr lang="fr-fr"/>
              <a:t>Fourth level</a:t>
            </a:r>
          </a:p>
          <a:p>
            <a:pPr lvl="4" rtl="0"/>
            <a:r>
              <a:rPr lang="fr-fr"/>
              <a:t>Fifth level</a:t>
            </a:r>
          </a:p>
        </p:txBody>
      </p:sp>
      <p:sp>
        <p:nvSpPr>
          <p:cNvPr id="10" name="Text Placeholder 4">
            <a:extLst>
              <a:ext uri="{FF2B5EF4-FFF2-40B4-BE49-F238E27FC236}">
                <a16:creationId xmlns:a16="http://schemas.microsoft.com/office/drawing/2014/main" id="{53F377A1-D966-D541-8A66-434EC2E2388E}"/>
              </a:ext>
            </a:extLst>
          </p:cNvPr>
          <p:cNvSpPr>
            <a:spLocks noGrp="1"/>
          </p:cNvSpPr>
          <p:nvPr>
            <p:ph type="body" sz="quarter" idx="14"/>
          </p:nvPr>
        </p:nvSpPr>
        <p:spPr>
          <a:xfrm>
            <a:off x="1381875" y="6106904"/>
            <a:ext cx="4460125" cy="402336"/>
          </a:xfrm>
        </p:spPr>
        <p:txBody>
          <a:bodyPr lIns="0" tIns="0" rIns="0" bIns="0" rtlCol="0" anchor="ctr" anchorCtr="0">
            <a:normAutofit/>
          </a:bodyPr>
          <a:lstStyle>
            <a:lvl1pPr marL="7938" indent="-7938">
              <a:lnSpc>
                <a:spcPct val="110000"/>
              </a:lnSpc>
              <a:buNone/>
              <a:tabLst/>
              <a:defRPr sz="900">
                <a:solidFill>
                  <a:schemeClr val="tx1"/>
                </a:solidFill>
              </a:defRPr>
            </a:lvl1pPr>
          </a:lstStyle>
          <a:p>
            <a:pPr lvl="0" rtl="0"/>
            <a:r>
              <a:rPr lang="fr-fr"/>
              <a:t>Click to edit Master text styles</a:t>
            </a:r>
          </a:p>
        </p:txBody>
      </p:sp>
    </p:spTree>
    <p:extLst>
      <p:ext uri="{BB962C8B-B14F-4D97-AF65-F5344CB8AC3E}">
        <p14:creationId xmlns:p14="http://schemas.microsoft.com/office/powerpoint/2010/main" val="4148759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accent1">
            <a:alpha val="1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41EC4-8049-3249-BA31-6E75D6C726A7}"/>
              </a:ext>
            </a:extLst>
          </p:cNvPr>
          <p:cNvSpPr>
            <a:spLocks noGrp="1"/>
          </p:cNvSpPr>
          <p:nvPr>
            <p:ph type="ctrTitle"/>
          </p:nvPr>
        </p:nvSpPr>
        <p:spPr>
          <a:xfrm>
            <a:off x="704089" y="1146362"/>
            <a:ext cx="6068852" cy="2614132"/>
          </a:xfrm>
        </p:spPr>
        <p:txBody>
          <a:bodyPr rtlCol="0" anchor="b">
            <a:noAutofit/>
          </a:bodyPr>
          <a:lstStyle>
            <a:lvl1pPr algn="l">
              <a:defRPr sz="6000" b="0">
                <a:solidFill>
                  <a:schemeClr val="accent1"/>
                </a:solidFill>
              </a:defRPr>
            </a:lvl1pPr>
          </a:lstStyle>
          <a:p>
            <a:pPr rtl="0"/>
            <a:r>
              <a:rPr lang="fr-fr"/>
              <a:t>Click to edit Master title style</a:t>
            </a:r>
          </a:p>
        </p:txBody>
      </p:sp>
      <p:sp>
        <p:nvSpPr>
          <p:cNvPr id="3" name="Subtitle 2">
            <a:extLst>
              <a:ext uri="{FF2B5EF4-FFF2-40B4-BE49-F238E27FC236}">
                <a16:creationId xmlns:a16="http://schemas.microsoft.com/office/drawing/2014/main" id="{A06C8E2E-7845-E046-B324-0E971BC12071}"/>
              </a:ext>
            </a:extLst>
          </p:cNvPr>
          <p:cNvSpPr>
            <a:spLocks noGrp="1"/>
          </p:cNvSpPr>
          <p:nvPr>
            <p:ph type="subTitle" idx="1"/>
          </p:nvPr>
        </p:nvSpPr>
        <p:spPr>
          <a:xfrm>
            <a:off x="701041" y="3854473"/>
            <a:ext cx="6068852" cy="1198302"/>
          </a:xfrm>
        </p:spPr>
        <p:txBody>
          <a:bodyPr rtlCol="0">
            <a:normAutofit/>
          </a:bodyPr>
          <a:lstStyle>
            <a:lvl1pPr marL="0" indent="0" algn="l">
              <a:buNone/>
              <a:defRPr sz="20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fr-fr"/>
              <a:t>Click to edit Master subtitle style</a:t>
            </a:r>
          </a:p>
        </p:txBody>
      </p:sp>
      <p:sp>
        <p:nvSpPr>
          <p:cNvPr id="4" name="Date Placeholder 3">
            <a:extLst>
              <a:ext uri="{FF2B5EF4-FFF2-40B4-BE49-F238E27FC236}">
                <a16:creationId xmlns:a16="http://schemas.microsoft.com/office/drawing/2014/main" id="{7D83B4D0-F35A-CB4C-85E1-99C44E61CFC7}"/>
              </a:ext>
            </a:extLst>
          </p:cNvPr>
          <p:cNvSpPr>
            <a:spLocks noGrp="1"/>
          </p:cNvSpPr>
          <p:nvPr>
            <p:ph type="dt" sz="half" idx="10"/>
          </p:nvPr>
        </p:nvSpPr>
        <p:spPr/>
        <p:txBody>
          <a:bodyPr rtlCol="0"/>
          <a:lstStyle/>
          <a:p>
            <a:pPr rtl="0"/>
            <a:endParaRPr lang="en-US"/>
          </a:p>
        </p:txBody>
      </p:sp>
      <p:sp>
        <p:nvSpPr>
          <p:cNvPr id="5" name="Footer Placeholder 4">
            <a:extLst>
              <a:ext uri="{FF2B5EF4-FFF2-40B4-BE49-F238E27FC236}">
                <a16:creationId xmlns:a16="http://schemas.microsoft.com/office/drawing/2014/main" id="{14278255-1F91-0F42-9D2A-C303DCB7D54F}"/>
              </a:ext>
            </a:extLst>
          </p:cNvPr>
          <p:cNvSpPr>
            <a:spLocks noGrp="1"/>
          </p:cNvSpPr>
          <p:nvPr>
            <p:ph type="ftr" sz="quarter" idx="11"/>
          </p:nvPr>
        </p:nvSpPr>
        <p:spPr/>
        <p:txBody>
          <a:bodyPr rtlCol="0"/>
          <a:lstStyle/>
          <a:p>
            <a:pPr rtl="0"/>
            <a:endParaRPr lang="en-US"/>
          </a:p>
        </p:txBody>
      </p:sp>
      <p:sp>
        <p:nvSpPr>
          <p:cNvPr id="6" name="Slide Number Placeholder 5">
            <a:extLst>
              <a:ext uri="{FF2B5EF4-FFF2-40B4-BE49-F238E27FC236}">
                <a16:creationId xmlns:a16="http://schemas.microsoft.com/office/drawing/2014/main" id="{5782FCA8-394D-B24B-A662-AA66CD7DAE7C}"/>
              </a:ext>
            </a:extLst>
          </p:cNvPr>
          <p:cNvSpPr>
            <a:spLocks noGrp="1"/>
          </p:cNvSpPr>
          <p:nvPr>
            <p:ph type="sldNum" sz="quarter" idx="12"/>
          </p:nvPr>
        </p:nvSpPr>
        <p:spPr/>
        <p:txBody>
          <a:bodyPr rtlCol="0"/>
          <a:lstStyle/>
          <a:p>
            <a:pPr rtl="0"/>
            <a:fld id="{C4B37875-7933-F345-AE65-E0AB5E984F8B}" type="slidenum">
              <a:rPr lang="en-US" smtClean="0"/>
              <a:t>‹#›</a:t>
            </a:fld>
            <a:endParaRPr lang="en-US"/>
          </a:p>
        </p:txBody>
      </p:sp>
      <p:pic>
        <p:nvPicPr>
          <p:cNvPr id="15" name="Graphic 14">
            <a:extLst>
              <a:ext uri="{FF2B5EF4-FFF2-40B4-BE49-F238E27FC236}">
                <a16:creationId xmlns:a16="http://schemas.microsoft.com/office/drawing/2014/main" id="{9435F625-BA6A-CF47-B29E-D53FD63C4A6C}"/>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691417" y="5377169"/>
            <a:ext cx="3033561" cy="842655"/>
          </a:xfrm>
          <a:prstGeom prst="rect">
            <a:avLst/>
          </a:prstGeom>
        </p:spPr>
      </p:pic>
      <p:sp>
        <p:nvSpPr>
          <p:cNvPr id="8" name="Picture Placeholder 7">
            <a:extLst>
              <a:ext uri="{FF2B5EF4-FFF2-40B4-BE49-F238E27FC236}">
                <a16:creationId xmlns:a16="http://schemas.microsoft.com/office/drawing/2014/main" id="{CE05A78A-53E3-DF4E-9499-C12392A2C027}"/>
              </a:ext>
            </a:extLst>
          </p:cNvPr>
          <p:cNvSpPr>
            <a:spLocks noGrp="1"/>
          </p:cNvSpPr>
          <p:nvPr>
            <p:ph type="pic" sz="quarter" idx="13"/>
          </p:nvPr>
        </p:nvSpPr>
        <p:spPr>
          <a:xfrm>
            <a:off x="7378995" y="0"/>
            <a:ext cx="4813005" cy="6858000"/>
          </a:xfrm>
          <a:solidFill>
            <a:schemeClr val="tx1">
              <a:lumMod val="50000"/>
              <a:lumOff val="50000"/>
            </a:schemeClr>
          </a:solidFill>
        </p:spPr>
        <p:txBody>
          <a:bodyPr rtlCol="0" anchor="ctr" anchorCtr="0">
            <a:normAutofit/>
          </a:bodyPr>
          <a:lstStyle>
            <a:lvl1pPr marL="0" indent="0" algn="ctr">
              <a:buNone/>
              <a:defRPr sz="1800">
                <a:solidFill>
                  <a:schemeClr val="bg1"/>
                </a:solidFill>
              </a:defRPr>
            </a:lvl1pPr>
          </a:lstStyle>
          <a:p>
            <a:pPr rtl="0"/>
            <a:endParaRPr lang="en-US"/>
          </a:p>
        </p:txBody>
      </p:sp>
    </p:spTree>
    <p:extLst>
      <p:ext uri="{BB962C8B-B14F-4D97-AF65-F5344CB8AC3E}">
        <p14:creationId xmlns:p14="http://schemas.microsoft.com/office/powerpoint/2010/main" val="16066152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D2698-AB0A-1F4A-9AC4-0657E5DB97CC}"/>
              </a:ext>
            </a:extLst>
          </p:cNvPr>
          <p:cNvSpPr>
            <a:spLocks noGrp="1"/>
          </p:cNvSpPr>
          <p:nvPr>
            <p:ph type="title"/>
          </p:nvPr>
        </p:nvSpPr>
        <p:spPr>
          <a:xfrm>
            <a:off x="704088" y="292608"/>
            <a:ext cx="10783823" cy="1232906"/>
          </a:xfrm>
        </p:spPr>
        <p:txBody>
          <a:bodyPr lIns="0" tIns="0" rIns="0" bIns="0" rtlCol="0" anchor="b" anchorCtr="0">
            <a:normAutofit/>
          </a:bodyPr>
          <a:lstStyle>
            <a:lvl1pPr>
              <a:defRPr sz="3600">
                <a:solidFill>
                  <a:schemeClr val="accent4"/>
                </a:solidFill>
              </a:defRPr>
            </a:lvl1pPr>
          </a:lstStyle>
          <a:p>
            <a:pPr rtl="0"/>
            <a:r>
              <a:rPr lang="fr-fr"/>
              <a:t>Click to edit Master title style</a:t>
            </a:r>
          </a:p>
        </p:txBody>
      </p:sp>
      <p:sp>
        <p:nvSpPr>
          <p:cNvPr id="3" name="Content Placeholder 2">
            <a:extLst>
              <a:ext uri="{FF2B5EF4-FFF2-40B4-BE49-F238E27FC236}">
                <a16:creationId xmlns:a16="http://schemas.microsoft.com/office/drawing/2014/main" id="{C304DF8B-4D7D-D743-BC2A-C4D306CE3905}"/>
              </a:ext>
            </a:extLst>
          </p:cNvPr>
          <p:cNvSpPr>
            <a:spLocks noGrp="1"/>
          </p:cNvSpPr>
          <p:nvPr>
            <p:ph idx="1"/>
          </p:nvPr>
        </p:nvSpPr>
        <p:spPr>
          <a:xfrm>
            <a:off x="704089" y="1816100"/>
            <a:ext cx="10783822" cy="3944620"/>
          </a:xfrm>
        </p:spPr>
        <p:txBody>
          <a:bodyPr lIns="0" tIns="0" rIns="0" bIns="0" rtlCol="0" anchor="t" anchorCtr="0">
            <a:normAutofit/>
          </a:bodyPr>
          <a:lstStyle>
            <a:lvl1pPr marL="0" indent="0">
              <a:lnSpc>
                <a:spcPct val="110000"/>
              </a:lnSpc>
              <a:spcBef>
                <a:spcPts val="1800"/>
              </a:spcBef>
              <a:buClr>
                <a:schemeClr val="accent4"/>
              </a:buClr>
              <a:buFont typeface="Wingdings" pitchFamily="2" charset="2"/>
              <a:buNone/>
              <a:tabLst/>
              <a:defRPr sz="2400" b="0">
                <a:solidFill>
                  <a:schemeClr val="accent4"/>
                </a:solidFill>
              </a:defRPr>
            </a:lvl1pPr>
            <a:lvl2pPr marL="346075" indent="-333375">
              <a:lnSpc>
                <a:spcPct val="110000"/>
              </a:lnSpc>
              <a:spcBef>
                <a:spcPts val="1800"/>
              </a:spcBef>
              <a:buClr>
                <a:schemeClr val="accent4"/>
              </a:buClr>
              <a:buFont typeface="Wingdings" pitchFamily="2" charset="2"/>
              <a:buChar char="ü"/>
              <a:tabLst/>
              <a:defRPr sz="2400">
                <a:solidFill>
                  <a:schemeClr val="tx1"/>
                </a:solidFill>
              </a:defRPr>
            </a:lvl2pPr>
            <a:lvl3pPr marL="622300" indent="-342900">
              <a:lnSpc>
                <a:spcPct val="100000"/>
              </a:lnSpc>
              <a:spcBef>
                <a:spcPts val="600"/>
              </a:spcBef>
              <a:buClr>
                <a:schemeClr val="accent4"/>
              </a:buClr>
              <a:buFont typeface="System Font Regular"/>
              <a:buChar char="–"/>
              <a:tabLst/>
              <a:defRPr sz="2400">
                <a:solidFill>
                  <a:schemeClr val="tx1"/>
                </a:solidFill>
              </a:defRPr>
            </a:lvl3pPr>
            <a:lvl4pPr>
              <a:buClr>
                <a:schemeClr val="accent4"/>
              </a:buClr>
              <a:defRPr sz="2400">
                <a:solidFill>
                  <a:schemeClr val="tx1"/>
                </a:solidFill>
              </a:defRPr>
            </a:lvl4pPr>
            <a:lvl5pPr>
              <a:buClr>
                <a:schemeClr val="accent4"/>
              </a:buClr>
              <a:defRPr sz="2400">
                <a:solidFill>
                  <a:schemeClr val="tx1"/>
                </a:solidFill>
              </a:defRPr>
            </a:lvl5pPr>
          </a:lstStyle>
          <a:p>
            <a:pPr lvl="0" rtl="0"/>
            <a:r>
              <a:rPr lang="fr-fr"/>
              <a:t>Click to edit Master text styles</a:t>
            </a:r>
          </a:p>
          <a:p>
            <a:pPr lvl="1" rtl="0"/>
            <a:r>
              <a:rPr lang="fr-fr"/>
              <a:t>Second level</a:t>
            </a:r>
          </a:p>
          <a:p>
            <a:pPr lvl="2" rtl="0"/>
            <a:r>
              <a:rPr lang="fr-fr"/>
              <a:t>Third level</a:t>
            </a:r>
          </a:p>
          <a:p>
            <a:pPr lvl="3" rtl="0"/>
            <a:r>
              <a:rPr lang="fr-fr"/>
              <a:t>Fourth level</a:t>
            </a:r>
          </a:p>
          <a:p>
            <a:pPr lvl="4" rtl="0"/>
            <a:r>
              <a:rPr lang="fr-fr"/>
              <a:t>Fifth level</a:t>
            </a:r>
          </a:p>
        </p:txBody>
      </p:sp>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77015" y="6128172"/>
            <a:ext cx="310896" cy="365125"/>
          </a:xfrm>
        </p:spPr>
        <p:txBody>
          <a:bodyPr lIns="0" tIns="0" rIns="0" bIns="0" rtlCol="0"/>
          <a:lstStyle>
            <a:lvl1pPr algn="r">
              <a:defRPr sz="1050">
                <a:solidFill>
                  <a:schemeClr val="bg2">
                    <a:lumMod val="75000"/>
                  </a:schemeClr>
                </a:solidFill>
              </a:defRPr>
            </a:lvl1pPr>
          </a:lstStyle>
          <a:p>
            <a:pPr algn="r" rtl="0"/>
            <a:fld id="{C4B37875-7933-F345-AE65-E0AB5E984F8B}" type="slidenum">
              <a:rPr lang="en-US" smtClean="0"/>
              <a:pPr algn="r"/>
              <a:t>‹#›</a:t>
            </a:fld>
            <a:endParaRPr lang="en-US"/>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10" name="Text Placeholder 4">
            <a:extLst>
              <a:ext uri="{FF2B5EF4-FFF2-40B4-BE49-F238E27FC236}">
                <a16:creationId xmlns:a16="http://schemas.microsoft.com/office/drawing/2014/main" id="{53F377A1-D966-D541-8A66-434EC2E2388E}"/>
              </a:ext>
            </a:extLst>
          </p:cNvPr>
          <p:cNvSpPr>
            <a:spLocks noGrp="1"/>
          </p:cNvSpPr>
          <p:nvPr>
            <p:ph type="body" sz="quarter" idx="14"/>
          </p:nvPr>
        </p:nvSpPr>
        <p:spPr>
          <a:xfrm>
            <a:off x="1381876" y="6125192"/>
            <a:ext cx="5905044" cy="365760"/>
          </a:xfrm>
        </p:spPr>
        <p:txBody>
          <a:bodyPr lIns="0" tIns="0" rIns="0" bIns="0" rtlCol="0" anchor="ctr" anchorCtr="0"/>
          <a:lstStyle>
            <a:lvl1pPr marL="7938" indent="-7938">
              <a:lnSpc>
                <a:spcPct val="110000"/>
              </a:lnSpc>
              <a:buNone/>
              <a:tabLst/>
              <a:defRPr sz="1050">
                <a:solidFill>
                  <a:schemeClr val="tx1"/>
                </a:solidFill>
              </a:defRPr>
            </a:lvl1pPr>
          </a:lstStyle>
          <a:p>
            <a:pPr lvl="0" rtl="0"/>
            <a:r>
              <a:rPr lang="fr-fr"/>
              <a:t>Click to edit Master text styles</a:t>
            </a:r>
          </a:p>
        </p:txBody>
      </p:sp>
    </p:spTree>
    <p:extLst>
      <p:ext uri="{BB962C8B-B14F-4D97-AF65-F5344CB8AC3E}">
        <p14:creationId xmlns:p14="http://schemas.microsoft.com/office/powerpoint/2010/main" val="7897673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D2698-AB0A-1F4A-9AC4-0657E5DB97CC}"/>
              </a:ext>
            </a:extLst>
          </p:cNvPr>
          <p:cNvSpPr>
            <a:spLocks noGrp="1"/>
          </p:cNvSpPr>
          <p:nvPr>
            <p:ph type="title"/>
          </p:nvPr>
        </p:nvSpPr>
        <p:spPr>
          <a:xfrm>
            <a:off x="704088" y="292608"/>
            <a:ext cx="10783823" cy="1232906"/>
          </a:xfrm>
        </p:spPr>
        <p:txBody>
          <a:bodyPr lIns="0" tIns="0" rIns="0" bIns="0" rtlCol="0" anchor="b" anchorCtr="0">
            <a:normAutofit/>
          </a:bodyPr>
          <a:lstStyle>
            <a:lvl1pPr>
              <a:defRPr sz="3600">
                <a:solidFill>
                  <a:srgbClr val="510C76"/>
                </a:solidFill>
              </a:defRPr>
            </a:lvl1pPr>
          </a:lstStyle>
          <a:p>
            <a:pPr rtl="0"/>
            <a:r>
              <a:rPr lang="fr-fr"/>
              <a:t>Click to edit Master title style</a:t>
            </a:r>
          </a:p>
        </p:txBody>
      </p:sp>
      <p:sp>
        <p:nvSpPr>
          <p:cNvPr id="3" name="Content Placeholder 2">
            <a:extLst>
              <a:ext uri="{FF2B5EF4-FFF2-40B4-BE49-F238E27FC236}">
                <a16:creationId xmlns:a16="http://schemas.microsoft.com/office/drawing/2014/main" id="{C304DF8B-4D7D-D743-BC2A-C4D306CE3905}"/>
              </a:ext>
            </a:extLst>
          </p:cNvPr>
          <p:cNvSpPr>
            <a:spLocks noGrp="1"/>
          </p:cNvSpPr>
          <p:nvPr>
            <p:ph idx="1"/>
          </p:nvPr>
        </p:nvSpPr>
        <p:spPr>
          <a:xfrm>
            <a:off x="704089" y="1631949"/>
            <a:ext cx="10783822" cy="365125"/>
          </a:xfrm>
        </p:spPr>
        <p:txBody>
          <a:bodyPr lIns="0" tIns="0" rIns="0" bIns="0" rtlCol="0" anchor="t" anchorCtr="0">
            <a:normAutofit/>
          </a:bodyPr>
          <a:lstStyle>
            <a:lvl1pPr marL="0" indent="0">
              <a:lnSpc>
                <a:spcPct val="110000"/>
              </a:lnSpc>
              <a:spcBef>
                <a:spcPts val="1800"/>
              </a:spcBef>
              <a:buClr>
                <a:srgbClr val="510C76"/>
              </a:buClr>
              <a:buFont typeface="Wingdings" pitchFamily="2" charset="2"/>
              <a:buNone/>
              <a:tabLst/>
              <a:defRPr sz="1800" b="0">
                <a:solidFill>
                  <a:schemeClr val="tx1"/>
                </a:solidFill>
              </a:defRPr>
            </a:lvl1pPr>
            <a:lvl2pPr marL="7938" indent="0">
              <a:lnSpc>
                <a:spcPct val="140000"/>
              </a:lnSpc>
              <a:spcBef>
                <a:spcPts val="600"/>
              </a:spcBef>
              <a:buClr>
                <a:srgbClr val="510C76"/>
              </a:buClr>
              <a:buFont typeface="Arial" panose="020B0604020202020204" pitchFamily="34" charset="0"/>
              <a:buNone/>
              <a:tabLst/>
              <a:defRPr sz="1800">
                <a:solidFill>
                  <a:schemeClr val="tx1"/>
                </a:solidFill>
              </a:defRPr>
            </a:lvl2pPr>
            <a:lvl3pPr marL="465138" indent="-228600">
              <a:lnSpc>
                <a:spcPct val="100000"/>
              </a:lnSpc>
              <a:spcBef>
                <a:spcPts val="600"/>
              </a:spcBef>
              <a:buClr>
                <a:srgbClr val="510C76"/>
              </a:buClr>
              <a:buFont typeface="System Font Regular"/>
              <a:buChar char="–"/>
              <a:tabLst/>
              <a:defRPr sz="2400">
                <a:solidFill>
                  <a:schemeClr val="tx1"/>
                </a:solidFill>
              </a:defRPr>
            </a:lvl3pPr>
            <a:lvl4pPr>
              <a:buClr>
                <a:srgbClr val="510C76"/>
              </a:buClr>
              <a:defRPr sz="1800">
                <a:solidFill>
                  <a:schemeClr val="tx1"/>
                </a:solidFill>
              </a:defRPr>
            </a:lvl4pPr>
            <a:lvl5pPr>
              <a:buClr>
                <a:srgbClr val="510C76"/>
              </a:buClr>
              <a:defRPr sz="1800">
                <a:solidFill>
                  <a:schemeClr val="tx1"/>
                </a:solidFill>
              </a:defRPr>
            </a:lvl5pPr>
          </a:lstStyle>
          <a:p>
            <a:pPr lvl="0" rtl="0"/>
            <a:r>
              <a:rPr lang="fr-fr"/>
              <a:t>Click to edit Master text styles</a:t>
            </a:r>
          </a:p>
        </p:txBody>
      </p:sp>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77015" y="6128172"/>
            <a:ext cx="310896" cy="365125"/>
          </a:xfrm>
        </p:spPr>
        <p:txBody>
          <a:bodyPr lIns="0" tIns="0" rIns="0" bIns="0" rtlCol="0"/>
          <a:lstStyle>
            <a:lvl1pPr algn="r">
              <a:defRPr sz="1050">
                <a:solidFill>
                  <a:schemeClr val="bg2">
                    <a:lumMod val="75000"/>
                  </a:schemeClr>
                </a:solidFill>
              </a:defRPr>
            </a:lvl1pPr>
          </a:lstStyle>
          <a:p>
            <a:pPr algn="r" rtl="0"/>
            <a:fld id="{C4B37875-7933-F345-AE65-E0AB5E984F8B}" type="slidenum">
              <a:rPr lang="en-US" smtClean="0"/>
              <a:pPr algn="r"/>
              <a:t>‹#›</a:t>
            </a:fld>
            <a:endParaRPr lang="en-US"/>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10" name="Text Placeholder 4">
            <a:extLst>
              <a:ext uri="{FF2B5EF4-FFF2-40B4-BE49-F238E27FC236}">
                <a16:creationId xmlns:a16="http://schemas.microsoft.com/office/drawing/2014/main" id="{53F377A1-D966-D541-8A66-434EC2E2388E}"/>
              </a:ext>
            </a:extLst>
          </p:cNvPr>
          <p:cNvSpPr>
            <a:spLocks noGrp="1"/>
          </p:cNvSpPr>
          <p:nvPr>
            <p:ph type="body" sz="quarter" idx="14"/>
          </p:nvPr>
        </p:nvSpPr>
        <p:spPr>
          <a:xfrm>
            <a:off x="1381876" y="6125192"/>
            <a:ext cx="5905044" cy="365760"/>
          </a:xfrm>
        </p:spPr>
        <p:txBody>
          <a:bodyPr lIns="0" tIns="0" rIns="0" bIns="0" rtlCol="0" anchor="ctr" anchorCtr="0"/>
          <a:lstStyle>
            <a:lvl1pPr marL="7938" indent="-7938">
              <a:lnSpc>
                <a:spcPct val="110000"/>
              </a:lnSpc>
              <a:buNone/>
              <a:tabLst/>
              <a:defRPr sz="1050">
                <a:solidFill>
                  <a:schemeClr val="tx1"/>
                </a:solidFill>
              </a:defRPr>
            </a:lvl1pPr>
          </a:lstStyle>
          <a:p>
            <a:pPr lvl="0" rtl="0"/>
            <a:r>
              <a:rPr lang="fr-fr"/>
              <a:t>Click to edit Master text styles</a:t>
            </a:r>
          </a:p>
        </p:txBody>
      </p:sp>
      <p:sp>
        <p:nvSpPr>
          <p:cNvPr id="8" name="Content Placeholder 2">
            <a:extLst>
              <a:ext uri="{FF2B5EF4-FFF2-40B4-BE49-F238E27FC236}">
                <a16:creationId xmlns:a16="http://schemas.microsoft.com/office/drawing/2014/main" id="{22EAE7F7-5241-1F42-9A17-AE8091C4FDC2}"/>
              </a:ext>
            </a:extLst>
          </p:cNvPr>
          <p:cNvSpPr>
            <a:spLocks noGrp="1"/>
          </p:cNvSpPr>
          <p:nvPr>
            <p:ph idx="15"/>
          </p:nvPr>
        </p:nvSpPr>
        <p:spPr>
          <a:xfrm>
            <a:off x="704089" y="2103509"/>
            <a:ext cx="10783822" cy="3636891"/>
          </a:xfrm>
        </p:spPr>
        <p:txBody>
          <a:bodyPr lIns="0" tIns="0" rIns="0" bIns="0" rtlCol="0" anchor="t" anchorCtr="0">
            <a:normAutofit/>
          </a:bodyPr>
          <a:lstStyle>
            <a:lvl1pPr marL="0" indent="0">
              <a:lnSpc>
                <a:spcPct val="110000"/>
              </a:lnSpc>
              <a:spcBef>
                <a:spcPts val="1800"/>
              </a:spcBef>
              <a:buClr>
                <a:srgbClr val="510C76"/>
              </a:buClr>
              <a:buFont typeface="Wingdings" pitchFamily="2" charset="2"/>
              <a:buNone/>
              <a:tabLst/>
              <a:defRPr sz="1800" b="0">
                <a:solidFill>
                  <a:schemeClr val="tx1"/>
                </a:solidFill>
              </a:defRPr>
            </a:lvl1pPr>
            <a:lvl2pPr marL="7938" indent="0">
              <a:lnSpc>
                <a:spcPct val="140000"/>
              </a:lnSpc>
              <a:spcBef>
                <a:spcPts val="600"/>
              </a:spcBef>
              <a:buClr>
                <a:srgbClr val="510C76"/>
              </a:buClr>
              <a:buFont typeface="Arial" panose="020B0604020202020204" pitchFamily="34" charset="0"/>
              <a:buNone/>
              <a:tabLst/>
              <a:defRPr sz="1800">
                <a:solidFill>
                  <a:schemeClr val="tx1"/>
                </a:solidFill>
              </a:defRPr>
            </a:lvl2pPr>
            <a:lvl3pPr marL="465138" indent="-228600">
              <a:lnSpc>
                <a:spcPct val="100000"/>
              </a:lnSpc>
              <a:spcBef>
                <a:spcPts val="600"/>
              </a:spcBef>
              <a:buClr>
                <a:srgbClr val="510C76"/>
              </a:buClr>
              <a:buFont typeface="System Font Regular"/>
              <a:buChar char="–"/>
              <a:tabLst/>
              <a:defRPr sz="2400">
                <a:solidFill>
                  <a:schemeClr val="tx1"/>
                </a:solidFill>
              </a:defRPr>
            </a:lvl3pPr>
            <a:lvl4pPr>
              <a:buClr>
                <a:srgbClr val="510C76"/>
              </a:buClr>
              <a:defRPr sz="1800">
                <a:solidFill>
                  <a:schemeClr val="tx1"/>
                </a:solidFill>
              </a:defRPr>
            </a:lvl4pPr>
            <a:lvl5pPr>
              <a:buClr>
                <a:srgbClr val="510C76"/>
              </a:buClr>
              <a:defRPr sz="1800">
                <a:solidFill>
                  <a:schemeClr val="tx1"/>
                </a:solidFill>
              </a:defRPr>
            </a:lvl5pPr>
          </a:lstStyle>
          <a:p>
            <a:pPr lvl="0" rtl="0"/>
            <a:r>
              <a:rPr lang="fr-fr"/>
              <a:t>Click to edit Master text styles</a:t>
            </a:r>
          </a:p>
        </p:txBody>
      </p:sp>
    </p:spTree>
    <p:extLst>
      <p:ext uri="{BB962C8B-B14F-4D97-AF65-F5344CB8AC3E}">
        <p14:creationId xmlns:p14="http://schemas.microsoft.com/office/powerpoint/2010/main" val="37545945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D2698-AB0A-1F4A-9AC4-0657E5DB97CC}"/>
              </a:ext>
            </a:extLst>
          </p:cNvPr>
          <p:cNvSpPr>
            <a:spLocks noGrp="1"/>
          </p:cNvSpPr>
          <p:nvPr>
            <p:ph type="title"/>
          </p:nvPr>
        </p:nvSpPr>
        <p:spPr>
          <a:xfrm>
            <a:off x="704088" y="292608"/>
            <a:ext cx="10783823" cy="1232906"/>
          </a:xfrm>
        </p:spPr>
        <p:txBody>
          <a:bodyPr lIns="0" tIns="0" rIns="0" bIns="0" rtlCol="0" anchor="b" anchorCtr="0">
            <a:normAutofit/>
          </a:bodyPr>
          <a:lstStyle>
            <a:lvl1pPr>
              <a:defRPr sz="3600">
                <a:solidFill>
                  <a:schemeClr val="tx2"/>
                </a:solidFill>
              </a:defRPr>
            </a:lvl1pPr>
          </a:lstStyle>
          <a:p>
            <a:pPr rtl="0"/>
            <a:r>
              <a:rPr lang="fr-fr"/>
              <a:t>Click to edit Master title style</a:t>
            </a:r>
          </a:p>
        </p:txBody>
      </p:sp>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77015" y="6128172"/>
            <a:ext cx="310896" cy="365125"/>
          </a:xfrm>
        </p:spPr>
        <p:txBody>
          <a:bodyPr lIns="0" tIns="0" rIns="0" bIns="0" rtlCol="0"/>
          <a:lstStyle>
            <a:lvl1pPr algn="r">
              <a:defRPr sz="1050">
                <a:solidFill>
                  <a:schemeClr val="bg2">
                    <a:lumMod val="75000"/>
                  </a:schemeClr>
                </a:solidFill>
              </a:defRPr>
            </a:lvl1pPr>
          </a:lstStyle>
          <a:p>
            <a:pPr algn="r" rtl="0"/>
            <a:fld id="{C4B37875-7933-F345-AE65-E0AB5E984F8B}" type="slidenum">
              <a:rPr lang="en-US" smtClean="0"/>
              <a:pPr algn="r"/>
              <a:t>‹#›</a:t>
            </a:fld>
            <a:endParaRPr lang="en-US"/>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10" name="Text Placeholder 4">
            <a:extLst>
              <a:ext uri="{FF2B5EF4-FFF2-40B4-BE49-F238E27FC236}">
                <a16:creationId xmlns:a16="http://schemas.microsoft.com/office/drawing/2014/main" id="{53F377A1-D966-D541-8A66-434EC2E2388E}"/>
              </a:ext>
            </a:extLst>
          </p:cNvPr>
          <p:cNvSpPr>
            <a:spLocks noGrp="1"/>
          </p:cNvSpPr>
          <p:nvPr>
            <p:ph type="body" sz="quarter" idx="14"/>
          </p:nvPr>
        </p:nvSpPr>
        <p:spPr>
          <a:xfrm>
            <a:off x="1381876" y="6125192"/>
            <a:ext cx="9688646" cy="365760"/>
          </a:xfrm>
        </p:spPr>
        <p:txBody>
          <a:bodyPr lIns="0" tIns="0" rIns="0" bIns="0" rtlCol="0" anchor="ctr" anchorCtr="0">
            <a:normAutofit/>
          </a:bodyPr>
          <a:lstStyle>
            <a:lvl1pPr marL="7938" indent="-7938">
              <a:lnSpc>
                <a:spcPct val="110000"/>
              </a:lnSpc>
              <a:buNone/>
              <a:tabLst/>
              <a:defRPr sz="900">
                <a:solidFill>
                  <a:schemeClr val="tx1"/>
                </a:solidFill>
              </a:defRPr>
            </a:lvl1pPr>
          </a:lstStyle>
          <a:p>
            <a:pPr lvl="0" rtl="0"/>
            <a:r>
              <a:rPr lang="fr-fr"/>
              <a:t>Click to edit Master text styles</a:t>
            </a:r>
          </a:p>
        </p:txBody>
      </p:sp>
      <p:sp>
        <p:nvSpPr>
          <p:cNvPr id="8" name="Content Placeholder 2">
            <a:extLst>
              <a:ext uri="{FF2B5EF4-FFF2-40B4-BE49-F238E27FC236}">
                <a16:creationId xmlns:a16="http://schemas.microsoft.com/office/drawing/2014/main" id="{22EAE7F7-5241-1F42-9A17-AE8091C4FDC2}"/>
              </a:ext>
            </a:extLst>
          </p:cNvPr>
          <p:cNvSpPr>
            <a:spLocks noGrp="1"/>
          </p:cNvSpPr>
          <p:nvPr>
            <p:ph idx="15" hasCustomPrompt="1"/>
          </p:nvPr>
        </p:nvSpPr>
        <p:spPr>
          <a:xfrm>
            <a:off x="704088" y="1631949"/>
            <a:ext cx="5276088" cy="4210051"/>
          </a:xfrm>
          <a:solidFill>
            <a:schemeClr val="tx2"/>
          </a:solidFill>
        </p:spPr>
        <p:txBody>
          <a:bodyPr lIns="0" tIns="0" rIns="0" bIns="0" rtlCol="0" anchor="ctr" anchorCtr="0">
            <a:normAutofit/>
          </a:bodyPr>
          <a:lstStyle>
            <a:lvl1pPr marL="0" indent="0" algn="ctr">
              <a:lnSpc>
                <a:spcPct val="110000"/>
              </a:lnSpc>
              <a:spcBef>
                <a:spcPts val="1800"/>
              </a:spcBef>
              <a:buClr>
                <a:srgbClr val="510C76"/>
              </a:buClr>
              <a:buFont typeface="Wingdings" pitchFamily="2" charset="2"/>
              <a:buNone/>
              <a:tabLst/>
              <a:defRPr sz="1800" b="0">
                <a:solidFill>
                  <a:schemeClr val="bg1"/>
                </a:solidFill>
              </a:defRPr>
            </a:lvl1pPr>
            <a:lvl2pPr marL="7938" indent="0">
              <a:lnSpc>
                <a:spcPct val="140000"/>
              </a:lnSpc>
              <a:spcBef>
                <a:spcPts val="600"/>
              </a:spcBef>
              <a:buClr>
                <a:srgbClr val="510C76"/>
              </a:buClr>
              <a:buFont typeface="Arial" panose="020B0604020202020204" pitchFamily="34" charset="0"/>
              <a:buNone/>
              <a:tabLst/>
              <a:defRPr sz="1800">
                <a:solidFill>
                  <a:schemeClr val="tx1"/>
                </a:solidFill>
              </a:defRPr>
            </a:lvl2pPr>
            <a:lvl3pPr marL="465138" indent="-228600">
              <a:lnSpc>
                <a:spcPct val="100000"/>
              </a:lnSpc>
              <a:spcBef>
                <a:spcPts val="600"/>
              </a:spcBef>
              <a:buClr>
                <a:srgbClr val="510C76"/>
              </a:buClr>
              <a:buFont typeface="System Font Regular"/>
              <a:buChar char="–"/>
              <a:tabLst/>
              <a:defRPr sz="2400">
                <a:solidFill>
                  <a:schemeClr val="tx1"/>
                </a:solidFill>
              </a:defRPr>
            </a:lvl3pPr>
            <a:lvl4pPr>
              <a:buClr>
                <a:srgbClr val="510C76"/>
              </a:buClr>
              <a:defRPr sz="1800">
                <a:solidFill>
                  <a:schemeClr val="tx1"/>
                </a:solidFill>
              </a:defRPr>
            </a:lvl4pPr>
            <a:lvl5pPr>
              <a:buClr>
                <a:srgbClr val="510C76"/>
              </a:buClr>
              <a:defRPr sz="1800">
                <a:solidFill>
                  <a:schemeClr val="tx1"/>
                </a:solidFill>
              </a:defRPr>
            </a:lvl5pPr>
          </a:lstStyle>
          <a:p>
            <a:pPr algn="ctr" rtl="0"/>
            <a:r>
              <a:rPr lang="fr-fr">
                <a:latin typeface="Avenir Book" panose="02000503020000020003" pitchFamily="2" charset="0"/>
              </a:rPr>
              <a:t>Placeholder for data/findings/evidence</a:t>
            </a:r>
          </a:p>
        </p:txBody>
      </p:sp>
      <p:sp>
        <p:nvSpPr>
          <p:cNvPr id="13" name="Content Placeholder 2">
            <a:extLst>
              <a:ext uri="{FF2B5EF4-FFF2-40B4-BE49-F238E27FC236}">
                <a16:creationId xmlns:a16="http://schemas.microsoft.com/office/drawing/2014/main" id="{A136EE2F-D386-CC44-8E68-6F3CBC4814B6}"/>
              </a:ext>
            </a:extLst>
          </p:cNvPr>
          <p:cNvSpPr>
            <a:spLocks noGrp="1"/>
          </p:cNvSpPr>
          <p:nvPr>
            <p:ph idx="16" hasCustomPrompt="1"/>
          </p:nvPr>
        </p:nvSpPr>
        <p:spPr>
          <a:xfrm>
            <a:off x="6211826" y="3830557"/>
            <a:ext cx="5276088" cy="2011443"/>
          </a:xfrm>
          <a:solidFill>
            <a:schemeClr val="tx2">
              <a:lumMod val="60000"/>
              <a:lumOff val="40000"/>
            </a:schemeClr>
          </a:solidFill>
        </p:spPr>
        <p:txBody>
          <a:bodyPr lIns="0" tIns="0" rIns="0" bIns="0" rtlCol="0" anchor="ctr" anchorCtr="0">
            <a:normAutofit/>
          </a:bodyPr>
          <a:lstStyle>
            <a:lvl1pPr marL="0" indent="0" algn="l">
              <a:lnSpc>
                <a:spcPct val="110000"/>
              </a:lnSpc>
              <a:spcBef>
                <a:spcPts val="1800"/>
              </a:spcBef>
              <a:buClr>
                <a:srgbClr val="510C76"/>
              </a:buClr>
              <a:buFont typeface="Wingdings" pitchFamily="2" charset="2"/>
              <a:buNone/>
              <a:tabLst/>
              <a:defRPr sz="1800" b="0">
                <a:solidFill>
                  <a:schemeClr val="bg1"/>
                </a:solidFill>
              </a:defRPr>
            </a:lvl1pPr>
            <a:lvl2pPr marL="7938" indent="0">
              <a:lnSpc>
                <a:spcPct val="140000"/>
              </a:lnSpc>
              <a:spcBef>
                <a:spcPts val="600"/>
              </a:spcBef>
              <a:buClr>
                <a:srgbClr val="510C76"/>
              </a:buClr>
              <a:buFont typeface="Arial" panose="020B0604020202020204" pitchFamily="34" charset="0"/>
              <a:buNone/>
              <a:tabLst/>
              <a:defRPr sz="1800">
                <a:solidFill>
                  <a:schemeClr val="tx1"/>
                </a:solidFill>
              </a:defRPr>
            </a:lvl2pPr>
            <a:lvl3pPr marL="465138" indent="-228600">
              <a:lnSpc>
                <a:spcPct val="100000"/>
              </a:lnSpc>
              <a:spcBef>
                <a:spcPts val="600"/>
              </a:spcBef>
              <a:buClr>
                <a:srgbClr val="510C76"/>
              </a:buClr>
              <a:buFont typeface="System Font Regular"/>
              <a:buChar char="–"/>
              <a:tabLst/>
              <a:defRPr sz="2400">
                <a:solidFill>
                  <a:schemeClr val="tx1"/>
                </a:solidFill>
              </a:defRPr>
            </a:lvl3pPr>
            <a:lvl4pPr>
              <a:buClr>
                <a:srgbClr val="510C76"/>
              </a:buClr>
              <a:defRPr sz="1800">
                <a:solidFill>
                  <a:schemeClr val="tx1"/>
                </a:solidFill>
              </a:defRPr>
            </a:lvl4pPr>
            <a:lvl5pPr>
              <a:buClr>
                <a:srgbClr val="510C76"/>
              </a:buClr>
              <a:defRPr sz="1800">
                <a:solidFill>
                  <a:schemeClr val="tx1"/>
                </a:solidFill>
              </a:defRPr>
            </a:lvl5pPr>
          </a:lstStyle>
          <a:p>
            <a:pPr algn="ctr" rtl="0"/>
            <a:r>
              <a:rPr lang="fr-fr">
                <a:latin typeface="Avenir Book" panose="02000503020000020003" pitchFamily="2" charset="0"/>
              </a:rPr>
              <a:t>Placeholder for data/findings/evidence</a:t>
            </a:r>
          </a:p>
        </p:txBody>
      </p:sp>
      <p:sp>
        <p:nvSpPr>
          <p:cNvPr id="17" name="Content Placeholder 2">
            <a:extLst>
              <a:ext uri="{FF2B5EF4-FFF2-40B4-BE49-F238E27FC236}">
                <a16:creationId xmlns:a16="http://schemas.microsoft.com/office/drawing/2014/main" id="{34EF48F3-82BE-9845-A752-1C63697D411E}"/>
              </a:ext>
            </a:extLst>
          </p:cNvPr>
          <p:cNvSpPr>
            <a:spLocks noGrp="1"/>
          </p:cNvSpPr>
          <p:nvPr>
            <p:ph idx="17" hasCustomPrompt="1"/>
          </p:nvPr>
        </p:nvSpPr>
        <p:spPr>
          <a:xfrm>
            <a:off x="6211826" y="1631949"/>
            <a:ext cx="5276088" cy="2011443"/>
          </a:xfrm>
          <a:solidFill>
            <a:schemeClr val="tx2">
              <a:lumMod val="75000"/>
            </a:schemeClr>
          </a:solidFill>
        </p:spPr>
        <p:txBody>
          <a:bodyPr lIns="0" tIns="0" rIns="0" bIns="0" rtlCol="0" anchor="ctr" anchorCtr="0">
            <a:normAutofit/>
          </a:bodyPr>
          <a:lstStyle>
            <a:lvl1pPr marL="0" indent="0" algn="ctr">
              <a:lnSpc>
                <a:spcPct val="110000"/>
              </a:lnSpc>
              <a:spcBef>
                <a:spcPts val="1800"/>
              </a:spcBef>
              <a:buClr>
                <a:srgbClr val="510C76"/>
              </a:buClr>
              <a:buFont typeface="Wingdings" pitchFamily="2" charset="2"/>
              <a:buNone/>
              <a:tabLst/>
              <a:defRPr sz="1800" b="0">
                <a:solidFill>
                  <a:schemeClr val="bg1"/>
                </a:solidFill>
              </a:defRPr>
            </a:lvl1pPr>
            <a:lvl2pPr marL="7938" indent="0">
              <a:lnSpc>
                <a:spcPct val="140000"/>
              </a:lnSpc>
              <a:spcBef>
                <a:spcPts val="600"/>
              </a:spcBef>
              <a:buClr>
                <a:srgbClr val="510C76"/>
              </a:buClr>
              <a:buFont typeface="Arial" panose="020B0604020202020204" pitchFamily="34" charset="0"/>
              <a:buNone/>
              <a:tabLst/>
              <a:defRPr sz="1800">
                <a:solidFill>
                  <a:schemeClr val="tx1"/>
                </a:solidFill>
              </a:defRPr>
            </a:lvl2pPr>
            <a:lvl3pPr marL="465138" indent="-228600">
              <a:lnSpc>
                <a:spcPct val="100000"/>
              </a:lnSpc>
              <a:spcBef>
                <a:spcPts val="600"/>
              </a:spcBef>
              <a:buClr>
                <a:srgbClr val="510C76"/>
              </a:buClr>
              <a:buFont typeface="System Font Regular"/>
              <a:buChar char="–"/>
              <a:tabLst/>
              <a:defRPr sz="2400">
                <a:solidFill>
                  <a:schemeClr val="tx1"/>
                </a:solidFill>
              </a:defRPr>
            </a:lvl3pPr>
            <a:lvl4pPr>
              <a:buClr>
                <a:srgbClr val="510C76"/>
              </a:buClr>
              <a:defRPr sz="1800">
                <a:solidFill>
                  <a:schemeClr val="tx1"/>
                </a:solidFill>
              </a:defRPr>
            </a:lvl4pPr>
            <a:lvl5pPr>
              <a:buClr>
                <a:srgbClr val="510C76"/>
              </a:buClr>
              <a:defRPr sz="1800">
                <a:solidFill>
                  <a:schemeClr val="tx1"/>
                </a:solidFill>
              </a:defRPr>
            </a:lvl5pPr>
          </a:lstStyle>
          <a:p>
            <a:pPr algn="ctr" rtl="0"/>
            <a:r>
              <a:rPr lang="fr-fr">
                <a:latin typeface="Avenir Book" panose="02000503020000020003" pitchFamily="2" charset="0"/>
              </a:rPr>
              <a:t>Placeholder for data/findings/evidence</a:t>
            </a:r>
          </a:p>
        </p:txBody>
      </p:sp>
    </p:spTree>
    <p:extLst>
      <p:ext uri="{BB962C8B-B14F-4D97-AF65-F5344CB8AC3E}">
        <p14:creationId xmlns:p14="http://schemas.microsoft.com/office/powerpoint/2010/main" val="7406110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A37095DF-C431-7D4D-87E7-860FBEC5865A}"/>
              </a:ext>
            </a:extLst>
          </p:cNvPr>
          <p:cNvSpPr>
            <a:spLocks noGrp="1"/>
          </p:cNvSpPr>
          <p:nvPr>
            <p:ph type="sldNum" sz="quarter" idx="12"/>
          </p:nvPr>
        </p:nvSpPr>
        <p:spPr>
          <a:xfrm>
            <a:off x="11181541" y="6128173"/>
            <a:ext cx="310896" cy="362146"/>
          </a:xfrm>
        </p:spPr>
        <p:txBody>
          <a:bodyPr lIns="0" tIns="0" rIns="0" bIns="0" rtlCol="0"/>
          <a:lstStyle>
            <a:lvl1pPr algn="r">
              <a:defRPr sz="1050">
                <a:solidFill>
                  <a:schemeClr val="bg2">
                    <a:lumMod val="75000"/>
                  </a:schemeClr>
                </a:solidFill>
              </a:defRPr>
            </a:lvl1pPr>
          </a:lstStyle>
          <a:p>
            <a:pPr algn="r" rtl="0"/>
            <a:fld id="{C4B37875-7933-F345-AE65-E0AB5E984F8B}" type="slidenum">
              <a:rPr lang="en-US" smtClean="0"/>
              <a:pPr algn="r"/>
              <a:t>‹#›</a:t>
            </a:fld>
            <a:endParaRPr lang="en-US"/>
          </a:p>
        </p:txBody>
      </p:sp>
      <p:sp>
        <p:nvSpPr>
          <p:cNvPr id="2" name="Title 1">
            <a:extLst>
              <a:ext uri="{FF2B5EF4-FFF2-40B4-BE49-F238E27FC236}">
                <a16:creationId xmlns:a16="http://schemas.microsoft.com/office/drawing/2014/main" id="{D90D2698-AB0A-1F4A-9AC4-0657E5DB97CC}"/>
              </a:ext>
            </a:extLst>
          </p:cNvPr>
          <p:cNvSpPr>
            <a:spLocks noGrp="1"/>
          </p:cNvSpPr>
          <p:nvPr>
            <p:ph type="title"/>
          </p:nvPr>
        </p:nvSpPr>
        <p:spPr>
          <a:xfrm>
            <a:off x="704088" y="292608"/>
            <a:ext cx="10783823" cy="1232906"/>
          </a:xfrm>
        </p:spPr>
        <p:txBody>
          <a:bodyPr lIns="0" tIns="0" rIns="0" bIns="0" rtlCol="0" anchor="b" anchorCtr="0">
            <a:normAutofit/>
          </a:bodyPr>
          <a:lstStyle>
            <a:lvl1pPr>
              <a:defRPr sz="4000">
                <a:solidFill>
                  <a:srgbClr val="510C76"/>
                </a:solidFill>
              </a:defRPr>
            </a:lvl1pPr>
          </a:lstStyle>
          <a:p>
            <a:pPr rtl="0"/>
            <a:r>
              <a:rPr lang="fr-fr"/>
              <a:t>Click to edit Master title style</a:t>
            </a:r>
          </a:p>
        </p:txBody>
      </p:sp>
      <p:sp>
        <p:nvSpPr>
          <p:cNvPr id="3" name="Content Placeholder 2">
            <a:extLst>
              <a:ext uri="{FF2B5EF4-FFF2-40B4-BE49-F238E27FC236}">
                <a16:creationId xmlns:a16="http://schemas.microsoft.com/office/drawing/2014/main" id="{C304DF8B-4D7D-D743-BC2A-C4D306CE3905}"/>
              </a:ext>
            </a:extLst>
          </p:cNvPr>
          <p:cNvSpPr>
            <a:spLocks noGrp="1"/>
          </p:cNvSpPr>
          <p:nvPr>
            <p:ph idx="1"/>
          </p:nvPr>
        </p:nvSpPr>
        <p:spPr>
          <a:xfrm>
            <a:off x="704089" y="1892300"/>
            <a:ext cx="5303519" cy="3868420"/>
          </a:xfrm>
        </p:spPr>
        <p:txBody>
          <a:bodyPr lIns="0" tIns="0" rIns="0" bIns="0" rtlCol="0">
            <a:normAutofit/>
          </a:bodyPr>
          <a:lstStyle>
            <a:lvl1pPr>
              <a:lnSpc>
                <a:spcPct val="100000"/>
              </a:lnSpc>
              <a:spcBef>
                <a:spcPts val="1800"/>
              </a:spcBef>
              <a:buClr>
                <a:srgbClr val="510C76"/>
              </a:buClr>
              <a:defRPr sz="1400">
                <a:solidFill>
                  <a:schemeClr val="tx1"/>
                </a:solidFill>
              </a:defRPr>
            </a:lvl1pPr>
            <a:lvl2pPr marL="520700" indent="-284163">
              <a:lnSpc>
                <a:spcPct val="100000"/>
              </a:lnSpc>
              <a:spcBef>
                <a:spcPts val="600"/>
              </a:spcBef>
              <a:buClr>
                <a:srgbClr val="510C76"/>
              </a:buClr>
              <a:buFont typeface="System Font Regular"/>
              <a:buChar char="–"/>
              <a:tabLst/>
              <a:defRPr sz="1200">
                <a:solidFill>
                  <a:schemeClr val="tx1"/>
                </a:solidFill>
              </a:defRPr>
            </a:lvl2pPr>
            <a:lvl3pPr>
              <a:buClr>
                <a:srgbClr val="510C76"/>
              </a:buClr>
              <a:defRPr sz="1100">
                <a:solidFill>
                  <a:schemeClr val="tx1"/>
                </a:solidFill>
              </a:defRPr>
            </a:lvl3pPr>
            <a:lvl4pPr>
              <a:buClr>
                <a:srgbClr val="510C76"/>
              </a:buClr>
              <a:defRPr sz="1050">
                <a:solidFill>
                  <a:schemeClr val="tx1"/>
                </a:solidFill>
              </a:defRPr>
            </a:lvl4pPr>
            <a:lvl5pPr>
              <a:buClr>
                <a:srgbClr val="510C76"/>
              </a:buClr>
              <a:defRPr sz="1050">
                <a:solidFill>
                  <a:schemeClr val="tx1"/>
                </a:solidFill>
              </a:defRPr>
            </a:lvl5pPr>
          </a:lstStyle>
          <a:p>
            <a:pPr lvl="0" rtl="0"/>
            <a:r>
              <a:rPr lang="fr-fr"/>
              <a:t>Click to edit Master text styles</a:t>
            </a:r>
          </a:p>
          <a:p>
            <a:pPr lvl="1" rtl="0"/>
            <a:r>
              <a:rPr lang="fr-fr"/>
              <a:t>Second level</a:t>
            </a:r>
          </a:p>
          <a:p>
            <a:pPr lvl="2" rtl="0"/>
            <a:r>
              <a:rPr lang="fr-fr"/>
              <a:t>Third level</a:t>
            </a:r>
          </a:p>
          <a:p>
            <a:pPr lvl="3" rtl="0"/>
            <a:r>
              <a:rPr lang="fr-fr"/>
              <a:t>Fourth level</a:t>
            </a:r>
          </a:p>
          <a:p>
            <a:pPr lvl="4" rtl="0"/>
            <a:r>
              <a:rPr lang="fr-fr"/>
              <a:t>Fifth level</a:t>
            </a:r>
          </a:p>
        </p:txBody>
      </p:sp>
      <p:pic>
        <p:nvPicPr>
          <p:cNvPr id="8" name="Graphic 5">
            <a:extLst>
              <a:ext uri="{FF2B5EF4-FFF2-40B4-BE49-F238E27FC236}">
                <a16:creationId xmlns:a16="http://schemas.microsoft.com/office/drawing/2014/main" id="{663A7546-15E5-DF48-B998-8A51E311E09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13" name="Content Placeholder 2">
            <a:extLst>
              <a:ext uri="{FF2B5EF4-FFF2-40B4-BE49-F238E27FC236}">
                <a16:creationId xmlns:a16="http://schemas.microsoft.com/office/drawing/2014/main" id="{9AE0BAE0-EB47-CA49-BFA6-DB94EE8B3C7F}"/>
              </a:ext>
            </a:extLst>
          </p:cNvPr>
          <p:cNvSpPr>
            <a:spLocks noGrp="1"/>
          </p:cNvSpPr>
          <p:nvPr>
            <p:ph idx="13"/>
          </p:nvPr>
        </p:nvSpPr>
        <p:spPr>
          <a:xfrm>
            <a:off x="6184394" y="1892300"/>
            <a:ext cx="5303519" cy="3868420"/>
          </a:xfrm>
        </p:spPr>
        <p:txBody>
          <a:bodyPr lIns="0" tIns="0" rIns="0" bIns="0" rtlCol="0">
            <a:normAutofit/>
          </a:bodyPr>
          <a:lstStyle>
            <a:lvl1pPr>
              <a:lnSpc>
                <a:spcPct val="100000"/>
              </a:lnSpc>
              <a:spcBef>
                <a:spcPts val="1800"/>
              </a:spcBef>
              <a:buClr>
                <a:srgbClr val="510C76"/>
              </a:buClr>
              <a:defRPr sz="1400">
                <a:solidFill>
                  <a:schemeClr val="tx1"/>
                </a:solidFill>
              </a:defRPr>
            </a:lvl1pPr>
            <a:lvl2pPr marL="520700" indent="-284163">
              <a:lnSpc>
                <a:spcPct val="100000"/>
              </a:lnSpc>
              <a:spcBef>
                <a:spcPts val="600"/>
              </a:spcBef>
              <a:buClr>
                <a:srgbClr val="510C76"/>
              </a:buClr>
              <a:buFont typeface="System Font Regular"/>
              <a:buChar char="–"/>
              <a:tabLst/>
              <a:defRPr sz="1200">
                <a:solidFill>
                  <a:schemeClr val="tx1"/>
                </a:solidFill>
              </a:defRPr>
            </a:lvl2pPr>
            <a:lvl3pPr>
              <a:buClr>
                <a:srgbClr val="510C76"/>
              </a:buClr>
              <a:defRPr sz="1100">
                <a:solidFill>
                  <a:schemeClr val="tx1"/>
                </a:solidFill>
              </a:defRPr>
            </a:lvl3pPr>
            <a:lvl4pPr>
              <a:buClr>
                <a:srgbClr val="510C76"/>
              </a:buClr>
              <a:defRPr sz="1050">
                <a:solidFill>
                  <a:schemeClr val="tx1"/>
                </a:solidFill>
              </a:defRPr>
            </a:lvl4pPr>
            <a:lvl5pPr>
              <a:buClr>
                <a:srgbClr val="510C76"/>
              </a:buClr>
              <a:defRPr sz="1050">
                <a:solidFill>
                  <a:schemeClr val="tx1"/>
                </a:solidFill>
              </a:defRPr>
            </a:lvl5pPr>
          </a:lstStyle>
          <a:p>
            <a:pPr lvl="0" rtl="0"/>
            <a:r>
              <a:rPr lang="fr-fr"/>
              <a:t>Click to edit Master text styles</a:t>
            </a:r>
          </a:p>
          <a:p>
            <a:pPr lvl="1" rtl="0"/>
            <a:r>
              <a:rPr lang="fr-fr"/>
              <a:t>Second level</a:t>
            </a:r>
          </a:p>
          <a:p>
            <a:pPr lvl="2" rtl="0"/>
            <a:r>
              <a:rPr lang="fr-fr"/>
              <a:t>Third level</a:t>
            </a:r>
          </a:p>
          <a:p>
            <a:pPr lvl="3" rtl="0"/>
            <a:r>
              <a:rPr lang="fr-fr"/>
              <a:t>Fourth level</a:t>
            </a:r>
          </a:p>
          <a:p>
            <a:pPr lvl="4" rtl="0"/>
            <a:r>
              <a:rPr lang="fr-fr"/>
              <a:t>Fifth level</a:t>
            </a:r>
          </a:p>
        </p:txBody>
      </p:sp>
      <p:sp>
        <p:nvSpPr>
          <p:cNvPr id="12" name="Text Placeholder 4">
            <a:extLst>
              <a:ext uri="{FF2B5EF4-FFF2-40B4-BE49-F238E27FC236}">
                <a16:creationId xmlns:a16="http://schemas.microsoft.com/office/drawing/2014/main" id="{073914E1-5257-AE4C-83D4-CAC532372DFE}"/>
              </a:ext>
            </a:extLst>
          </p:cNvPr>
          <p:cNvSpPr>
            <a:spLocks noGrp="1"/>
          </p:cNvSpPr>
          <p:nvPr>
            <p:ph type="body" sz="quarter" idx="14"/>
          </p:nvPr>
        </p:nvSpPr>
        <p:spPr>
          <a:xfrm>
            <a:off x="1381876" y="6125192"/>
            <a:ext cx="5905044" cy="365760"/>
          </a:xfrm>
        </p:spPr>
        <p:txBody>
          <a:bodyPr lIns="0" tIns="0" rIns="0" bIns="0" rtlCol="0" anchor="ctr" anchorCtr="0"/>
          <a:lstStyle>
            <a:lvl1pPr marL="7938" indent="-7938">
              <a:lnSpc>
                <a:spcPct val="110000"/>
              </a:lnSpc>
              <a:buNone/>
              <a:tabLst/>
              <a:defRPr sz="1050">
                <a:solidFill>
                  <a:schemeClr val="tx1"/>
                </a:solidFill>
              </a:defRPr>
            </a:lvl1pPr>
          </a:lstStyle>
          <a:p>
            <a:pPr lvl="0" rtl="0"/>
            <a:r>
              <a:rPr lang="fr-fr"/>
              <a:t>Click to edit Master text styles</a:t>
            </a:r>
          </a:p>
        </p:txBody>
      </p:sp>
    </p:spTree>
    <p:extLst>
      <p:ext uri="{BB962C8B-B14F-4D97-AF65-F5344CB8AC3E}">
        <p14:creationId xmlns:p14="http://schemas.microsoft.com/office/powerpoint/2010/main" val="169366350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7_Title and Conten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A37095DF-C431-7D4D-87E7-860FBEC5865A}"/>
              </a:ext>
            </a:extLst>
          </p:cNvPr>
          <p:cNvSpPr>
            <a:spLocks noGrp="1"/>
          </p:cNvSpPr>
          <p:nvPr>
            <p:ph type="sldNum" sz="quarter" idx="12"/>
          </p:nvPr>
        </p:nvSpPr>
        <p:spPr>
          <a:xfrm>
            <a:off x="11181541" y="6128173"/>
            <a:ext cx="310896" cy="362146"/>
          </a:xfrm>
        </p:spPr>
        <p:txBody>
          <a:bodyPr lIns="0" tIns="0" rIns="0" bIns="0" rtlCol="0"/>
          <a:lstStyle>
            <a:lvl1pPr algn="r">
              <a:defRPr sz="1050">
                <a:solidFill>
                  <a:schemeClr val="bg2">
                    <a:lumMod val="75000"/>
                  </a:schemeClr>
                </a:solidFill>
              </a:defRPr>
            </a:lvl1pPr>
          </a:lstStyle>
          <a:p>
            <a:pPr algn="r" rtl="0"/>
            <a:fld id="{C4B37875-7933-F345-AE65-E0AB5E984F8B}" type="slidenum">
              <a:rPr lang="en-US" smtClean="0"/>
              <a:pPr algn="r"/>
              <a:t>‹#›</a:t>
            </a:fld>
            <a:endParaRPr lang="en-US"/>
          </a:p>
        </p:txBody>
      </p:sp>
      <p:sp>
        <p:nvSpPr>
          <p:cNvPr id="2" name="Title 1">
            <a:extLst>
              <a:ext uri="{FF2B5EF4-FFF2-40B4-BE49-F238E27FC236}">
                <a16:creationId xmlns:a16="http://schemas.microsoft.com/office/drawing/2014/main" id="{D90D2698-AB0A-1F4A-9AC4-0657E5DB97CC}"/>
              </a:ext>
            </a:extLst>
          </p:cNvPr>
          <p:cNvSpPr>
            <a:spLocks noGrp="1"/>
          </p:cNvSpPr>
          <p:nvPr>
            <p:ph type="title"/>
          </p:nvPr>
        </p:nvSpPr>
        <p:spPr>
          <a:xfrm>
            <a:off x="704088" y="292608"/>
            <a:ext cx="10783823" cy="1232906"/>
          </a:xfrm>
        </p:spPr>
        <p:txBody>
          <a:bodyPr lIns="0" tIns="0" rIns="0" bIns="0" rtlCol="0" anchor="b" anchorCtr="0">
            <a:normAutofit/>
          </a:bodyPr>
          <a:lstStyle>
            <a:lvl1pPr>
              <a:defRPr sz="4000">
                <a:solidFill>
                  <a:schemeClr val="accent2"/>
                </a:solidFill>
              </a:defRPr>
            </a:lvl1pPr>
          </a:lstStyle>
          <a:p>
            <a:pPr rtl="0"/>
            <a:r>
              <a:rPr lang="fr-fr"/>
              <a:t>Click to edit Master title style</a:t>
            </a:r>
          </a:p>
        </p:txBody>
      </p:sp>
      <p:sp>
        <p:nvSpPr>
          <p:cNvPr id="3" name="Content Placeholder 2">
            <a:extLst>
              <a:ext uri="{FF2B5EF4-FFF2-40B4-BE49-F238E27FC236}">
                <a16:creationId xmlns:a16="http://schemas.microsoft.com/office/drawing/2014/main" id="{C304DF8B-4D7D-D743-BC2A-C4D306CE3905}"/>
              </a:ext>
            </a:extLst>
          </p:cNvPr>
          <p:cNvSpPr>
            <a:spLocks noGrp="1"/>
          </p:cNvSpPr>
          <p:nvPr>
            <p:ph idx="1"/>
          </p:nvPr>
        </p:nvSpPr>
        <p:spPr>
          <a:xfrm>
            <a:off x="704089" y="1892300"/>
            <a:ext cx="5303519" cy="3868420"/>
          </a:xfrm>
        </p:spPr>
        <p:txBody>
          <a:bodyPr lIns="0" tIns="0" rIns="0" bIns="0" rtlCol="0">
            <a:normAutofit/>
          </a:bodyPr>
          <a:lstStyle>
            <a:lvl1pPr>
              <a:lnSpc>
                <a:spcPct val="100000"/>
              </a:lnSpc>
              <a:spcBef>
                <a:spcPts val="1800"/>
              </a:spcBef>
              <a:buClr>
                <a:schemeClr val="accent2"/>
              </a:buClr>
              <a:defRPr sz="2400">
                <a:solidFill>
                  <a:schemeClr val="tx1"/>
                </a:solidFill>
              </a:defRPr>
            </a:lvl1pPr>
            <a:lvl2pPr marL="520700" indent="-284163">
              <a:lnSpc>
                <a:spcPct val="100000"/>
              </a:lnSpc>
              <a:spcBef>
                <a:spcPts val="600"/>
              </a:spcBef>
              <a:buClr>
                <a:schemeClr val="accent2"/>
              </a:buClr>
              <a:buFont typeface="System Font Regular"/>
              <a:buChar char="–"/>
              <a:tabLst/>
              <a:defRPr sz="2400">
                <a:solidFill>
                  <a:schemeClr val="tx1"/>
                </a:solidFill>
              </a:defRPr>
            </a:lvl2pPr>
            <a:lvl3pPr>
              <a:buClr>
                <a:schemeClr val="accent2"/>
              </a:buClr>
              <a:defRPr sz="1800">
                <a:solidFill>
                  <a:schemeClr val="tx1"/>
                </a:solidFill>
              </a:defRPr>
            </a:lvl3pPr>
            <a:lvl4pPr>
              <a:buClr>
                <a:schemeClr val="accent2"/>
              </a:buClr>
              <a:defRPr sz="1600">
                <a:solidFill>
                  <a:schemeClr val="tx1"/>
                </a:solidFill>
              </a:defRPr>
            </a:lvl4pPr>
            <a:lvl5pPr>
              <a:buClr>
                <a:schemeClr val="accent2"/>
              </a:buClr>
              <a:defRPr sz="1600">
                <a:solidFill>
                  <a:schemeClr val="tx1"/>
                </a:solidFill>
              </a:defRPr>
            </a:lvl5pPr>
          </a:lstStyle>
          <a:p>
            <a:pPr lvl="0" rtl="0"/>
            <a:r>
              <a:rPr lang="fr-fr"/>
              <a:t>Click to edit Master text styles</a:t>
            </a:r>
          </a:p>
          <a:p>
            <a:pPr lvl="1" rtl="0"/>
            <a:r>
              <a:rPr lang="fr-fr"/>
              <a:t>Second level</a:t>
            </a:r>
          </a:p>
          <a:p>
            <a:pPr lvl="2" rtl="0"/>
            <a:r>
              <a:rPr lang="fr-fr"/>
              <a:t>Third level</a:t>
            </a:r>
          </a:p>
          <a:p>
            <a:pPr lvl="3" rtl="0"/>
            <a:r>
              <a:rPr lang="fr-fr"/>
              <a:t>Fourth level</a:t>
            </a:r>
          </a:p>
          <a:p>
            <a:pPr lvl="4" rtl="0"/>
            <a:r>
              <a:rPr lang="fr-fr"/>
              <a:t>Fifth level</a:t>
            </a:r>
          </a:p>
        </p:txBody>
      </p:sp>
      <p:pic>
        <p:nvPicPr>
          <p:cNvPr id="8" name="Graphic 5">
            <a:extLst>
              <a:ext uri="{FF2B5EF4-FFF2-40B4-BE49-F238E27FC236}">
                <a16:creationId xmlns:a16="http://schemas.microsoft.com/office/drawing/2014/main" id="{663A7546-15E5-DF48-B998-8A51E311E09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13" name="Content Placeholder 2">
            <a:extLst>
              <a:ext uri="{FF2B5EF4-FFF2-40B4-BE49-F238E27FC236}">
                <a16:creationId xmlns:a16="http://schemas.microsoft.com/office/drawing/2014/main" id="{9AE0BAE0-EB47-CA49-BFA6-DB94EE8B3C7F}"/>
              </a:ext>
            </a:extLst>
          </p:cNvPr>
          <p:cNvSpPr>
            <a:spLocks noGrp="1"/>
          </p:cNvSpPr>
          <p:nvPr>
            <p:ph idx="13"/>
          </p:nvPr>
        </p:nvSpPr>
        <p:spPr>
          <a:xfrm>
            <a:off x="6184394" y="1892300"/>
            <a:ext cx="5303519" cy="3868420"/>
          </a:xfrm>
        </p:spPr>
        <p:txBody>
          <a:bodyPr lIns="0" tIns="0" rIns="0" bIns="0" rtlCol="0">
            <a:normAutofit/>
          </a:bodyPr>
          <a:lstStyle>
            <a:lvl1pPr>
              <a:lnSpc>
                <a:spcPct val="100000"/>
              </a:lnSpc>
              <a:spcBef>
                <a:spcPts val="1800"/>
              </a:spcBef>
              <a:buClr>
                <a:schemeClr val="accent2"/>
              </a:buClr>
              <a:defRPr sz="2400">
                <a:solidFill>
                  <a:schemeClr val="tx1"/>
                </a:solidFill>
              </a:defRPr>
            </a:lvl1pPr>
            <a:lvl2pPr marL="520700" indent="-284163">
              <a:lnSpc>
                <a:spcPct val="100000"/>
              </a:lnSpc>
              <a:spcBef>
                <a:spcPts val="600"/>
              </a:spcBef>
              <a:buClr>
                <a:schemeClr val="accent2"/>
              </a:buClr>
              <a:buFont typeface="System Font Regular"/>
              <a:buChar char="–"/>
              <a:tabLst/>
              <a:defRPr sz="2400">
                <a:solidFill>
                  <a:schemeClr val="tx1"/>
                </a:solidFill>
              </a:defRPr>
            </a:lvl2pPr>
            <a:lvl3pPr>
              <a:buClr>
                <a:schemeClr val="accent2"/>
              </a:buClr>
              <a:defRPr sz="2000">
                <a:solidFill>
                  <a:schemeClr val="tx1"/>
                </a:solidFill>
              </a:defRPr>
            </a:lvl3pPr>
            <a:lvl4pPr>
              <a:buClr>
                <a:schemeClr val="accent2"/>
              </a:buClr>
              <a:defRPr sz="1800">
                <a:solidFill>
                  <a:schemeClr val="tx1"/>
                </a:solidFill>
              </a:defRPr>
            </a:lvl4pPr>
            <a:lvl5pPr>
              <a:buClr>
                <a:schemeClr val="accent2"/>
              </a:buClr>
              <a:defRPr sz="1800">
                <a:solidFill>
                  <a:schemeClr val="tx1"/>
                </a:solidFill>
              </a:defRPr>
            </a:lvl5pPr>
          </a:lstStyle>
          <a:p>
            <a:pPr lvl="0" rtl="0"/>
            <a:r>
              <a:rPr lang="fr-fr"/>
              <a:t>Click to edit Master text styles</a:t>
            </a:r>
          </a:p>
          <a:p>
            <a:pPr lvl="1" rtl="0"/>
            <a:r>
              <a:rPr lang="fr-fr"/>
              <a:t>Second level</a:t>
            </a:r>
          </a:p>
          <a:p>
            <a:pPr lvl="2" rtl="0"/>
            <a:r>
              <a:rPr lang="fr-fr"/>
              <a:t>Third level</a:t>
            </a:r>
          </a:p>
          <a:p>
            <a:pPr lvl="3" rtl="0"/>
            <a:r>
              <a:rPr lang="fr-fr"/>
              <a:t>Fourth level</a:t>
            </a:r>
          </a:p>
          <a:p>
            <a:pPr lvl="4" rtl="0"/>
            <a:r>
              <a:rPr lang="fr-fr"/>
              <a:t>Fifth level</a:t>
            </a:r>
          </a:p>
        </p:txBody>
      </p:sp>
      <p:sp>
        <p:nvSpPr>
          <p:cNvPr id="12" name="Text Placeholder 4">
            <a:extLst>
              <a:ext uri="{FF2B5EF4-FFF2-40B4-BE49-F238E27FC236}">
                <a16:creationId xmlns:a16="http://schemas.microsoft.com/office/drawing/2014/main" id="{073914E1-5257-AE4C-83D4-CAC532372DFE}"/>
              </a:ext>
            </a:extLst>
          </p:cNvPr>
          <p:cNvSpPr>
            <a:spLocks noGrp="1"/>
          </p:cNvSpPr>
          <p:nvPr>
            <p:ph type="body" sz="quarter" idx="14"/>
          </p:nvPr>
        </p:nvSpPr>
        <p:spPr>
          <a:xfrm>
            <a:off x="1381876" y="6125192"/>
            <a:ext cx="5905044" cy="365760"/>
          </a:xfrm>
        </p:spPr>
        <p:txBody>
          <a:bodyPr lIns="0" tIns="0" rIns="0" bIns="0" rtlCol="0" anchor="ctr" anchorCtr="0"/>
          <a:lstStyle>
            <a:lvl1pPr marL="7938" indent="-7938">
              <a:lnSpc>
                <a:spcPct val="110000"/>
              </a:lnSpc>
              <a:buNone/>
              <a:tabLst/>
              <a:defRPr sz="1050">
                <a:solidFill>
                  <a:schemeClr val="tx1"/>
                </a:solidFill>
              </a:defRPr>
            </a:lvl1pPr>
          </a:lstStyle>
          <a:p>
            <a:pPr lvl="0" rtl="0"/>
            <a:r>
              <a:rPr lang="fr-fr"/>
              <a:t>Click to edit Master text styles</a:t>
            </a:r>
          </a:p>
        </p:txBody>
      </p:sp>
    </p:spTree>
    <p:extLst>
      <p:ext uri="{BB962C8B-B14F-4D97-AF65-F5344CB8AC3E}">
        <p14:creationId xmlns:p14="http://schemas.microsoft.com/office/powerpoint/2010/main" val="294373404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4_Section Header">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FD48E74-DED2-0544-B353-77169B052497}"/>
              </a:ext>
            </a:extLst>
          </p:cNvPr>
          <p:cNvSpPr/>
          <p:nvPr userDrawn="1"/>
        </p:nvSpPr>
        <p:spPr>
          <a:xfrm>
            <a:off x="0" y="3021863"/>
            <a:ext cx="12192000" cy="3836137"/>
          </a:xfrm>
          <a:prstGeom prst="rect">
            <a:avLst/>
          </a:prstGeom>
          <a:solidFill>
            <a:schemeClr val="accent5">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b="0" i="0">
              <a:latin typeface="Avenir Book" panose="02000503020000020003" pitchFamily="2" charset="0"/>
            </a:endParaRPr>
          </a:p>
        </p:txBody>
      </p:sp>
      <p:sp>
        <p:nvSpPr>
          <p:cNvPr id="10" name="Text Placeholder 9">
            <a:extLst>
              <a:ext uri="{FF2B5EF4-FFF2-40B4-BE49-F238E27FC236}">
                <a16:creationId xmlns:a16="http://schemas.microsoft.com/office/drawing/2014/main" id="{5C653763-9A04-284C-AB6A-16F153BB58FA}"/>
              </a:ext>
            </a:extLst>
          </p:cNvPr>
          <p:cNvSpPr>
            <a:spLocks noGrp="1"/>
          </p:cNvSpPr>
          <p:nvPr>
            <p:ph type="body" sz="quarter" idx="10"/>
          </p:nvPr>
        </p:nvSpPr>
        <p:spPr>
          <a:xfrm>
            <a:off x="1453919" y="4305300"/>
            <a:ext cx="2787082" cy="1338799"/>
          </a:xfrm>
        </p:spPr>
        <p:txBody>
          <a:bodyPr lIns="0" tIns="0" rIns="0" bIns="0" rtlCol="0">
            <a:noAutofit/>
          </a:bodyPr>
          <a:lstStyle>
            <a:lvl1pPr marL="350838" indent="-342900">
              <a:lnSpc>
                <a:spcPct val="100000"/>
              </a:lnSpc>
              <a:spcAft>
                <a:spcPts val="800"/>
              </a:spcAft>
              <a:buClr>
                <a:schemeClr val="accent5"/>
              </a:buClr>
              <a:buFont typeface="Wingdings" pitchFamily="2" charset="2"/>
              <a:buChar char="ü"/>
              <a:tabLst/>
              <a:defRPr sz="2000" b="1" i="0">
                <a:latin typeface="Avenir Black" panose="02000503020000020003" pitchFamily="2" charset="0"/>
              </a:defRPr>
            </a:lvl1pPr>
            <a:lvl2pPr marL="7938" indent="0">
              <a:lnSpc>
                <a:spcPct val="140000"/>
              </a:lnSpc>
              <a:spcAft>
                <a:spcPts val="800"/>
              </a:spcAft>
              <a:buNone/>
              <a:tabLst/>
              <a:defRPr sz="1100"/>
            </a:lvl2pPr>
            <a:lvl3pPr marL="7938" indent="0">
              <a:lnSpc>
                <a:spcPct val="140000"/>
              </a:lnSpc>
              <a:spcAft>
                <a:spcPts val="800"/>
              </a:spcAft>
              <a:buNone/>
              <a:tabLst/>
              <a:defRPr sz="1050"/>
            </a:lvl3pPr>
            <a:lvl4pPr marL="7938" indent="0">
              <a:lnSpc>
                <a:spcPct val="140000"/>
              </a:lnSpc>
              <a:spcAft>
                <a:spcPts val="800"/>
              </a:spcAft>
              <a:buNone/>
              <a:tabLst/>
              <a:defRPr sz="1000"/>
            </a:lvl4pPr>
            <a:lvl5pPr marL="7938" indent="0">
              <a:lnSpc>
                <a:spcPct val="140000"/>
              </a:lnSpc>
              <a:spcAft>
                <a:spcPts val="800"/>
              </a:spcAft>
              <a:buNone/>
              <a:tabLst/>
              <a:defRPr sz="1000"/>
            </a:lvl5pPr>
          </a:lstStyle>
          <a:p>
            <a:pPr lvl="0" rtl="0"/>
            <a:r>
              <a:rPr lang="fr-fr"/>
              <a:t>Click to edit Master text styles</a:t>
            </a:r>
          </a:p>
        </p:txBody>
      </p:sp>
      <p:sp>
        <p:nvSpPr>
          <p:cNvPr id="12" name="Picture Placeholder 11">
            <a:extLst>
              <a:ext uri="{FF2B5EF4-FFF2-40B4-BE49-F238E27FC236}">
                <a16:creationId xmlns:a16="http://schemas.microsoft.com/office/drawing/2014/main" id="{F90A1ED7-4B90-A448-A39E-01ABB52C6C29}"/>
              </a:ext>
            </a:extLst>
          </p:cNvPr>
          <p:cNvSpPr>
            <a:spLocks noGrp="1"/>
          </p:cNvSpPr>
          <p:nvPr>
            <p:ph type="pic" sz="quarter" idx="11" hasCustomPrompt="1"/>
          </p:nvPr>
        </p:nvSpPr>
        <p:spPr>
          <a:xfrm>
            <a:off x="1800472" y="1935813"/>
            <a:ext cx="2090707" cy="2090707"/>
          </a:xfrm>
          <a:prstGeom prst="ellipse">
            <a:avLst/>
          </a:prstGeom>
          <a:solidFill>
            <a:schemeClr val="accent5"/>
          </a:solidFill>
        </p:spPr>
        <p:txBody>
          <a:bodyPr rtlCol="0" anchor="ctr" anchorCtr="0">
            <a:normAutofit/>
          </a:bodyPr>
          <a:lstStyle>
            <a:lvl1pPr marL="7938" indent="-7938" algn="ctr">
              <a:buNone/>
              <a:tabLst/>
              <a:defRPr sz="1600">
                <a:solidFill>
                  <a:schemeClr val="bg1"/>
                </a:solidFill>
              </a:defRPr>
            </a:lvl1pPr>
          </a:lstStyle>
          <a:p>
            <a:pPr rtl="0"/>
            <a:r>
              <a:rPr lang="fr-fr"/>
              <a:t>Icon/Image</a:t>
            </a:r>
          </a:p>
        </p:txBody>
      </p:sp>
      <p:pic>
        <p:nvPicPr>
          <p:cNvPr id="14" name="Graphic 5">
            <a:extLst>
              <a:ext uri="{FF2B5EF4-FFF2-40B4-BE49-F238E27FC236}">
                <a16:creationId xmlns:a16="http://schemas.microsoft.com/office/drawing/2014/main" id="{4092FD95-284F-0C4F-80F2-066F1A14CAE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8" name="Picture Placeholder 11">
            <a:extLst>
              <a:ext uri="{FF2B5EF4-FFF2-40B4-BE49-F238E27FC236}">
                <a16:creationId xmlns:a16="http://schemas.microsoft.com/office/drawing/2014/main" id="{48D2515C-135F-374B-AEB5-320CA557D3BB}"/>
              </a:ext>
            </a:extLst>
          </p:cNvPr>
          <p:cNvSpPr>
            <a:spLocks noGrp="1"/>
          </p:cNvSpPr>
          <p:nvPr>
            <p:ph type="pic" sz="quarter" idx="12" hasCustomPrompt="1"/>
          </p:nvPr>
        </p:nvSpPr>
        <p:spPr>
          <a:xfrm>
            <a:off x="5050647" y="1973293"/>
            <a:ext cx="2090707" cy="2090707"/>
          </a:xfrm>
          <a:prstGeom prst="ellipse">
            <a:avLst/>
          </a:prstGeom>
          <a:solidFill>
            <a:schemeClr val="accent5"/>
          </a:solidFill>
        </p:spPr>
        <p:txBody>
          <a:bodyPr rtlCol="0" anchor="ctr" anchorCtr="0">
            <a:normAutofit/>
          </a:bodyPr>
          <a:lstStyle>
            <a:lvl1pPr marL="7938" indent="-7938" algn="ctr">
              <a:buNone/>
              <a:tabLst/>
              <a:defRPr sz="1600">
                <a:solidFill>
                  <a:schemeClr val="bg1"/>
                </a:solidFill>
              </a:defRPr>
            </a:lvl1pPr>
          </a:lstStyle>
          <a:p>
            <a:pPr rtl="0"/>
            <a:r>
              <a:rPr lang="fr-fr"/>
              <a:t>Icon/Image</a:t>
            </a:r>
          </a:p>
        </p:txBody>
      </p:sp>
      <p:sp>
        <p:nvSpPr>
          <p:cNvPr id="9" name="Picture Placeholder 11">
            <a:extLst>
              <a:ext uri="{FF2B5EF4-FFF2-40B4-BE49-F238E27FC236}">
                <a16:creationId xmlns:a16="http://schemas.microsoft.com/office/drawing/2014/main" id="{D0079E99-F9C8-E04C-9F71-91E15F513078}"/>
              </a:ext>
            </a:extLst>
          </p:cNvPr>
          <p:cNvSpPr>
            <a:spLocks noGrp="1"/>
          </p:cNvSpPr>
          <p:nvPr>
            <p:ph type="pic" sz="quarter" idx="13" hasCustomPrompt="1"/>
          </p:nvPr>
        </p:nvSpPr>
        <p:spPr>
          <a:xfrm>
            <a:off x="8300821" y="1973293"/>
            <a:ext cx="2090707" cy="2090707"/>
          </a:xfrm>
          <a:prstGeom prst="ellipse">
            <a:avLst/>
          </a:prstGeom>
          <a:solidFill>
            <a:schemeClr val="accent5"/>
          </a:solidFill>
        </p:spPr>
        <p:txBody>
          <a:bodyPr rtlCol="0" anchor="ctr" anchorCtr="0">
            <a:normAutofit/>
          </a:bodyPr>
          <a:lstStyle>
            <a:lvl1pPr marL="7938" indent="-7938" algn="ctr">
              <a:buNone/>
              <a:tabLst/>
              <a:defRPr sz="1600">
                <a:solidFill>
                  <a:schemeClr val="bg1"/>
                </a:solidFill>
              </a:defRPr>
            </a:lvl1pPr>
          </a:lstStyle>
          <a:p>
            <a:pPr rtl="0"/>
            <a:r>
              <a:rPr lang="fr-fr"/>
              <a:t>Icon/Image</a:t>
            </a:r>
          </a:p>
        </p:txBody>
      </p:sp>
      <p:sp>
        <p:nvSpPr>
          <p:cNvPr id="15" name="Text Placeholder 9">
            <a:extLst>
              <a:ext uri="{FF2B5EF4-FFF2-40B4-BE49-F238E27FC236}">
                <a16:creationId xmlns:a16="http://schemas.microsoft.com/office/drawing/2014/main" id="{BE8841CE-0AD5-3E49-8DE5-98209BB5D16A}"/>
              </a:ext>
            </a:extLst>
          </p:cNvPr>
          <p:cNvSpPr>
            <a:spLocks noGrp="1"/>
          </p:cNvSpPr>
          <p:nvPr>
            <p:ph type="body" sz="quarter" idx="16"/>
          </p:nvPr>
        </p:nvSpPr>
        <p:spPr>
          <a:xfrm>
            <a:off x="4700825" y="4305300"/>
            <a:ext cx="2787082" cy="1338799"/>
          </a:xfrm>
        </p:spPr>
        <p:txBody>
          <a:bodyPr lIns="0" tIns="0" rIns="0" bIns="0" rtlCol="0">
            <a:noAutofit/>
          </a:bodyPr>
          <a:lstStyle>
            <a:lvl1pPr marL="350838" indent="-342900">
              <a:lnSpc>
                <a:spcPct val="100000"/>
              </a:lnSpc>
              <a:spcAft>
                <a:spcPts val="800"/>
              </a:spcAft>
              <a:buClr>
                <a:schemeClr val="accent5"/>
              </a:buClr>
              <a:buFont typeface="Wingdings" pitchFamily="2" charset="2"/>
              <a:buChar char="ü"/>
              <a:tabLst/>
              <a:defRPr sz="2000" b="1" i="0">
                <a:latin typeface="Avenir Black" panose="02000503020000020003" pitchFamily="2" charset="0"/>
              </a:defRPr>
            </a:lvl1pPr>
            <a:lvl2pPr marL="7938" indent="0">
              <a:lnSpc>
                <a:spcPct val="140000"/>
              </a:lnSpc>
              <a:spcAft>
                <a:spcPts val="800"/>
              </a:spcAft>
              <a:buNone/>
              <a:tabLst/>
              <a:defRPr sz="1100"/>
            </a:lvl2pPr>
            <a:lvl3pPr marL="7938" indent="0">
              <a:lnSpc>
                <a:spcPct val="140000"/>
              </a:lnSpc>
              <a:spcAft>
                <a:spcPts val="800"/>
              </a:spcAft>
              <a:buNone/>
              <a:tabLst/>
              <a:defRPr sz="1050"/>
            </a:lvl3pPr>
            <a:lvl4pPr marL="7938" indent="0">
              <a:lnSpc>
                <a:spcPct val="140000"/>
              </a:lnSpc>
              <a:spcAft>
                <a:spcPts val="800"/>
              </a:spcAft>
              <a:buNone/>
              <a:tabLst/>
              <a:defRPr sz="1000"/>
            </a:lvl4pPr>
            <a:lvl5pPr marL="7938" indent="0">
              <a:lnSpc>
                <a:spcPct val="140000"/>
              </a:lnSpc>
              <a:spcAft>
                <a:spcPts val="800"/>
              </a:spcAft>
              <a:buNone/>
              <a:tabLst/>
              <a:defRPr sz="1000"/>
            </a:lvl5pPr>
          </a:lstStyle>
          <a:p>
            <a:pPr lvl="0" rtl="0"/>
            <a:r>
              <a:rPr lang="fr-fr"/>
              <a:t>Click to edit Master text styles</a:t>
            </a:r>
          </a:p>
        </p:txBody>
      </p:sp>
      <p:sp>
        <p:nvSpPr>
          <p:cNvPr id="17" name="Text Placeholder 9">
            <a:extLst>
              <a:ext uri="{FF2B5EF4-FFF2-40B4-BE49-F238E27FC236}">
                <a16:creationId xmlns:a16="http://schemas.microsoft.com/office/drawing/2014/main" id="{623818C8-0C9F-9242-8822-5894751FA083}"/>
              </a:ext>
            </a:extLst>
          </p:cNvPr>
          <p:cNvSpPr>
            <a:spLocks noGrp="1"/>
          </p:cNvSpPr>
          <p:nvPr>
            <p:ph type="body" sz="quarter" idx="17"/>
          </p:nvPr>
        </p:nvSpPr>
        <p:spPr>
          <a:xfrm>
            <a:off x="7954268" y="4305300"/>
            <a:ext cx="2787082" cy="1338799"/>
          </a:xfrm>
        </p:spPr>
        <p:txBody>
          <a:bodyPr lIns="0" tIns="0" rIns="0" bIns="0" rtlCol="0">
            <a:noAutofit/>
          </a:bodyPr>
          <a:lstStyle>
            <a:lvl1pPr marL="350838" indent="-342900">
              <a:lnSpc>
                <a:spcPct val="100000"/>
              </a:lnSpc>
              <a:spcAft>
                <a:spcPts val="800"/>
              </a:spcAft>
              <a:buClr>
                <a:schemeClr val="accent5"/>
              </a:buClr>
              <a:buFont typeface="Wingdings" pitchFamily="2" charset="2"/>
              <a:buChar char="ü"/>
              <a:tabLst/>
              <a:defRPr sz="2000" b="1" i="0">
                <a:latin typeface="Avenir Black" panose="02000503020000020003" pitchFamily="2" charset="0"/>
              </a:defRPr>
            </a:lvl1pPr>
            <a:lvl2pPr marL="7938" indent="0">
              <a:lnSpc>
                <a:spcPct val="140000"/>
              </a:lnSpc>
              <a:spcAft>
                <a:spcPts val="800"/>
              </a:spcAft>
              <a:buNone/>
              <a:tabLst/>
              <a:defRPr sz="1100"/>
            </a:lvl2pPr>
            <a:lvl3pPr marL="7938" indent="0">
              <a:lnSpc>
                <a:spcPct val="140000"/>
              </a:lnSpc>
              <a:spcAft>
                <a:spcPts val="800"/>
              </a:spcAft>
              <a:buNone/>
              <a:tabLst/>
              <a:defRPr sz="1050"/>
            </a:lvl3pPr>
            <a:lvl4pPr marL="7938" indent="0">
              <a:lnSpc>
                <a:spcPct val="140000"/>
              </a:lnSpc>
              <a:spcAft>
                <a:spcPts val="800"/>
              </a:spcAft>
              <a:buNone/>
              <a:tabLst/>
              <a:defRPr sz="1000"/>
            </a:lvl4pPr>
            <a:lvl5pPr marL="7938" indent="0">
              <a:lnSpc>
                <a:spcPct val="140000"/>
              </a:lnSpc>
              <a:spcAft>
                <a:spcPts val="800"/>
              </a:spcAft>
              <a:buNone/>
              <a:tabLst/>
              <a:defRPr sz="1000"/>
            </a:lvl5pPr>
          </a:lstStyle>
          <a:p>
            <a:pPr lvl="0" rtl="0"/>
            <a:r>
              <a:rPr lang="fr-fr"/>
              <a:t>Click to edit Master text styles</a:t>
            </a:r>
          </a:p>
        </p:txBody>
      </p:sp>
      <p:sp>
        <p:nvSpPr>
          <p:cNvPr id="20" name="Slide Number Placeholder 5">
            <a:extLst>
              <a:ext uri="{FF2B5EF4-FFF2-40B4-BE49-F238E27FC236}">
                <a16:creationId xmlns:a16="http://schemas.microsoft.com/office/drawing/2014/main" id="{AD5DB4EC-B120-1C42-8F25-DBB557D78F53}"/>
              </a:ext>
            </a:extLst>
          </p:cNvPr>
          <p:cNvSpPr>
            <a:spLocks noGrp="1"/>
          </p:cNvSpPr>
          <p:nvPr>
            <p:ph type="sldNum" sz="quarter" idx="20"/>
          </p:nvPr>
        </p:nvSpPr>
        <p:spPr>
          <a:xfrm>
            <a:off x="11181541" y="6128173"/>
            <a:ext cx="310896" cy="362146"/>
          </a:xfrm>
        </p:spPr>
        <p:txBody>
          <a:bodyPr lIns="0" tIns="0" rIns="0" bIns="0" rtlCol="0"/>
          <a:lstStyle>
            <a:lvl1pPr algn="r">
              <a:defRPr sz="1050">
                <a:solidFill>
                  <a:schemeClr val="bg2">
                    <a:lumMod val="75000"/>
                  </a:schemeClr>
                </a:solidFill>
              </a:defRPr>
            </a:lvl1pPr>
          </a:lstStyle>
          <a:p>
            <a:pPr algn="r" rtl="0"/>
            <a:fld id="{C4B37875-7933-F345-AE65-E0AB5E984F8B}" type="slidenum">
              <a:rPr lang="en-US" smtClean="0"/>
              <a:pPr algn="r"/>
              <a:t>‹#›</a:t>
            </a:fld>
            <a:endParaRPr lang="en-US"/>
          </a:p>
        </p:txBody>
      </p:sp>
      <p:sp>
        <p:nvSpPr>
          <p:cNvPr id="22" name="Text Placeholder 4">
            <a:extLst>
              <a:ext uri="{FF2B5EF4-FFF2-40B4-BE49-F238E27FC236}">
                <a16:creationId xmlns:a16="http://schemas.microsoft.com/office/drawing/2014/main" id="{D17387FD-2788-6E41-A9A4-A52EAF46E090}"/>
              </a:ext>
            </a:extLst>
          </p:cNvPr>
          <p:cNvSpPr>
            <a:spLocks noGrp="1"/>
          </p:cNvSpPr>
          <p:nvPr>
            <p:ph type="body" sz="quarter" idx="22"/>
          </p:nvPr>
        </p:nvSpPr>
        <p:spPr>
          <a:xfrm>
            <a:off x="1381875" y="6125192"/>
            <a:ext cx="9665065" cy="365760"/>
          </a:xfrm>
        </p:spPr>
        <p:txBody>
          <a:bodyPr lIns="0" tIns="0" rIns="0" bIns="0" rtlCol="0" anchor="ctr" anchorCtr="0">
            <a:normAutofit/>
          </a:bodyPr>
          <a:lstStyle>
            <a:lvl1pPr marL="7938" indent="-7938">
              <a:lnSpc>
                <a:spcPct val="110000"/>
              </a:lnSpc>
              <a:buNone/>
              <a:tabLst/>
              <a:defRPr sz="900">
                <a:solidFill>
                  <a:schemeClr val="tx1"/>
                </a:solidFill>
              </a:defRPr>
            </a:lvl1pPr>
          </a:lstStyle>
          <a:p>
            <a:pPr lvl="0" rtl="0"/>
            <a:r>
              <a:rPr lang="fr-fr"/>
              <a:t>Click to edit Master text styles</a:t>
            </a:r>
          </a:p>
        </p:txBody>
      </p:sp>
      <p:sp>
        <p:nvSpPr>
          <p:cNvPr id="23" name="Title 1">
            <a:extLst>
              <a:ext uri="{FF2B5EF4-FFF2-40B4-BE49-F238E27FC236}">
                <a16:creationId xmlns:a16="http://schemas.microsoft.com/office/drawing/2014/main" id="{0CC07BE4-6D92-9744-B5B3-DA7392B1FA9E}"/>
              </a:ext>
            </a:extLst>
          </p:cNvPr>
          <p:cNvSpPr>
            <a:spLocks noGrp="1"/>
          </p:cNvSpPr>
          <p:nvPr>
            <p:ph type="title"/>
          </p:nvPr>
        </p:nvSpPr>
        <p:spPr>
          <a:xfrm>
            <a:off x="704088" y="292608"/>
            <a:ext cx="10783823" cy="1232906"/>
          </a:xfrm>
        </p:spPr>
        <p:txBody>
          <a:bodyPr lIns="0" tIns="0" rIns="0" bIns="0" rtlCol="0" anchor="b" anchorCtr="0">
            <a:normAutofit/>
          </a:bodyPr>
          <a:lstStyle>
            <a:lvl1pPr algn="ctr">
              <a:defRPr sz="4000">
                <a:solidFill>
                  <a:schemeClr val="accent5"/>
                </a:solidFill>
              </a:defRPr>
            </a:lvl1pPr>
          </a:lstStyle>
          <a:p>
            <a:pPr rtl="0"/>
            <a:r>
              <a:rPr lang="fr-fr"/>
              <a:t>Click to edit Master title style</a:t>
            </a:r>
          </a:p>
        </p:txBody>
      </p:sp>
    </p:spTree>
    <p:extLst>
      <p:ext uri="{BB962C8B-B14F-4D97-AF65-F5344CB8AC3E}">
        <p14:creationId xmlns:p14="http://schemas.microsoft.com/office/powerpoint/2010/main" val="230938963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5_Section Header">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FD48E74-DED2-0544-B353-77169B052497}"/>
              </a:ext>
            </a:extLst>
          </p:cNvPr>
          <p:cNvSpPr/>
          <p:nvPr userDrawn="1"/>
        </p:nvSpPr>
        <p:spPr>
          <a:xfrm>
            <a:off x="0" y="2916820"/>
            <a:ext cx="12192000" cy="3941180"/>
          </a:xfrm>
          <a:prstGeom prst="rect">
            <a:avLst/>
          </a:prstGeom>
          <a:solidFill>
            <a:schemeClr val="tx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b="0" i="0">
              <a:latin typeface="Avenir Book" panose="02000503020000020003" pitchFamily="2" charset="0"/>
            </a:endParaRPr>
          </a:p>
        </p:txBody>
      </p:sp>
      <p:sp>
        <p:nvSpPr>
          <p:cNvPr id="12" name="Picture Placeholder 11">
            <a:extLst>
              <a:ext uri="{FF2B5EF4-FFF2-40B4-BE49-F238E27FC236}">
                <a16:creationId xmlns:a16="http://schemas.microsoft.com/office/drawing/2014/main" id="{F90A1ED7-4B90-A448-A39E-01ABB52C6C29}"/>
              </a:ext>
            </a:extLst>
          </p:cNvPr>
          <p:cNvSpPr>
            <a:spLocks noGrp="1"/>
          </p:cNvSpPr>
          <p:nvPr>
            <p:ph type="pic" sz="quarter" idx="11" hasCustomPrompt="1"/>
          </p:nvPr>
        </p:nvSpPr>
        <p:spPr>
          <a:xfrm>
            <a:off x="4048167" y="907656"/>
            <a:ext cx="1734457" cy="1734457"/>
          </a:xfrm>
          <a:prstGeom prst="ellipse">
            <a:avLst/>
          </a:prstGeom>
          <a:solidFill>
            <a:schemeClr val="accent1"/>
          </a:solidFill>
        </p:spPr>
        <p:txBody>
          <a:bodyPr rtlCol="0" anchor="ctr" anchorCtr="0">
            <a:normAutofit/>
          </a:bodyPr>
          <a:lstStyle>
            <a:lvl1pPr marL="7938" indent="-7938" algn="ctr">
              <a:buNone/>
              <a:tabLst/>
              <a:defRPr sz="1600">
                <a:solidFill>
                  <a:schemeClr val="bg1"/>
                </a:solidFill>
              </a:defRPr>
            </a:lvl1pPr>
          </a:lstStyle>
          <a:p>
            <a:pPr rtl="0"/>
            <a:r>
              <a:rPr lang="fr-fr"/>
              <a:t>Icon</a:t>
            </a:r>
          </a:p>
        </p:txBody>
      </p:sp>
      <p:pic>
        <p:nvPicPr>
          <p:cNvPr id="14" name="Graphic 5">
            <a:extLst>
              <a:ext uri="{FF2B5EF4-FFF2-40B4-BE49-F238E27FC236}">
                <a16:creationId xmlns:a16="http://schemas.microsoft.com/office/drawing/2014/main" id="{4092FD95-284F-0C4F-80F2-066F1A14CAE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8" name="Picture Placeholder 11">
            <a:extLst>
              <a:ext uri="{FF2B5EF4-FFF2-40B4-BE49-F238E27FC236}">
                <a16:creationId xmlns:a16="http://schemas.microsoft.com/office/drawing/2014/main" id="{48D2515C-135F-374B-AEB5-320CA557D3BB}"/>
              </a:ext>
            </a:extLst>
          </p:cNvPr>
          <p:cNvSpPr>
            <a:spLocks noGrp="1"/>
          </p:cNvSpPr>
          <p:nvPr>
            <p:ph type="pic" sz="quarter" idx="12" hasCustomPrompt="1"/>
          </p:nvPr>
        </p:nvSpPr>
        <p:spPr>
          <a:xfrm>
            <a:off x="6615389" y="945136"/>
            <a:ext cx="1734457" cy="1734457"/>
          </a:xfrm>
          <a:prstGeom prst="ellipse">
            <a:avLst/>
          </a:prstGeom>
          <a:solidFill>
            <a:schemeClr val="tx2"/>
          </a:solidFill>
        </p:spPr>
        <p:txBody>
          <a:bodyPr rtlCol="0" anchor="ctr" anchorCtr="0">
            <a:normAutofit/>
          </a:bodyPr>
          <a:lstStyle>
            <a:lvl1pPr marL="7938" indent="-7938" algn="ctr">
              <a:buNone/>
              <a:tabLst/>
              <a:defRPr sz="1600">
                <a:solidFill>
                  <a:schemeClr val="bg1"/>
                </a:solidFill>
              </a:defRPr>
            </a:lvl1pPr>
          </a:lstStyle>
          <a:p>
            <a:pPr rtl="0"/>
            <a:r>
              <a:rPr lang="fr-fr"/>
              <a:t>Icon</a:t>
            </a:r>
          </a:p>
        </p:txBody>
      </p:sp>
      <p:sp>
        <p:nvSpPr>
          <p:cNvPr id="9" name="Picture Placeholder 11">
            <a:extLst>
              <a:ext uri="{FF2B5EF4-FFF2-40B4-BE49-F238E27FC236}">
                <a16:creationId xmlns:a16="http://schemas.microsoft.com/office/drawing/2014/main" id="{D0079E99-F9C8-E04C-9F71-91E15F513078}"/>
              </a:ext>
            </a:extLst>
          </p:cNvPr>
          <p:cNvSpPr>
            <a:spLocks noGrp="1"/>
          </p:cNvSpPr>
          <p:nvPr>
            <p:ph type="pic" sz="quarter" idx="13" hasCustomPrompt="1"/>
          </p:nvPr>
        </p:nvSpPr>
        <p:spPr>
          <a:xfrm>
            <a:off x="9252156" y="945136"/>
            <a:ext cx="1734457" cy="1734457"/>
          </a:xfrm>
          <a:prstGeom prst="ellipse">
            <a:avLst/>
          </a:prstGeom>
          <a:solidFill>
            <a:schemeClr val="accent2"/>
          </a:solidFill>
        </p:spPr>
        <p:txBody>
          <a:bodyPr rtlCol="0" anchor="ctr" anchorCtr="0">
            <a:normAutofit/>
          </a:bodyPr>
          <a:lstStyle>
            <a:lvl1pPr marL="7938" indent="-7938" algn="ctr">
              <a:buNone/>
              <a:tabLst/>
              <a:defRPr sz="1600">
                <a:solidFill>
                  <a:schemeClr val="bg1"/>
                </a:solidFill>
              </a:defRPr>
            </a:lvl1pPr>
          </a:lstStyle>
          <a:p>
            <a:pPr rtl="0"/>
            <a:r>
              <a:rPr lang="fr-fr"/>
              <a:t>Icon</a:t>
            </a:r>
          </a:p>
        </p:txBody>
      </p:sp>
      <p:sp>
        <p:nvSpPr>
          <p:cNvPr id="15" name="Text Placeholder 9">
            <a:extLst>
              <a:ext uri="{FF2B5EF4-FFF2-40B4-BE49-F238E27FC236}">
                <a16:creationId xmlns:a16="http://schemas.microsoft.com/office/drawing/2014/main" id="{BE8841CE-0AD5-3E49-8DE5-98209BB5D16A}"/>
              </a:ext>
            </a:extLst>
          </p:cNvPr>
          <p:cNvSpPr>
            <a:spLocks noGrp="1"/>
          </p:cNvSpPr>
          <p:nvPr>
            <p:ph type="body" sz="quarter" idx="16"/>
          </p:nvPr>
        </p:nvSpPr>
        <p:spPr>
          <a:xfrm>
            <a:off x="4048167" y="3089861"/>
            <a:ext cx="2240280" cy="2673609"/>
          </a:xfrm>
        </p:spPr>
        <p:txBody>
          <a:bodyPr lIns="0" tIns="0" rIns="0" bIns="0" rtlCol="0">
            <a:noAutofit/>
          </a:bodyPr>
          <a:lstStyle>
            <a:lvl1pPr marL="7938" indent="0">
              <a:lnSpc>
                <a:spcPct val="100000"/>
              </a:lnSpc>
              <a:spcAft>
                <a:spcPts val="800"/>
              </a:spcAft>
              <a:buNone/>
              <a:tabLst/>
              <a:defRPr sz="1700"/>
            </a:lvl1pPr>
            <a:lvl2pPr marL="7938" indent="0">
              <a:lnSpc>
                <a:spcPct val="140000"/>
              </a:lnSpc>
              <a:spcAft>
                <a:spcPts val="800"/>
              </a:spcAft>
              <a:buNone/>
              <a:tabLst/>
              <a:defRPr sz="1100"/>
            </a:lvl2pPr>
            <a:lvl3pPr marL="7938" indent="0">
              <a:lnSpc>
                <a:spcPct val="140000"/>
              </a:lnSpc>
              <a:spcAft>
                <a:spcPts val="800"/>
              </a:spcAft>
              <a:buNone/>
              <a:tabLst/>
              <a:defRPr sz="1050"/>
            </a:lvl3pPr>
            <a:lvl4pPr marL="7938" indent="0">
              <a:lnSpc>
                <a:spcPct val="140000"/>
              </a:lnSpc>
              <a:spcAft>
                <a:spcPts val="800"/>
              </a:spcAft>
              <a:buNone/>
              <a:tabLst/>
              <a:defRPr sz="1000"/>
            </a:lvl4pPr>
            <a:lvl5pPr marL="7938" indent="0">
              <a:lnSpc>
                <a:spcPct val="140000"/>
              </a:lnSpc>
              <a:spcAft>
                <a:spcPts val="800"/>
              </a:spcAft>
              <a:buNone/>
              <a:tabLst/>
              <a:defRPr sz="1000"/>
            </a:lvl5pPr>
          </a:lstStyle>
          <a:p>
            <a:pPr lvl="0" rtl="0"/>
            <a:r>
              <a:rPr lang="fr-fr"/>
              <a:t>Click to edit Master text styles</a:t>
            </a:r>
          </a:p>
        </p:txBody>
      </p:sp>
      <p:sp>
        <p:nvSpPr>
          <p:cNvPr id="17" name="Text Placeholder 9">
            <a:extLst>
              <a:ext uri="{FF2B5EF4-FFF2-40B4-BE49-F238E27FC236}">
                <a16:creationId xmlns:a16="http://schemas.microsoft.com/office/drawing/2014/main" id="{623818C8-0C9F-9242-8822-5894751FA083}"/>
              </a:ext>
            </a:extLst>
          </p:cNvPr>
          <p:cNvSpPr>
            <a:spLocks noGrp="1"/>
          </p:cNvSpPr>
          <p:nvPr>
            <p:ph type="body" sz="quarter" idx="17"/>
          </p:nvPr>
        </p:nvSpPr>
        <p:spPr>
          <a:xfrm>
            <a:off x="6684935" y="3089861"/>
            <a:ext cx="2240280" cy="2670048"/>
          </a:xfrm>
        </p:spPr>
        <p:txBody>
          <a:bodyPr lIns="0" tIns="0" rIns="0" bIns="0" rtlCol="0">
            <a:noAutofit/>
          </a:bodyPr>
          <a:lstStyle>
            <a:lvl1pPr marL="7938" indent="0">
              <a:lnSpc>
                <a:spcPct val="100000"/>
              </a:lnSpc>
              <a:spcAft>
                <a:spcPts val="800"/>
              </a:spcAft>
              <a:buNone/>
              <a:tabLst/>
              <a:defRPr sz="1700"/>
            </a:lvl1pPr>
            <a:lvl2pPr marL="7938" indent="0">
              <a:lnSpc>
                <a:spcPct val="140000"/>
              </a:lnSpc>
              <a:spcAft>
                <a:spcPts val="800"/>
              </a:spcAft>
              <a:buNone/>
              <a:tabLst/>
              <a:defRPr sz="1100"/>
            </a:lvl2pPr>
            <a:lvl3pPr marL="7938" indent="0">
              <a:lnSpc>
                <a:spcPct val="140000"/>
              </a:lnSpc>
              <a:spcAft>
                <a:spcPts val="800"/>
              </a:spcAft>
              <a:buNone/>
              <a:tabLst/>
              <a:defRPr sz="1050"/>
            </a:lvl3pPr>
            <a:lvl4pPr marL="7938" indent="0">
              <a:lnSpc>
                <a:spcPct val="140000"/>
              </a:lnSpc>
              <a:spcAft>
                <a:spcPts val="800"/>
              </a:spcAft>
              <a:buNone/>
              <a:tabLst/>
              <a:defRPr sz="1000"/>
            </a:lvl4pPr>
            <a:lvl5pPr marL="7938" indent="0">
              <a:lnSpc>
                <a:spcPct val="140000"/>
              </a:lnSpc>
              <a:spcAft>
                <a:spcPts val="800"/>
              </a:spcAft>
              <a:buNone/>
              <a:tabLst/>
              <a:defRPr sz="1000"/>
            </a:lvl5pPr>
          </a:lstStyle>
          <a:p>
            <a:pPr lvl="0" rtl="0"/>
            <a:r>
              <a:rPr lang="fr-fr"/>
              <a:t>Click to edit Master text styles</a:t>
            </a:r>
          </a:p>
        </p:txBody>
      </p:sp>
      <p:sp>
        <p:nvSpPr>
          <p:cNvPr id="18" name="Text Placeholder 9">
            <a:extLst>
              <a:ext uri="{FF2B5EF4-FFF2-40B4-BE49-F238E27FC236}">
                <a16:creationId xmlns:a16="http://schemas.microsoft.com/office/drawing/2014/main" id="{0C6BA1CD-BA39-C640-8CE8-DBBA582D563B}"/>
              </a:ext>
            </a:extLst>
          </p:cNvPr>
          <p:cNvSpPr>
            <a:spLocks noGrp="1"/>
          </p:cNvSpPr>
          <p:nvPr>
            <p:ph type="body" sz="quarter" idx="18"/>
          </p:nvPr>
        </p:nvSpPr>
        <p:spPr>
          <a:xfrm>
            <a:off x="9252157" y="3089861"/>
            <a:ext cx="2240280" cy="2670048"/>
          </a:xfrm>
        </p:spPr>
        <p:txBody>
          <a:bodyPr lIns="0" tIns="0" rIns="0" bIns="0" rtlCol="0">
            <a:noAutofit/>
          </a:bodyPr>
          <a:lstStyle>
            <a:lvl1pPr marL="7938" indent="0">
              <a:lnSpc>
                <a:spcPct val="100000"/>
              </a:lnSpc>
              <a:spcAft>
                <a:spcPts val="800"/>
              </a:spcAft>
              <a:buNone/>
              <a:tabLst/>
              <a:defRPr sz="1700"/>
            </a:lvl1pPr>
            <a:lvl2pPr marL="7938" indent="0">
              <a:lnSpc>
                <a:spcPct val="140000"/>
              </a:lnSpc>
              <a:spcAft>
                <a:spcPts val="800"/>
              </a:spcAft>
              <a:buNone/>
              <a:tabLst/>
              <a:defRPr sz="1100"/>
            </a:lvl2pPr>
            <a:lvl3pPr marL="7938" indent="0">
              <a:lnSpc>
                <a:spcPct val="140000"/>
              </a:lnSpc>
              <a:spcAft>
                <a:spcPts val="800"/>
              </a:spcAft>
              <a:buNone/>
              <a:tabLst/>
              <a:defRPr sz="1050"/>
            </a:lvl3pPr>
            <a:lvl4pPr marL="7938" indent="0">
              <a:lnSpc>
                <a:spcPct val="140000"/>
              </a:lnSpc>
              <a:spcAft>
                <a:spcPts val="800"/>
              </a:spcAft>
              <a:buNone/>
              <a:tabLst/>
              <a:defRPr sz="1000"/>
            </a:lvl4pPr>
            <a:lvl5pPr marL="7938" indent="0">
              <a:lnSpc>
                <a:spcPct val="140000"/>
              </a:lnSpc>
              <a:spcAft>
                <a:spcPts val="800"/>
              </a:spcAft>
              <a:buNone/>
              <a:tabLst/>
              <a:defRPr sz="1000"/>
            </a:lvl5pPr>
          </a:lstStyle>
          <a:p>
            <a:pPr lvl="0" rtl="0"/>
            <a:r>
              <a:rPr lang="fr-fr"/>
              <a:t>Click to edit Master text styles</a:t>
            </a:r>
          </a:p>
        </p:txBody>
      </p:sp>
      <p:sp>
        <p:nvSpPr>
          <p:cNvPr id="20" name="Slide Number Placeholder 5">
            <a:extLst>
              <a:ext uri="{FF2B5EF4-FFF2-40B4-BE49-F238E27FC236}">
                <a16:creationId xmlns:a16="http://schemas.microsoft.com/office/drawing/2014/main" id="{AD5DB4EC-B120-1C42-8F25-DBB557D78F53}"/>
              </a:ext>
            </a:extLst>
          </p:cNvPr>
          <p:cNvSpPr>
            <a:spLocks noGrp="1"/>
          </p:cNvSpPr>
          <p:nvPr>
            <p:ph type="sldNum" sz="quarter" idx="20"/>
          </p:nvPr>
        </p:nvSpPr>
        <p:spPr>
          <a:xfrm>
            <a:off x="11181541" y="6128173"/>
            <a:ext cx="310896" cy="362146"/>
          </a:xfrm>
        </p:spPr>
        <p:txBody>
          <a:bodyPr lIns="0" tIns="0" rIns="0" bIns="0" rtlCol="0"/>
          <a:lstStyle>
            <a:lvl1pPr algn="r">
              <a:defRPr sz="1050">
                <a:solidFill>
                  <a:schemeClr val="bg2">
                    <a:lumMod val="75000"/>
                  </a:schemeClr>
                </a:solidFill>
              </a:defRPr>
            </a:lvl1pPr>
          </a:lstStyle>
          <a:p>
            <a:pPr algn="r" rtl="0"/>
            <a:fld id="{C4B37875-7933-F345-AE65-E0AB5E984F8B}" type="slidenum">
              <a:rPr lang="en-US" smtClean="0"/>
              <a:pPr algn="r"/>
              <a:t>‹#›</a:t>
            </a:fld>
            <a:endParaRPr lang="en-US"/>
          </a:p>
        </p:txBody>
      </p:sp>
      <p:sp>
        <p:nvSpPr>
          <p:cNvPr id="22" name="Text Placeholder 4">
            <a:extLst>
              <a:ext uri="{FF2B5EF4-FFF2-40B4-BE49-F238E27FC236}">
                <a16:creationId xmlns:a16="http://schemas.microsoft.com/office/drawing/2014/main" id="{D17387FD-2788-6E41-A9A4-A52EAF46E090}"/>
              </a:ext>
            </a:extLst>
          </p:cNvPr>
          <p:cNvSpPr>
            <a:spLocks noGrp="1"/>
          </p:cNvSpPr>
          <p:nvPr>
            <p:ph type="body" sz="quarter" idx="22"/>
          </p:nvPr>
        </p:nvSpPr>
        <p:spPr>
          <a:xfrm>
            <a:off x="1381876" y="6125192"/>
            <a:ext cx="5905044" cy="365760"/>
          </a:xfrm>
        </p:spPr>
        <p:txBody>
          <a:bodyPr lIns="0" tIns="0" rIns="0" bIns="0" rtlCol="0" anchor="ctr" anchorCtr="0"/>
          <a:lstStyle>
            <a:lvl1pPr marL="7938" indent="-7938">
              <a:lnSpc>
                <a:spcPct val="110000"/>
              </a:lnSpc>
              <a:buNone/>
              <a:tabLst/>
              <a:defRPr sz="1050">
                <a:solidFill>
                  <a:schemeClr val="tx1"/>
                </a:solidFill>
              </a:defRPr>
            </a:lvl1pPr>
          </a:lstStyle>
          <a:p>
            <a:pPr lvl="0" rtl="0"/>
            <a:r>
              <a:rPr lang="fr-fr"/>
              <a:t>Click to edit Master text styles</a:t>
            </a:r>
          </a:p>
        </p:txBody>
      </p:sp>
      <p:sp>
        <p:nvSpPr>
          <p:cNvPr id="23" name="Title 1">
            <a:extLst>
              <a:ext uri="{FF2B5EF4-FFF2-40B4-BE49-F238E27FC236}">
                <a16:creationId xmlns:a16="http://schemas.microsoft.com/office/drawing/2014/main" id="{2BB13D82-23A6-EA4F-971A-739FCABF58A3}"/>
              </a:ext>
            </a:extLst>
          </p:cNvPr>
          <p:cNvSpPr>
            <a:spLocks noGrp="1"/>
          </p:cNvSpPr>
          <p:nvPr>
            <p:ph type="title"/>
          </p:nvPr>
        </p:nvSpPr>
        <p:spPr>
          <a:xfrm>
            <a:off x="704088" y="501445"/>
            <a:ext cx="3012506" cy="2178147"/>
          </a:xfrm>
        </p:spPr>
        <p:txBody>
          <a:bodyPr lIns="0" tIns="0" rIns="0" bIns="0" rtlCol="0" anchor="b" anchorCtr="0">
            <a:normAutofit/>
          </a:bodyPr>
          <a:lstStyle>
            <a:lvl1pPr>
              <a:defRPr sz="2400">
                <a:solidFill>
                  <a:srgbClr val="510C76"/>
                </a:solidFill>
              </a:defRPr>
            </a:lvl1pPr>
          </a:lstStyle>
          <a:p>
            <a:pPr rtl="0"/>
            <a:r>
              <a:rPr lang="fr-fr"/>
              <a:t>Click to edit Master title style</a:t>
            </a:r>
          </a:p>
        </p:txBody>
      </p:sp>
    </p:spTree>
    <p:extLst>
      <p:ext uri="{BB962C8B-B14F-4D97-AF65-F5344CB8AC3E}">
        <p14:creationId xmlns:p14="http://schemas.microsoft.com/office/powerpoint/2010/main" val="339000092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chemeClr val="tx1"/>
        </a:solidFill>
        <a:effectLst/>
      </p:bgPr>
    </p:bg>
    <p:spTree>
      <p:nvGrpSpPr>
        <p:cNvPr id="1" name=""/>
        <p:cNvGrpSpPr/>
        <p:nvPr/>
      </p:nvGrpSpPr>
      <p:grpSpPr>
        <a:xfrm>
          <a:off x="0" y="0"/>
          <a:ext cx="0" cy="0"/>
          <a:chOff x="0" y="0"/>
          <a:chExt cx="0" cy="0"/>
        </a:xfrm>
      </p:grpSpPr>
      <p:sp>
        <p:nvSpPr>
          <p:cNvPr id="13" name="Slide Number Placeholder 5">
            <a:extLst>
              <a:ext uri="{FF2B5EF4-FFF2-40B4-BE49-F238E27FC236}">
                <a16:creationId xmlns:a16="http://schemas.microsoft.com/office/drawing/2014/main" id="{A1A92D4B-B048-704B-8B84-0FF78D54EEBB}"/>
              </a:ext>
            </a:extLst>
          </p:cNvPr>
          <p:cNvSpPr>
            <a:spLocks noGrp="1"/>
          </p:cNvSpPr>
          <p:nvPr>
            <p:ph type="sldNum" sz="quarter" idx="13"/>
          </p:nvPr>
        </p:nvSpPr>
        <p:spPr>
          <a:xfrm>
            <a:off x="1409700" y="6128172"/>
            <a:ext cx="814922" cy="365125"/>
          </a:xfrm>
        </p:spPr>
        <p:txBody>
          <a:bodyPr lIns="0" tIns="0" rIns="0" bIns="0" rtlCol="0"/>
          <a:lstStyle>
            <a:lvl1pPr algn="l">
              <a:defRPr sz="1050">
                <a:solidFill>
                  <a:schemeClr val="bg2">
                    <a:lumMod val="75000"/>
                  </a:schemeClr>
                </a:solidFill>
              </a:defRPr>
            </a:lvl1pPr>
          </a:lstStyle>
          <a:p>
            <a:pPr rtl="0"/>
            <a:fld id="{C4B37875-7933-F345-AE65-E0AB5E984F8B}" type="slidenum">
              <a:rPr lang="en-US" smtClean="0"/>
              <a:pPr/>
              <a:t>‹#›</a:t>
            </a:fld>
            <a:endParaRPr lang="en-US"/>
          </a:p>
        </p:txBody>
      </p:sp>
      <p:pic>
        <p:nvPicPr>
          <p:cNvPr id="31" name="Graphic 5">
            <a:extLst>
              <a:ext uri="{FF2B5EF4-FFF2-40B4-BE49-F238E27FC236}">
                <a16:creationId xmlns:a16="http://schemas.microsoft.com/office/drawing/2014/main" id="{24F025D3-1715-964B-BBAF-3AFCAA028F6E}"/>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704783" y="6056389"/>
            <a:ext cx="538267" cy="508692"/>
          </a:xfrm>
          <a:prstGeom prst="rect">
            <a:avLst/>
          </a:prstGeom>
        </p:spPr>
      </p:pic>
      <p:sp>
        <p:nvSpPr>
          <p:cNvPr id="28" name="Rectangle 27">
            <a:extLst>
              <a:ext uri="{FF2B5EF4-FFF2-40B4-BE49-F238E27FC236}">
                <a16:creationId xmlns:a16="http://schemas.microsoft.com/office/drawing/2014/main" id="{36726C69-278F-DB4C-80F0-B5C0AAE75544}"/>
              </a:ext>
            </a:extLst>
          </p:cNvPr>
          <p:cNvSpPr/>
          <p:nvPr userDrawn="1"/>
        </p:nvSpPr>
        <p:spPr>
          <a:xfrm>
            <a:off x="8128006" y="0"/>
            <a:ext cx="4063994" cy="342899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b="0" i="0">
              <a:latin typeface="Avenir Book" panose="02000503020000020003" pitchFamily="2" charset="0"/>
            </a:endParaRPr>
          </a:p>
        </p:txBody>
      </p:sp>
      <p:sp>
        <p:nvSpPr>
          <p:cNvPr id="27" name="Rectangle 26">
            <a:extLst>
              <a:ext uri="{FF2B5EF4-FFF2-40B4-BE49-F238E27FC236}">
                <a16:creationId xmlns:a16="http://schemas.microsoft.com/office/drawing/2014/main" id="{C8A295D9-22B8-BE43-BD83-D6FC29CF1134}"/>
              </a:ext>
            </a:extLst>
          </p:cNvPr>
          <p:cNvSpPr/>
          <p:nvPr userDrawn="1"/>
        </p:nvSpPr>
        <p:spPr>
          <a:xfrm>
            <a:off x="1" y="0"/>
            <a:ext cx="4063994" cy="3428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b="0" i="0">
              <a:latin typeface="Avenir Book" panose="02000503020000020003" pitchFamily="2" charset="0"/>
            </a:endParaRPr>
          </a:p>
        </p:txBody>
      </p:sp>
      <p:sp>
        <p:nvSpPr>
          <p:cNvPr id="29" name="Rectangle 28">
            <a:extLst>
              <a:ext uri="{FF2B5EF4-FFF2-40B4-BE49-F238E27FC236}">
                <a16:creationId xmlns:a16="http://schemas.microsoft.com/office/drawing/2014/main" id="{0D2256BF-D339-1247-B0CD-27A35E99B9B9}"/>
              </a:ext>
            </a:extLst>
          </p:cNvPr>
          <p:cNvSpPr/>
          <p:nvPr userDrawn="1"/>
        </p:nvSpPr>
        <p:spPr>
          <a:xfrm>
            <a:off x="4063992" y="3429003"/>
            <a:ext cx="4063994" cy="34289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b="0" i="0">
              <a:latin typeface="Avenir Book" panose="02000503020000020003" pitchFamily="2" charset="0"/>
            </a:endParaRPr>
          </a:p>
        </p:txBody>
      </p:sp>
      <p:pic>
        <p:nvPicPr>
          <p:cNvPr id="18" name="Picture 17">
            <a:extLst>
              <a:ext uri="{FF2B5EF4-FFF2-40B4-BE49-F238E27FC236}">
                <a16:creationId xmlns:a16="http://schemas.microsoft.com/office/drawing/2014/main" id="{7DADA274-57D1-0D4C-9D29-27ED218C5344}"/>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flipH="1">
            <a:off x="0" y="3429001"/>
            <a:ext cx="4063995" cy="3428999"/>
          </a:xfrm>
          <a:prstGeom prst="rect">
            <a:avLst/>
          </a:prstGeom>
        </p:spPr>
      </p:pic>
      <p:pic>
        <p:nvPicPr>
          <p:cNvPr id="16" name="Picture 15">
            <a:extLst>
              <a:ext uri="{FF2B5EF4-FFF2-40B4-BE49-F238E27FC236}">
                <a16:creationId xmlns:a16="http://schemas.microsoft.com/office/drawing/2014/main" id="{66F06B51-6A1A-4C42-8473-137D65B1AE44}"/>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063997" y="1"/>
            <a:ext cx="4064001" cy="3429000"/>
          </a:xfrm>
          <a:prstGeom prst="rect">
            <a:avLst/>
          </a:prstGeom>
        </p:spPr>
      </p:pic>
      <p:pic>
        <p:nvPicPr>
          <p:cNvPr id="20" name="Picture 19">
            <a:extLst>
              <a:ext uri="{FF2B5EF4-FFF2-40B4-BE49-F238E27FC236}">
                <a16:creationId xmlns:a16="http://schemas.microsoft.com/office/drawing/2014/main" id="{FC2149DA-3F57-344E-A4E7-A0258CB4A36B}"/>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8127992" y="3428999"/>
            <a:ext cx="4064008" cy="3429003"/>
          </a:xfrm>
          <a:prstGeom prst="rect">
            <a:avLst/>
          </a:prstGeom>
        </p:spPr>
      </p:pic>
      <p:sp>
        <p:nvSpPr>
          <p:cNvPr id="22" name="Text Placeholder 21">
            <a:extLst>
              <a:ext uri="{FF2B5EF4-FFF2-40B4-BE49-F238E27FC236}">
                <a16:creationId xmlns:a16="http://schemas.microsoft.com/office/drawing/2014/main" id="{3D710FE3-2A7E-E844-B1EA-E61D6DDD54BB}"/>
              </a:ext>
            </a:extLst>
          </p:cNvPr>
          <p:cNvSpPr>
            <a:spLocks noGrp="1"/>
          </p:cNvSpPr>
          <p:nvPr>
            <p:ph type="body" sz="quarter" idx="10"/>
          </p:nvPr>
        </p:nvSpPr>
        <p:spPr>
          <a:xfrm>
            <a:off x="184728" y="649934"/>
            <a:ext cx="3694538" cy="2129138"/>
          </a:xfrm>
          <a:noFill/>
        </p:spPr>
        <p:txBody>
          <a:bodyPr rtlCol="0" anchor="ctr" anchorCtr="0">
            <a:noAutofit/>
          </a:bodyPr>
          <a:lstStyle>
            <a:lvl1pPr marL="9525" indent="0" algn="ctr">
              <a:spcAft>
                <a:spcPts val="600"/>
              </a:spcAft>
              <a:buNone/>
              <a:tabLst/>
              <a:defRPr sz="1800" b="0" i="0" cap="none" baseline="0">
                <a:solidFill>
                  <a:schemeClr val="bg1"/>
                </a:solidFill>
                <a:latin typeface="Avenir" panose="02000503020000020003" pitchFamily="2" charset="0"/>
              </a:defRPr>
            </a:lvl1pPr>
            <a:lvl2pPr marL="9525" indent="0" algn="ctr">
              <a:lnSpc>
                <a:spcPct val="110000"/>
              </a:lnSpc>
              <a:spcAft>
                <a:spcPts val="600"/>
              </a:spcAft>
              <a:buNone/>
              <a:tabLst/>
              <a:defRPr sz="1200">
                <a:solidFill>
                  <a:schemeClr val="bg1"/>
                </a:solidFill>
              </a:defRPr>
            </a:lvl2pPr>
            <a:lvl3pPr marL="9525" indent="0" algn="ctr">
              <a:buNone/>
              <a:tabLst/>
              <a:defRPr sz="1600">
                <a:solidFill>
                  <a:schemeClr val="bg1"/>
                </a:solidFill>
              </a:defRPr>
            </a:lvl3pPr>
            <a:lvl4pPr marL="9525" indent="0" algn="ctr">
              <a:buNone/>
              <a:tabLst/>
              <a:defRPr sz="1400">
                <a:solidFill>
                  <a:schemeClr val="bg1"/>
                </a:solidFill>
              </a:defRPr>
            </a:lvl4pPr>
            <a:lvl5pPr marL="9525" indent="0" algn="ctr">
              <a:buNone/>
              <a:tabLst/>
              <a:defRPr sz="1400">
                <a:solidFill>
                  <a:schemeClr val="bg1"/>
                </a:solidFill>
              </a:defRPr>
            </a:lvl5pPr>
          </a:lstStyle>
          <a:p>
            <a:pPr lvl="0" rtl="0"/>
            <a:r>
              <a:rPr lang="fr-fr"/>
              <a:t>Click to edit Master text styles</a:t>
            </a:r>
          </a:p>
          <a:p>
            <a:pPr lvl="1" rtl="0"/>
            <a:r>
              <a:rPr lang="fr-fr"/>
              <a:t>Second level</a:t>
            </a:r>
          </a:p>
        </p:txBody>
      </p:sp>
      <p:sp>
        <p:nvSpPr>
          <p:cNvPr id="24" name="Text Placeholder 21">
            <a:extLst>
              <a:ext uri="{FF2B5EF4-FFF2-40B4-BE49-F238E27FC236}">
                <a16:creationId xmlns:a16="http://schemas.microsoft.com/office/drawing/2014/main" id="{C7386842-6718-0B48-BC42-B977F23C2266}"/>
              </a:ext>
            </a:extLst>
          </p:cNvPr>
          <p:cNvSpPr>
            <a:spLocks noGrp="1"/>
          </p:cNvSpPr>
          <p:nvPr>
            <p:ph type="body" sz="quarter" idx="12"/>
          </p:nvPr>
        </p:nvSpPr>
        <p:spPr>
          <a:xfrm>
            <a:off x="8312735" y="649934"/>
            <a:ext cx="3694538" cy="2129138"/>
          </a:xfrm>
          <a:noFill/>
        </p:spPr>
        <p:txBody>
          <a:bodyPr rtlCol="0" anchor="ctr" anchorCtr="0">
            <a:noAutofit/>
          </a:bodyPr>
          <a:lstStyle>
            <a:lvl1pPr marL="9525" indent="0" algn="ctr">
              <a:spcAft>
                <a:spcPts val="600"/>
              </a:spcAft>
              <a:buNone/>
              <a:tabLst/>
              <a:defRPr sz="1800" b="0" i="0" cap="none" baseline="0">
                <a:solidFill>
                  <a:schemeClr val="bg1"/>
                </a:solidFill>
                <a:latin typeface="Avenir" panose="02000503020000020003" pitchFamily="2" charset="0"/>
              </a:defRPr>
            </a:lvl1pPr>
            <a:lvl2pPr marL="9525" indent="0" algn="ctr">
              <a:lnSpc>
                <a:spcPct val="110000"/>
              </a:lnSpc>
              <a:spcAft>
                <a:spcPts val="600"/>
              </a:spcAft>
              <a:buNone/>
              <a:tabLst/>
              <a:defRPr sz="1200">
                <a:solidFill>
                  <a:schemeClr val="bg1"/>
                </a:solidFill>
              </a:defRPr>
            </a:lvl2pPr>
            <a:lvl3pPr marL="9525" indent="0" algn="ctr">
              <a:buNone/>
              <a:tabLst/>
              <a:defRPr sz="1600">
                <a:solidFill>
                  <a:schemeClr val="bg1"/>
                </a:solidFill>
              </a:defRPr>
            </a:lvl3pPr>
            <a:lvl4pPr marL="9525" indent="0" algn="ctr">
              <a:buNone/>
              <a:tabLst/>
              <a:defRPr sz="1400">
                <a:solidFill>
                  <a:schemeClr val="bg1"/>
                </a:solidFill>
              </a:defRPr>
            </a:lvl4pPr>
            <a:lvl5pPr marL="9525" indent="0" algn="ctr">
              <a:buNone/>
              <a:tabLst/>
              <a:defRPr sz="1400">
                <a:solidFill>
                  <a:schemeClr val="bg1"/>
                </a:solidFill>
              </a:defRPr>
            </a:lvl5pPr>
          </a:lstStyle>
          <a:p>
            <a:pPr lvl="0" rtl="0"/>
            <a:r>
              <a:rPr lang="fr-fr"/>
              <a:t>Click to edit Master text styles</a:t>
            </a:r>
          </a:p>
          <a:p>
            <a:pPr lvl="1" rtl="0"/>
            <a:r>
              <a:rPr lang="fr-fr"/>
              <a:t>Second level</a:t>
            </a:r>
          </a:p>
        </p:txBody>
      </p:sp>
      <p:sp>
        <p:nvSpPr>
          <p:cNvPr id="23" name="Text Placeholder 21">
            <a:extLst>
              <a:ext uri="{FF2B5EF4-FFF2-40B4-BE49-F238E27FC236}">
                <a16:creationId xmlns:a16="http://schemas.microsoft.com/office/drawing/2014/main" id="{31F499DE-4DAD-5448-AA20-50D31E2A9060}"/>
              </a:ext>
            </a:extLst>
          </p:cNvPr>
          <p:cNvSpPr>
            <a:spLocks noGrp="1"/>
          </p:cNvSpPr>
          <p:nvPr>
            <p:ph type="body" sz="quarter" idx="11"/>
          </p:nvPr>
        </p:nvSpPr>
        <p:spPr>
          <a:xfrm>
            <a:off x="4248720" y="4078932"/>
            <a:ext cx="3694538" cy="2129138"/>
          </a:xfrm>
          <a:noFill/>
        </p:spPr>
        <p:txBody>
          <a:bodyPr rtlCol="0" anchor="ctr" anchorCtr="0">
            <a:noAutofit/>
          </a:bodyPr>
          <a:lstStyle>
            <a:lvl1pPr marL="9525" indent="0" algn="ctr">
              <a:spcAft>
                <a:spcPts val="600"/>
              </a:spcAft>
              <a:buNone/>
              <a:tabLst/>
              <a:defRPr sz="1800" b="0" i="0" cap="none" baseline="0">
                <a:solidFill>
                  <a:schemeClr val="bg1"/>
                </a:solidFill>
                <a:latin typeface="Avenir" panose="02000503020000020003" pitchFamily="2" charset="0"/>
              </a:defRPr>
            </a:lvl1pPr>
            <a:lvl2pPr marL="9525" indent="0" algn="ctr">
              <a:lnSpc>
                <a:spcPct val="110000"/>
              </a:lnSpc>
              <a:spcAft>
                <a:spcPts val="600"/>
              </a:spcAft>
              <a:buNone/>
              <a:tabLst/>
              <a:defRPr sz="1200">
                <a:solidFill>
                  <a:schemeClr val="bg1"/>
                </a:solidFill>
              </a:defRPr>
            </a:lvl2pPr>
            <a:lvl3pPr marL="9525" indent="0" algn="ctr">
              <a:buNone/>
              <a:tabLst/>
              <a:defRPr sz="1600">
                <a:solidFill>
                  <a:schemeClr val="bg1"/>
                </a:solidFill>
              </a:defRPr>
            </a:lvl3pPr>
            <a:lvl4pPr marL="9525" indent="0" algn="ctr">
              <a:buNone/>
              <a:tabLst/>
              <a:defRPr sz="1400">
                <a:solidFill>
                  <a:schemeClr val="bg1"/>
                </a:solidFill>
              </a:defRPr>
            </a:lvl4pPr>
            <a:lvl5pPr marL="9525" indent="0" algn="ctr">
              <a:buNone/>
              <a:tabLst/>
              <a:defRPr sz="1400">
                <a:solidFill>
                  <a:schemeClr val="bg1"/>
                </a:solidFill>
              </a:defRPr>
            </a:lvl5pPr>
          </a:lstStyle>
          <a:p>
            <a:pPr lvl="0" rtl="0"/>
            <a:r>
              <a:rPr lang="fr-fr"/>
              <a:t>Click to edit Master text styles</a:t>
            </a:r>
          </a:p>
          <a:p>
            <a:pPr lvl="1" rtl="0"/>
            <a:r>
              <a:rPr lang="fr-fr"/>
              <a:t>Second level</a:t>
            </a:r>
          </a:p>
        </p:txBody>
      </p:sp>
    </p:spTree>
    <p:extLst>
      <p:ext uri="{BB962C8B-B14F-4D97-AF65-F5344CB8AC3E}">
        <p14:creationId xmlns:p14="http://schemas.microsoft.com/office/powerpoint/2010/main" val="12006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ppt_x"/>
                                          </p:val>
                                        </p:tav>
                                        <p:tav tm="100000">
                                          <p:val>
                                            <p:strVal val="#ppt_x"/>
                                          </p:val>
                                        </p:tav>
                                      </p:tavLst>
                                    </p:anim>
                                    <p:anim calcmode="lin" valueType="num">
                                      <p:cBhvr additive="base">
                                        <p:cTn id="16" dur="500" fill="hold"/>
                                        <p:tgtEl>
                                          <p:spTgt spid="20"/>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2" presetClass="entr" presetSubtype="1"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500" fill="hold"/>
                                        <p:tgtEl>
                                          <p:spTgt spid="27"/>
                                        </p:tgtEl>
                                        <p:attrNameLst>
                                          <p:attrName>ppt_x</p:attrName>
                                        </p:attrNameLst>
                                      </p:cBhvr>
                                      <p:tavLst>
                                        <p:tav tm="0">
                                          <p:val>
                                            <p:strVal val="#ppt_x"/>
                                          </p:val>
                                        </p:tav>
                                        <p:tav tm="100000">
                                          <p:val>
                                            <p:strVal val="#ppt_x"/>
                                          </p:val>
                                        </p:tav>
                                      </p:tavLst>
                                    </p:anim>
                                    <p:anim calcmode="lin" valueType="num">
                                      <p:cBhvr additive="base">
                                        <p:cTn id="21" dur="500" fill="hold"/>
                                        <p:tgtEl>
                                          <p:spTgt spid="27"/>
                                        </p:tgtEl>
                                        <p:attrNameLst>
                                          <p:attrName>ppt_y</p:attrName>
                                        </p:attrNameLst>
                                      </p:cBhvr>
                                      <p:tavLst>
                                        <p:tav tm="0">
                                          <p:val>
                                            <p:strVal val="0-#ppt_h/2"/>
                                          </p:val>
                                        </p:tav>
                                        <p:tav tm="100000">
                                          <p:val>
                                            <p:strVal val="#ppt_y"/>
                                          </p:val>
                                        </p:tav>
                                      </p:tavLst>
                                    </p:anim>
                                  </p:childTnLst>
                                </p:cTn>
                              </p:par>
                              <p:par>
                                <p:cTn id="22" presetID="10" presetClass="entr" presetSubtype="0" fill="hold" grpId="0" nodeType="withEffect">
                                  <p:stCondLst>
                                    <p:cond delay="0"/>
                                  </p:stCondLst>
                                  <p:childTnLst>
                                    <p:set>
                                      <p:cBhvr>
                                        <p:cTn id="23" dur="1" fill="hold">
                                          <p:stCondLst>
                                            <p:cond delay="0"/>
                                          </p:stCondLst>
                                        </p:cTn>
                                        <p:tgtEl>
                                          <p:spTgt spid="22">
                                            <p:txEl>
                                              <p:pRg st="0" end="0"/>
                                            </p:txEl>
                                          </p:spTgt>
                                        </p:tgtEl>
                                        <p:attrNameLst>
                                          <p:attrName>style.visibility</p:attrName>
                                        </p:attrNameLst>
                                      </p:cBhvr>
                                      <p:to>
                                        <p:strVal val="visible"/>
                                      </p:to>
                                    </p:set>
                                    <p:animEffect transition="in" filter="fade">
                                      <p:cBhvr>
                                        <p:cTn id="24" dur="500"/>
                                        <p:tgtEl>
                                          <p:spTgt spid="22">
                                            <p:txEl>
                                              <p:pRg st="0" end="0"/>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2">
                                            <p:txEl>
                                              <p:pRg st="1" end="1"/>
                                            </p:txEl>
                                          </p:spTgt>
                                        </p:tgtEl>
                                        <p:attrNameLst>
                                          <p:attrName>style.visibility</p:attrName>
                                        </p:attrNameLst>
                                      </p:cBhvr>
                                      <p:to>
                                        <p:strVal val="visible"/>
                                      </p:to>
                                    </p:set>
                                    <p:animEffect transition="in" filter="fade">
                                      <p:cBhvr>
                                        <p:cTn id="27" dur="500"/>
                                        <p:tgtEl>
                                          <p:spTgt spid="22">
                                            <p:txEl>
                                              <p:pRg st="1" end="1"/>
                                            </p:txEl>
                                          </p:spTgt>
                                        </p:tgtEl>
                                      </p:cBhvr>
                                    </p:animEffect>
                                  </p:childTnLst>
                                </p:cTn>
                              </p:par>
                            </p:childTnLst>
                          </p:cTn>
                        </p:par>
                        <p:par>
                          <p:cTn id="28" fill="hold">
                            <p:stCondLst>
                              <p:cond delay="1000"/>
                            </p:stCondLst>
                            <p:childTnLst>
                              <p:par>
                                <p:cTn id="29" presetID="2" presetClass="entr" presetSubtype="4"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additive="base">
                                        <p:cTn id="31" dur="500" fill="hold"/>
                                        <p:tgtEl>
                                          <p:spTgt spid="29"/>
                                        </p:tgtEl>
                                        <p:attrNameLst>
                                          <p:attrName>ppt_x</p:attrName>
                                        </p:attrNameLst>
                                      </p:cBhvr>
                                      <p:tavLst>
                                        <p:tav tm="0">
                                          <p:val>
                                            <p:strVal val="#ppt_x"/>
                                          </p:val>
                                        </p:tav>
                                        <p:tav tm="100000">
                                          <p:val>
                                            <p:strVal val="#ppt_x"/>
                                          </p:val>
                                        </p:tav>
                                      </p:tavLst>
                                    </p:anim>
                                    <p:anim calcmode="lin" valueType="num">
                                      <p:cBhvr additive="base">
                                        <p:cTn id="32" dur="500" fill="hold"/>
                                        <p:tgtEl>
                                          <p:spTgt spid="29"/>
                                        </p:tgtEl>
                                        <p:attrNameLst>
                                          <p:attrName>ppt_y</p:attrName>
                                        </p:attrNameLst>
                                      </p:cBhvr>
                                      <p:tavLst>
                                        <p:tav tm="0">
                                          <p:val>
                                            <p:strVal val="1+#ppt_h/2"/>
                                          </p:val>
                                        </p:tav>
                                        <p:tav tm="100000">
                                          <p:val>
                                            <p:strVal val="#ppt_y"/>
                                          </p:val>
                                        </p:tav>
                                      </p:tavLst>
                                    </p:anim>
                                  </p:childTnLst>
                                </p:cTn>
                              </p:par>
                              <p:par>
                                <p:cTn id="33" presetID="10" presetClass="entr" presetSubtype="0" fill="hold" grpId="0" nodeType="withEffect">
                                  <p:stCondLst>
                                    <p:cond delay="0"/>
                                  </p:stCondLst>
                                  <p:childTnLst>
                                    <p:set>
                                      <p:cBhvr>
                                        <p:cTn id="34" dur="1" fill="hold">
                                          <p:stCondLst>
                                            <p:cond delay="0"/>
                                          </p:stCondLst>
                                        </p:cTn>
                                        <p:tgtEl>
                                          <p:spTgt spid="23">
                                            <p:txEl>
                                              <p:pRg st="0" end="0"/>
                                            </p:txEl>
                                          </p:spTgt>
                                        </p:tgtEl>
                                        <p:attrNameLst>
                                          <p:attrName>style.visibility</p:attrName>
                                        </p:attrNameLst>
                                      </p:cBhvr>
                                      <p:to>
                                        <p:strVal val="visible"/>
                                      </p:to>
                                    </p:set>
                                    <p:animEffect transition="in" filter="fade">
                                      <p:cBhvr>
                                        <p:cTn id="35" dur="500"/>
                                        <p:tgtEl>
                                          <p:spTgt spid="23">
                                            <p:txEl>
                                              <p:pRg st="0" end="0"/>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3">
                                            <p:txEl>
                                              <p:pRg st="1" end="1"/>
                                            </p:txEl>
                                          </p:spTgt>
                                        </p:tgtEl>
                                        <p:attrNameLst>
                                          <p:attrName>style.visibility</p:attrName>
                                        </p:attrNameLst>
                                      </p:cBhvr>
                                      <p:to>
                                        <p:strVal val="visible"/>
                                      </p:to>
                                    </p:set>
                                    <p:animEffect transition="in" filter="fade">
                                      <p:cBhvr>
                                        <p:cTn id="38" dur="500"/>
                                        <p:tgtEl>
                                          <p:spTgt spid="23">
                                            <p:txEl>
                                              <p:pRg st="1" end="1"/>
                                            </p:txEl>
                                          </p:spTgt>
                                        </p:tgtEl>
                                      </p:cBhvr>
                                    </p:animEffect>
                                  </p:childTnLst>
                                </p:cTn>
                              </p:par>
                            </p:childTnLst>
                          </p:cTn>
                        </p:par>
                        <p:par>
                          <p:cTn id="39" fill="hold">
                            <p:stCondLst>
                              <p:cond delay="1500"/>
                            </p:stCondLst>
                            <p:childTnLst>
                              <p:par>
                                <p:cTn id="40" presetID="2" presetClass="entr" presetSubtype="1" fill="hold" grpId="0" nodeType="afterEffect">
                                  <p:stCondLst>
                                    <p:cond delay="0"/>
                                  </p:stCondLst>
                                  <p:childTnLst>
                                    <p:set>
                                      <p:cBhvr>
                                        <p:cTn id="41" dur="1" fill="hold">
                                          <p:stCondLst>
                                            <p:cond delay="0"/>
                                          </p:stCondLst>
                                        </p:cTn>
                                        <p:tgtEl>
                                          <p:spTgt spid="28"/>
                                        </p:tgtEl>
                                        <p:attrNameLst>
                                          <p:attrName>style.visibility</p:attrName>
                                        </p:attrNameLst>
                                      </p:cBhvr>
                                      <p:to>
                                        <p:strVal val="visible"/>
                                      </p:to>
                                    </p:set>
                                    <p:anim calcmode="lin" valueType="num">
                                      <p:cBhvr additive="base">
                                        <p:cTn id="42" dur="500" fill="hold"/>
                                        <p:tgtEl>
                                          <p:spTgt spid="28"/>
                                        </p:tgtEl>
                                        <p:attrNameLst>
                                          <p:attrName>ppt_x</p:attrName>
                                        </p:attrNameLst>
                                      </p:cBhvr>
                                      <p:tavLst>
                                        <p:tav tm="0">
                                          <p:val>
                                            <p:strVal val="#ppt_x"/>
                                          </p:val>
                                        </p:tav>
                                        <p:tav tm="100000">
                                          <p:val>
                                            <p:strVal val="#ppt_x"/>
                                          </p:val>
                                        </p:tav>
                                      </p:tavLst>
                                    </p:anim>
                                    <p:anim calcmode="lin" valueType="num">
                                      <p:cBhvr additive="base">
                                        <p:cTn id="43" dur="500" fill="hold"/>
                                        <p:tgtEl>
                                          <p:spTgt spid="28"/>
                                        </p:tgtEl>
                                        <p:attrNameLst>
                                          <p:attrName>ppt_y</p:attrName>
                                        </p:attrNameLst>
                                      </p:cBhvr>
                                      <p:tavLst>
                                        <p:tav tm="0">
                                          <p:val>
                                            <p:strVal val="0-#ppt_h/2"/>
                                          </p:val>
                                        </p:tav>
                                        <p:tav tm="100000">
                                          <p:val>
                                            <p:strVal val="#ppt_y"/>
                                          </p:val>
                                        </p:tav>
                                      </p:tavLst>
                                    </p:anim>
                                  </p:childTnLst>
                                </p:cTn>
                              </p:par>
                              <p:par>
                                <p:cTn id="44" presetID="10" presetClass="entr" presetSubtype="0" fill="hold" grpId="0" nodeType="withEffect">
                                  <p:stCondLst>
                                    <p:cond delay="0"/>
                                  </p:stCondLst>
                                  <p:childTnLst>
                                    <p:set>
                                      <p:cBhvr>
                                        <p:cTn id="45" dur="1" fill="hold">
                                          <p:stCondLst>
                                            <p:cond delay="0"/>
                                          </p:stCondLst>
                                        </p:cTn>
                                        <p:tgtEl>
                                          <p:spTgt spid="24">
                                            <p:txEl>
                                              <p:pRg st="0" end="0"/>
                                            </p:txEl>
                                          </p:spTgt>
                                        </p:tgtEl>
                                        <p:attrNameLst>
                                          <p:attrName>style.visibility</p:attrName>
                                        </p:attrNameLst>
                                      </p:cBhvr>
                                      <p:to>
                                        <p:strVal val="visible"/>
                                      </p:to>
                                    </p:set>
                                    <p:animEffect transition="in" filter="fade">
                                      <p:cBhvr>
                                        <p:cTn id="46" dur="500"/>
                                        <p:tgtEl>
                                          <p:spTgt spid="24">
                                            <p:txEl>
                                              <p:pRg st="0" end="0"/>
                                            </p:txEl>
                                          </p:spTgt>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4">
                                            <p:txEl>
                                              <p:pRg st="1" end="1"/>
                                            </p:txEl>
                                          </p:spTgt>
                                        </p:tgtEl>
                                        <p:attrNameLst>
                                          <p:attrName>style.visibility</p:attrName>
                                        </p:attrNameLst>
                                      </p:cBhvr>
                                      <p:to>
                                        <p:strVal val="visible"/>
                                      </p:to>
                                    </p:set>
                                    <p:animEffect transition="in" filter="fade">
                                      <p:cBhvr>
                                        <p:cTn id="49" dur="500"/>
                                        <p:tgtEl>
                                          <p:spTgt spid="2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29" grpId="0" animBg="1"/>
      <p:bldP spid="22" grpId="0" build="p">
        <p:tmplLst>
          <p:tmpl lvl="1">
            <p:tnLst>
              <p:par>
                <p:cTn presetID="10" presetClass="entr" presetSubtype="0" fill="hold" nodeType="with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P spid="24" grpId="0" build="p">
        <p:tmplLst>
          <p:tmpl lvl="1">
            <p:tnLst>
              <p:par>
                <p:cTn presetID="10" presetClass="entr" presetSubtype="0" fill="hold" nodeType="with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fade">
                      <p:cBhvr>
                        <p:cTn dur="500"/>
                        <p:tgtEl>
                          <p:spTgt spid="24"/>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fade">
                      <p:cBhvr>
                        <p:cTn dur="500"/>
                        <p:tgtEl>
                          <p:spTgt spid="24"/>
                        </p:tgtEl>
                      </p:cBhvr>
                    </p:animEffect>
                  </p:childTnLst>
                </p:cTn>
              </p:par>
            </p:tnLst>
          </p:tmpl>
        </p:tmplLst>
      </p:bldP>
      <p:bldP spid="23" grpId="0" build="p">
        <p:tmplLst>
          <p:tmpl lvl="1">
            <p:tnLst>
              <p:par>
                <p:cTn presetID="10" presetClass="entr" presetSubtype="0" fill="hold" nodeType="with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accent5"/>
        </a:solidFill>
        <a:effectLst/>
      </p:bgPr>
    </p:bg>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104F6506-7A1F-4142-880A-BED727BD1238}"/>
              </a:ext>
            </a:extLst>
          </p:cNvPr>
          <p:cNvSpPr>
            <a:spLocks noGrp="1"/>
          </p:cNvSpPr>
          <p:nvPr>
            <p:ph type="sldNum" sz="quarter" idx="16"/>
          </p:nvPr>
        </p:nvSpPr>
        <p:spPr>
          <a:xfrm>
            <a:off x="11183112" y="6128172"/>
            <a:ext cx="310896" cy="365125"/>
          </a:xfrm>
        </p:spPr>
        <p:txBody>
          <a:bodyPr lIns="0" tIns="0" rIns="0" bIns="0" rtlCol="0"/>
          <a:lstStyle>
            <a:lvl1pPr algn="r">
              <a:defRPr sz="1050">
                <a:solidFill>
                  <a:schemeClr val="tx2">
                    <a:lumMod val="40000"/>
                    <a:lumOff val="60000"/>
                  </a:schemeClr>
                </a:solidFill>
              </a:defRPr>
            </a:lvl1pPr>
          </a:lstStyle>
          <a:p>
            <a:pPr algn="r" rtl="0"/>
            <a:fld id="{C4B37875-7933-F345-AE65-E0AB5E984F8B}" type="slidenum">
              <a:rPr lang="en-US" smtClean="0"/>
              <a:pPr algn="r"/>
              <a:t>‹#›</a:t>
            </a:fld>
            <a:endParaRPr lang="en-US"/>
          </a:p>
        </p:txBody>
      </p:sp>
      <p:sp>
        <p:nvSpPr>
          <p:cNvPr id="24" name="Text Placeholder 23">
            <a:extLst>
              <a:ext uri="{FF2B5EF4-FFF2-40B4-BE49-F238E27FC236}">
                <a16:creationId xmlns:a16="http://schemas.microsoft.com/office/drawing/2014/main" id="{B147A2DA-8526-634B-8DEB-352560EF7C55}"/>
              </a:ext>
            </a:extLst>
          </p:cNvPr>
          <p:cNvSpPr>
            <a:spLocks noGrp="1"/>
          </p:cNvSpPr>
          <p:nvPr>
            <p:ph type="body" sz="quarter" idx="10"/>
          </p:nvPr>
        </p:nvSpPr>
        <p:spPr>
          <a:xfrm>
            <a:off x="814889" y="2503953"/>
            <a:ext cx="3341551" cy="3267627"/>
          </a:xfrm>
        </p:spPr>
        <p:txBody>
          <a:bodyPr lIns="0" tIns="0" rIns="0" bIns="0" rtlCol="0">
            <a:normAutofit/>
          </a:bodyPr>
          <a:lstStyle>
            <a:lvl1pPr marL="7938" indent="0" algn="ctr">
              <a:lnSpc>
                <a:spcPct val="100000"/>
              </a:lnSpc>
              <a:spcAft>
                <a:spcPts val="0"/>
              </a:spcAft>
              <a:buNone/>
              <a:tabLst/>
              <a:defRPr sz="1800" b="0" i="0" cap="all" baseline="0">
                <a:solidFill>
                  <a:schemeClr val="bg1"/>
                </a:solidFill>
                <a:latin typeface="Avenir Black" panose="02000503020000020003" pitchFamily="2" charset="0"/>
              </a:defRPr>
            </a:lvl1pPr>
            <a:lvl2pPr marL="7938" indent="0" algn="ctr">
              <a:lnSpc>
                <a:spcPct val="110000"/>
              </a:lnSpc>
              <a:spcAft>
                <a:spcPts val="600"/>
              </a:spcAft>
              <a:buNone/>
              <a:tabLst/>
              <a:defRPr sz="1500">
                <a:solidFill>
                  <a:schemeClr val="bg1"/>
                </a:solidFill>
              </a:defRPr>
            </a:lvl2pPr>
          </a:lstStyle>
          <a:p>
            <a:pPr lvl="0" rtl="0"/>
            <a:r>
              <a:rPr lang="fr-fr"/>
              <a:t>Click to edit Master text styles</a:t>
            </a:r>
          </a:p>
          <a:p>
            <a:pPr lvl="1" rtl="0"/>
            <a:r>
              <a:rPr lang="fr-fr"/>
              <a:t>Second level</a:t>
            </a:r>
          </a:p>
        </p:txBody>
      </p:sp>
      <p:sp>
        <p:nvSpPr>
          <p:cNvPr id="26" name="Text Placeholder 23">
            <a:extLst>
              <a:ext uri="{FF2B5EF4-FFF2-40B4-BE49-F238E27FC236}">
                <a16:creationId xmlns:a16="http://schemas.microsoft.com/office/drawing/2014/main" id="{6AD743E8-C04A-FD46-9D11-ED11D6E92A02}"/>
              </a:ext>
            </a:extLst>
          </p:cNvPr>
          <p:cNvSpPr>
            <a:spLocks noGrp="1"/>
          </p:cNvSpPr>
          <p:nvPr>
            <p:ph type="body" sz="quarter" idx="12"/>
          </p:nvPr>
        </p:nvSpPr>
        <p:spPr>
          <a:xfrm>
            <a:off x="4425225" y="2503953"/>
            <a:ext cx="3341551" cy="3267627"/>
          </a:xfrm>
        </p:spPr>
        <p:txBody>
          <a:bodyPr lIns="0" tIns="0" rIns="0" bIns="0" rtlCol="0">
            <a:normAutofit/>
          </a:bodyPr>
          <a:lstStyle>
            <a:lvl1pPr marL="7938" indent="0" algn="ctr">
              <a:lnSpc>
                <a:spcPct val="100000"/>
              </a:lnSpc>
              <a:spcAft>
                <a:spcPts val="0"/>
              </a:spcAft>
              <a:buNone/>
              <a:tabLst/>
              <a:defRPr sz="1800" b="1" i="0" cap="all" baseline="0">
                <a:solidFill>
                  <a:schemeClr val="bg1"/>
                </a:solidFill>
                <a:latin typeface="Avenir Black" panose="02000503020000020003" pitchFamily="2" charset="0"/>
              </a:defRPr>
            </a:lvl1pPr>
            <a:lvl2pPr marL="7938" indent="0" algn="ctr">
              <a:lnSpc>
                <a:spcPct val="110000"/>
              </a:lnSpc>
              <a:spcAft>
                <a:spcPts val="600"/>
              </a:spcAft>
              <a:buNone/>
              <a:tabLst/>
              <a:defRPr sz="1500">
                <a:solidFill>
                  <a:schemeClr val="bg1"/>
                </a:solidFill>
              </a:defRPr>
            </a:lvl2pPr>
          </a:lstStyle>
          <a:p>
            <a:pPr lvl="0" rtl="0"/>
            <a:r>
              <a:rPr lang="fr-fr"/>
              <a:t>Click to edit Master text styles</a:t>
            </a:r>
          </a:p>
          <a:p>
            <a:pPr lvl="1" rtl="0"/>
            <a:r>
              <a:rPr lang="fr-fr"/>
              <a:t>Second level</a:t>
            </a:r>
          </a:p>
        </p:txBody>
      </p:sp>
      <p:sp>
        <p:nvSpPr>
          <p:cNvPr id="27" name="Text Placeholder 23">
            <a:extLst>
              <a:ext uri="{FF2B5EF4-FFF2-40B4-BE49-F238E27FC236}">
                <a16:creationId xmlns:a16="http://schemas.microsoft.com/office/drawing/2014/main" id="{12BFE393-6881-9140-BDEB-168AEE35DC36}"/>
              </a:ext>
            </a:extLst>
          </p:cNvPr>
          <p:cNvSpPr>
            <a:spLocks noGrp="1"/>
          </p:cNvSpPr>
          <p:nvPr>
            <p:ph type="body" sz="quarter" idx="13"/>
          </p:nvPr>
        </p:nvSpPr>
        <p:spPr>
          <a:xfrm>
            <a:off x="8035561" y="2503953"/>
            <a:ext cx="3341551" cy="3267627"/>
          </a:xfrm>
        </p:spPr>
        <p:txBody>
          <a:bodyPr lIns="0" tIns="0" rIns="0" bIns="0" rtlCol="0">
            <a:normAutofit/>
          </a:bodyPr>
          <a:lstStyle>
            <a:lvl1pPr marL="7938" indent="0" algn="ctr">
              <a:lnSpc>
                <a:spcPct val="100000"/>
              </a:lnSpc>
              <a:spcAft>
                <a:spcPts val="0"/>
              </a:spcAft>
              <a:buNone/>
              <a:tabLst/>
              <a:defRPr sz="1800" b="0" i="0" cap="all" baseline="0">
                <a:solidFill>
                  <a:schemeClr val="bg1"/>
                </a:solidFill>
                <a:latin typeface="Avenir Black" panose="02000503020000020003" pitchFamily="2" charset="0"/>
              </a:defRPr>
            </a:lvl1pPr>
            <a:lvl2pPr marL="7938" indent="0" algn="ctr">
              <a:lnSpc>
                <a:spcPct val="110000"/>
              </a:lnSpc>
              <a:spcAft>
                <a:spcPts val="600"/>
              </a:spcAft>
              <a:buNone/>
              <a:tabLst/>
              <a:defRPr sz="1500">
                <a:solidFill>
                  <a:schemeClr val="bg1"/>
                </a:solidFill>
              </a:defRPr>
            </a:lvl2pPr>
          </a:lstStyle>
          <a:p>
            <a:pPr lvl="0" rtl="0"/>
            <a:r>
              <a:rPr lang="fr-fr"/>
              <a:t>Click to edit Master text styles</a:t>
            </a:r>
          </a:p>
          <a:p>
            <a:pPr lvl="1" rtl="0"/>
            <a:r>
              <a:rPr lang="fr-fr"/>
              <a:t>Second level</a:t>
            </a:r>
          </a:p>
        </p:txBody>
      </p:sp>
      <p:pic>
        <p:nvPicPr>
          <p:cNvPr id="11" name="Graphic 10">
            <a:extLst>
              <a:ext uri="{FF2B5EF4-FFF2-40B4-BE49-F238E27FC236}">
                <a16:creationId xmlns:a16="http://schemas.microsoft.com/office/drawing/2014/main" id="{9FC5A2AC-6943-1D41-831E-1F51547C22EB}"/>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04089" y="6055076"/>
            <a:ext cx="539656" cy="510005"/>
          </a:xfrm>
          <a:prstGeom prst="rect">
            <a:avLst/>
          </a:prstGeom>
        </p:spPr>
      </p:pic>
      <p:sp>
        <p:nvSpPr>
          <p:cNvPr id="2" name="Title 1">
            <a:extLst>
              <a:ext uri="{FF2B5EF4-FFF2-40B4-BE49-F238E27FC236}">
                <a16:creationId xmlns:a16="http://schemas.microsoft.com/office/drawing/2014/main" id="{C5D10440-E921-B145-94C6-E2505F1879EC}"/>
              </a:ext>
            </a:extLst>
          </p:cNvPr>
          <p:cNvSpPr>
            <a:spLocks noGrp="1"/>
          </p:cNvSpPr>
          <p:nvPr>
            <p:ph type="title"/>
          </p:nvPr>
        </p:nvSpPr>
        <p:spPr>
          <a:xfrm>
            <a:off x="838200" y="365125"/>
            <a:ext cx="10515600" cy="782739"/>
          </a:xfrm>
        </p:spPr>
        <p:txBody>
          <a:bodyPr rtlCol="0">
            <a:normAutofit/>
          </a:bodyPr>
          <a:lstStyle>
            <a:lvl1pPr algn="ctr">
              <a:defRPr sz="2800">
                <a:solidFill>
                  <a:schemeClr val="bg1"/>
                </a:solidFill>
              </a:defRPr>
            </a:lvl1pPr>
          </a:lstStyle>
          <a:p>
            <a:pPr rtl="0"/>
            <a:r>
              <a:rPr lang="fr-fr"/>
              <a:t>Click to edit Master title style</a:t>
            </a:r>
          </a:p>
        </p:txBody>
      </p:sp>
      <p:sp>
        <p:nvSpPr>
          <p:cNvPr id="4" name="Text Placeholder 3">
            <a:extLst>
              <a:ext uri="{FF2B5EF4-FFF2-40B4-BE49-F238E27FC236}">
                <a16:creationId xmlns:a16="http://schemas.microsoft.com/office/drawing/2014/main" id="{6E97FE9C-50DD-3973-C8F9-70DC37D6397C}"/>
              </a:ext>
            </a:extLst>
          </p:cNvPr>
          <p:cNvSpPr>
            <a:spLocks noGrp="1"/>
          </p:cNvSpPr>
          <p:nvPr>
            <p:ph type="body" sz="quarter" idx="17"/>
          </p:nvPr>
        </p:nvSpPr>
        <p:spPr>
          <a:xfrm>
            <a:off x="1819813" y="6075665"/>
            <a:ext cx="8552374" cy="438150"/>
          </a:xfrm>
          <a:ln>
            <a:solidFill>
              <a:schemeClr val="bg1"/>
            </a:solidFill>
          </a:ln>
        </p:spPr>
        <p:txBody>
          <a:bodyPr lIns="91440" tIns="91440" rIns="91440" bIns="91440" rtlCol="0" anchor="ctr" anchorCtr="0">
            <a:normAutofit/>
          </a:bodyPr>
          <a:lstStyle>
            <a:lvl1pPr marL="0" indent="0" algn="ctr">
              <a:buNone/>
              <a:defRPr sz="1300" b="0" i="1">
                <a:solidFill>
                  <a:schemeClr val="bg1"/>
                </a:solidFill>
                <a:latin typeface="Avenir Oblique" panose="02000503020000020003" pitchFamily="2" charset="0"/>
              </a:defRPr>
            </a:lvl1pPr>
          </a:lstStyle>
          <a:p>
            <a:pPr lvl="0" rtl="0"/>
            <a:r>
              <a:rPr lang="fr-fr"/>
              <a:t>Click to edit Master text styles</a:t>
            </a:r>
          </a:p>
        </p:txBody>
      </p:sp>
    </p:spTree>
    <p:extLst>
      <p:ext uri="{BB962C8B-B14F-4D97-AF65-F5344CB8AC3E}">
        <p14:creationId xmlns:p14="http://schemas.microsoft.com/office/powerpoint/2010/main" val="170731228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Blank">
    <p:bg>
      <p:bgPr>
        <a:solidFill>
          <a:schemeClr val="accent5"/>
        </a:solidFill>
        <a:effectLst/>
      </p:bgPr>
    </p:bg>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104F6506-7A1F-4142-880A-BED727BD1238}"/>
              </a:ext>
            </a:extLst>
          </p:cNvPr>
          <p:cNvSpPr>
            <a:spLocks noGrp="1"/>
          </p:cNvSpPr>
          <p:nvPr>
            <p:ph type="sldNum" sz="quarter" idx="16"/>
          </p:nvPr>
        </p:nvSpPr>
        <p:spPr>
          <a:xfrm>
            <a:off x="11183112" y="6128172"/>
            <a:ext cx="310896" cy="365125"/>
          </a:xfrm>
        </p:spPr>
        <p:txBody>
          <a:bodyPr lIns="0" tIns="0" rIns="0" bIns="0" rtlCol="0"/>
          <a:lstStyle>
            <a:lvl1pPr algn="r">
              <a:defRPr sz="1050">
                <a:solidFill>
                  <a:schemeClr val="tx2">
                    <a:lumMod val="40000"/>
                    <a:lumOff val="60000"/>
                  </a:schemeClr>
                </a:solidFill>
              </a:defRPr>
            </a:lvl1pPr>
          </a:lstStyle>
          <a:p>
            <a:pPr algn="r" rtl="0"/>
            <a:fld id="{C4B37875-7933-F345-AE65-E0AB5E984F8B}" type="slidenum">
              <a:rPr lang="en-US" smtClean="0"/>
              <a:pPr algn="r"/>
              <a:t>‹#›</a:t>
            </a:fld>
            <a:endParaRPr lang="en-US"/>
          </a:p>
        </p:txBody>
      </p:sp>
      <p:sp>
        <p:nvSpPr>
          <p:cNvPr id="24" name="Text Placeholder 23">
            <a:extLst>
              <a:ext uri="{FF2B5EF4-FFF2-40B4-BE49-F238E27FC236}">
                <a16:creationId xmlns:a16="http://schemas.microsoft.com/office/drawing/2014/main" id="{B147A2DA-8526-634B-8DEB-352560EF7C55}"/>
              </a:ext>
            </a:extLst>
          </p:cNvPr>
          <p:cNvSpPr>
            <a:spLocks noGrp="1"/>
          </p:cNvSpPr>
          <p:nvPr>
            <p:ph type="body" sz="quarter" idx="10"/>
          </p:nvPr>
        </p:nvSpPr>
        <p:spPr>
          <a:xfrm>
            <a:off x="1842598" y="1485212"/>
            <a:ext cx="5695962" cy="914400"/>
          </a:xfrm>
        </p:spPr>
        <p:txBody>
          <a:bodyPr lIns="0" tIns="0" rIns="0" bIns="0" rtlCol="0" anchor="ctr" anchorCtr="0">
            <a:normAutofit/>
          </a:bodyPr>
          <a:lstStyle>
            <a:lvl1pPr marL="7938" indent="0" algn="l">
              <a:lnSpc>
                <a:spcPct val="100000"/>
              </a:lnSpc>
              <a:spcAft>
                <a:spcPts val="0"/>
              </a:spcAft>
              <a:buNone/>
              <a:tabLst/>
              <a:defRPr sz="1800" b="0" i="0" cap="all" baseline="0">
                <a:solidFill>
                  <a:schemeClr val="bg1"/>
                </a:solidFill>
                <a:latin typeface="Avenir Black" panose="02000503020000020003" pitchFamily="2" charset="0"/>
              </a:defRPr>
            </a:lvl1pPr>
            <a:lvl2pPr marL="7938" indent="0" algn="l">
              <a:lnSpc>
                <a:spcPct val="110000"/>
              </a:lnSpc>
              <a:spcAft>
                <a:spcPts val="600"/>
              </a:spcAft>
              <a:buNone/>
              <a:tabLst/>
              <a:defRPr sz="1500">
                <a:solidFill>
                  <a:schemeClr val="bg1"/>
                </a:solidFill>
              </a:defRPr>
            </a:lvl2pPr>
          </a:lstStyle>
          <a:p>
            <a:pPr lvl="0" rtl="0"/>
            <a:r>
              <a:rPr lang="fr-fr"/>
              <a:t>Click to edit Master text styles</a:t>
            </a:r>
          </a:p>
          <a:p>
            <a:pPr lvl="1" rtl="0"/>
            <a:r>
              <a:rPr lang="fr-fr"/>
              <a:t>Second level</a:t>
            </a:r>
          </a:p>
        </p:txBody>
      </p:sp>
      <p:sp>
        <p:nvSpPr>
          <p:cNvPr id="26" name="Text Placeholder 23">
            <a:extLst>
              <a:ext uri="{FF2B5EF4-FFF2-40B4-BE49-F238E27FC236}">
                <a16:creationId xmlns:a16="http://schemas.microsoft.com/office/drawing/2014/main" id="{6AD743E8-C04A-FD46-9D11-ED11D6E92A02}"/>
              </a:ext>
            </a:extLst>
          </p:cNvPr>
          <p:cNvSpPr>
            <a:spLocks noGrp="1"/>
          </p:cNvSpPr>
          <p:nvPr>
            <p:ph type="body" sz="quarter" idx="12"/>
          </p:nvPr>
        </p:nvSpPr>
        <p:spPr>
          <a:xfrm>
            <a:off x="1833033" y="2621996"/>
            <a:ext cx="5708672" cy="914400"/>
          </a:xfrm>
        </p:spPr>
        <p:txBody>
          <a:bodyPr lIns="0" tIns="0" rIns="0" bIns="0" rtlCol="0" anchor="ctr" anchorCtr="0">
            <a:normAutofit/>
          </a:bodyPr>
          <a:lstStyle>
            <a:lvl1pPr marL="7938" indent="0" algn="l">
              <a:lnSpc>
                <a:spcPct val="100000"/>
              </a:lnSpc>
              <a:spcAft>
                <a:spcPts val="0"/>
              </a:spcAft>
              <a:buNone/>
              <a:tabLst/>
              <a:defRPr sz="1800" b="1" i="0" cap="all" baseline="0">
                <a:solidFill>
                  <a:schemeClr val="bg1"/>
                </a:solidFill>
                <a:latin typeface="Avenir Black" panose="02000503020000020003" pitchFamily="2" charset="0"/>
              </a:defRPr>
            </a:lvl1pPr>
            <a:lvl2pPr marL="7938" indent="0" algn="l">
              <a:lnSpc>
                <a:spcPct val="110000"/>
              </a:lnSpc>
              <a:spcAft>
                <a:spcPts val="600"/>
              </a:spcAft>
              <a:buNone/>
              <a:tabLst/>
              <a:defRPr sz="1500">
                <a:solidFill>
                  <a:schemeClr val="bg1"/>
                </a:solidFill>
              </a:defRPr>
            </a:lvl2pPr>
          </a:lstStyle>
          <a:p>
            <a:pPr lvl="0" rtl="0"/>
            <a:r>
              <a:rPr lang="fr-fr"/>
              <a:t>Click to edit Master text styles</a:t>
            </a:r>
          </a:p>
          <a:p>
            <a:pPr lvl="1" rtl="0"/>
            <a:r>
              <a:rPr lang="fr-fr"/>
              <a:t>Second level</a:t>
            </a:r>
          </a:p>
        </p:txBody>
      </p:sp>
      <p:sp>
        <p:nvSpPr>
          <p:cNvPr id="27" name="Text Placeholder 23">
            <a:extLst>
              <a:ext uri="{FF2B5EF4-FFF2-40B4-BE49-F238E27FC236}">
                <a16:creationId xmlns:a16="http://schemas.microsoft.com/office/drawing/2014/main" id="{12BFE393-6881-9140-BDEB-168AEE35DC36}"/>
              </a:ext>
            </a:extLst>
          </p:cNvPr>
          <p:cNvSpPr>
            <a:spLocks noGrp="1"/>
          </p:cNvSpPr>
          <p:nvPr>
            <p:ph type="body" sz="quarter" idx="13"/>
          </p:nvPr>
        </p:nvSpPr>
        <p:spPr>
          <a:xfrm>
            <a:off x="1842598" y="3758780"/>
            <a:ext cx="5695963" cy="914400"/>
          </a:xfrm>
        </p:spPr>
        <p:txBody>
          <a:bodyPr lIns="0" tIns="0" rIns="0" bIns="0" rtlCol="0" anchor="ctr" anchorCtr="0">
            <a:normAutofit/>
          </a:bodyPr>
          <a:lstStyle>
            <a:lvl1pPr marL="7938" indent="0" algn="l">
              <a:lnSpc>
                <a:spcPct val="100000"/>
              </a:lnSpc>
              <a:spcAft>
                <a:spcPts val="0"/>
              </a:spcAft>
              <a:buNone/>
              <a:tabLst/>
              <a:defRPr sz="1800" b="0" i="0" cap="all" baseline="0">
                <a:solidFill>
                  <a:schemeClr val="bg1"/>
                </a:solidFill>
                <a:latin typeface="Avenir Black" panose="02000503020000020003" pitchFamily="2" charset="0"/>
              </a:defRPr>
            </a:lvl1pPr>
            <a:lvl2pPr marL="7938" indent="0" algn="l">
              <a:lnSpc>
                <a:spcPct val="110000"/>
              </a:lnSpc>
              <a:spcAft>
                <a:spcPts val="600"/>
              </a:spcAft>
              <a:buNone/>
              <a:tabLst/>
              <a:defRPr sz="1500">
                <a:solidFill>
                  <a:schemeClr val="bg1"/>
                </a:solidFill>
              </a:defRPr>
            </a:lvl2pPr>
          </a:lstStyle>
          <a:p>
            <a:pPr lvl="0" rtl="0"/>
            <a:r>
              <a:rPr lang="fr-fr"/>
              <a:t>Click to edit Master text styles</a:t>
            </a:r>
          </a:p>
          <a:p>
            <a:pPr lvl="1" rtl="0"/>
            <a:r>
              <a:rPr lang="fr-fr"/>
              <a:t>Second level</a:t>
            </a:r>
          </a:p>
        </p:txBody>
      </p:sp>
      <p:pic>
        <p:nvPicPr>
          <p:cNvPr id="11" name="Graphic 10">
            <a:extLst>
              <a:ext uri="{FF2B5EF4-FFF2-40B4-BE49-F238E27FC236}">
                <a16:creationId xmlns:a16="http://schemas.microsoft.com/office/drawing/2014/main" id="{9FC5A2AC-6943-1D41-831E-1F51547C22EB}"/>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04089" y="6055076"/>
            <a:ext cx="539656" cy="510005"/>
          </a:xfrm>
          <a:prstGeom prst="rect">
            <a:avLst/>
          </a:prstGeom>
        </p:spPr>
      </p:pic>
      <p:sp>
        <p:nvSpPr>
          <p:cNvPr id="2" name="Title 1">
            <a:extLst>
              <a:ext uri="{FF2B5EF4-FFF2-40B4-BE49-F238E27FC236}">
                <a16:creationId xmlns:a16="http://schemas.microsoft.com/office/drawing/2014/main" id="{C5D10440-E921-B145-94C6-E2505F1879EC}"/>
              </a:ext>
            </a:extLst>
          </p:cNvPr>
          <p:cNvSpPr>
            <a:spLocks noGrp="1"/>
          </p:cNvSpPr>
          <p:nvPr>
            <p:ph type="title"/>
          </p:nvPr>
        </p:nvSpPr>
        <p:spPr>
          <a:xfrm>
            <a:off x="838200" y="365125"/>
            <a:ext cx="10515600" cy="782739"/>
          </a:xfrm>
        </p:spPr>
        <p:txBody>
          <a:bodyPr rtlCol="0">
            <a:normAutofit/>
          </a:bodyPr>
          <a:lstStyle>
            <a:lvl1pPr algn="ctr">
              <a:defRPr sz="2800">
                <a:solidFill>
                  <a:schemeClr val="bg1"/>
                </a:solidFill>
              </a:defRPr>
            </a:lvl1pPr>
          </a:lstStyle>
          <a:p>
            <a:pPr rtl="0"/>
            <a:r>
              <a:rPr lang="fr-fr"/>
              <a:t>Click to edit Master title style</a:t>
            </a:r>
          </a:p>
        </p:txBody>
      </p:sp>
      <p:sp>
        <p:nvSpPr>
          <p:cNvPr id="15" name="Text Placeholder 23">
            <a:extLst>
              <a:ext uri="{FF2B5EF4-FFF2-40B4-BE49-F238E27FC236}">
                <a16:creationId xmlns:a16="http://schemas.microsoft.com/office/drawing/2014/main" id="{564F42D0-4824-240B-D61C-69D7844AAEBA}"/>
              </a:ext>
            </a:extLst>
          </p:cNvPr>
          <p:cNvSpPr>
            <a:spLocks noGrp="1"/>
          </p:cNvSpPr>
          <p:nvPr>
            <p:ph type="body" sz="quarter" idx="17"/>
          </p:nvPr>
        </p:nvSpPr>
        <p:spPr>
          <a:xfrm>
            <a:off x="1842596" y="4895565"/>
            <a:ext cx="5697947" cy="914400"/>
          </a:xfrm>
        </p:spPr>
        <p:txBody>
          <a:bodyPr lIns="0" tIns="0" rIns="0" bIns="0" rtlCol="0" anchor="ctr" anchorCtr="0">
            <a:normAutofit/>
          </a:bodyPr>
          <a:lstStyle>
            <a:lvl1pPr marL="7938" indent="0" algn="l">
              <a:lnSpc>
                <a:spcPct val="100000"/>
              </a:lnSpc>
              <a:spcAft>
                <a:spcPts val="0"/>
              </a:spcAft>
              <a:buNone/>
              <a:tabLst/>
              <a:defRPr sz="1800" b="0" i="0" cap="all" baseline="0">
                <a:solidFill>
                  <a:schemeClr val="bg1"/>
                </a:solidFill>
                <a:latin typeface="Avenir Black" panose="02000503020000020003" pitchFamily="2" charset="0"/>
              </a:defRPr>
            </a:lvl1pPr>
            <a:lvl2pPr marL="7938" indent="0" algn="l">
              <a:lnSpc>
                <a:spcPct val="110000"/>
              </a:lnSpc>
              <a:spcAft>
                <a:spcPts val="600"/>
              </a:spcAft>
              <a:buNone/>
              <a:tabLst/>
              <a:defRPr sz="1500">
                <a:solidFill>
                  <a:schemeClr val="bg1"/>
                </a:solidFill>
              </a:defRPr>
            </a:lvl2pPr>
          </a:lstStyle>
          <a:p>
            <a:pPr lvl="0" rtl="0"/>
            <a:r>
              <a:rPr lang="fr-fr"/>
              <a:t>Click to edit Master text styles</a:t>
            </a:r>
          </a:p>
          <a:p>
            <a:pPr lvl="1" rtl="0"/>
            <a:r>
              <a:rPr lang="fr-fr"/>
              <a:t>Second level</a:t>
            </a:r>
          </a:p>
        </p:txBody>
      </p:sp>
      <p:sp>
        <p:nvSpPr>
          <p:cNvPr id="5" name="Text Placeholder 4">
            <a:extLst>
              <a:ext uri="{FF2B5EF4-FFF2-40B4-BE49-F238E27FC236}">
                <a16:creationId xmlns:a16="http://schemas.microsoft.com/office/drawing/2014/main" id="{0A7E5107-A790-4714-698A-0435DBEB2FA8}"/>
              </a:ext>
            </a:extLst>
          </p:cNvPr>
          <p:cNvSpPr>
            <a:spLocks noGrp="1"/>
          </p:cNvSpPr>
          <p:nvPr>
            <p:ph type="body" sz="quarter" idx="18"/>
          </p:nvPr>
        </p:nvSpPr>
        <p:spPr>
          <a:xfrm>
            <a:off x="8041136" y="2406622"/>
            <a:ext cx="3452870" cy="2481932"/>
          </a:xfrm>
        </p:spPr>
        <p:txBody>
          <a:bodyPr lIns="0" tIns="0" rIns="0" bIns="0" rtlCol="0" anchor="ctr" anchorCtr="0">
            <a:normAutofit/>
          </a:bodyPr>
          <a:lstStyle>
            <a:lvl1pPr marL="0" indent="0">
              <a:buNone/>
              <a:defRPr sz="1800">
                <a:solidFill>
                  <a:schemeClr val="bg1"/>
                </a:solidFill>
              </a:defRPr>
            </a:lvl1pPr>
            <a:lvl2pPr marL="457200" indent="0">
              <a:buNone/>
              <a:defRPr/>
            </a:lvl2pPr>
          </a:lstStyle>
          <a:p>
            <a:pPr lvl="0" rtl="0"/>
            <a:r>
              <a:rPr lang="fr-fr"/>
              <a:t>Click to edit Master text styles</a:t>
            </a:r>
          </a:p>
        </p:txBody>
      </p:sp>
    </p:spTree>
    <p:extLst>
      <p:ext uri="{BB962C8B-B14F-4D97-AF65-F5344CB8AC3E}">
        <p14:creationId xmlns:p14="http://schemas.microsoft.com/office/powerpoint/2010/main" val="17510062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FD48E74-DED2-0544-B353-77169B052497}"/>
              </a:ext>
            </a:extLst>
          </p:cNvPr>
          <p:cNvSpPr/>
          <p:nvPr userDrawn="1"/>
        </p:nvSpPr>
        <p:spPr>
          <a:xfrm>
            <a:off x="0" y="3557016"/>
            <a:ext cx="12192000" cy="3300984"/>
          </a:xfrm>
          <a:prstGeom prst="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b="0" i="0">
              <a:latin typeface="Avenir Book" panose="02000503020000020003" pitchFamily="2" charset="0"/>
            </a:endParaRPr>
          </a:p>
        </p:txBody>
      </p:sp>
      <p:sp>
        <p:nvSpPr>
          <p:cNvPr id="2" name="Title 1">
            <a:extLst>
              <a:ext uri="{FF2B5EF4-FFF2-40B4-BE49-F238E27FC236}">
                <a16:creationId xmlns:a16="http://schemas.microsoft.com/office/drawing/2014/main" id="{E8C8D23C-6E02-B240-8D91-867DE3E81519}"/>
              </a:ext>
            </a:extLst>
          </p:cNvPr>
          <p:cNvSpPr>
            <a:spLocks noGrp="1"/>
          </p:cNvSpPr>
          <p:nvPr>
            <p:ph type="title"/>
          </p:nvPr>
        </p:nvSpPr>
        <p:spPr>
          <a:xfrm>
            <a:off x="4919471" y="1475150"/>
            <a:ext cx="6644999" cy="1953850"/>
          </a:xfrm>
        </p:spPr>
        <p:txBody>
          <a:bodyPr lIns="0" tIns="0" rIns="0" bIns="0" rtlCol="0" anchor="b">
            <a:normAutofit/>
          </a:bodyPr>
          <a:lstStyle>
            <a:lvl1pPr>
              <a:defRPr sz="3200" b="0">
                <a:solidFill>
                  <a:schemeClr val="accent1"/>
                </a:solidFill>
              </a:defRPr>
            </a:lvl1pPr>
          </a:lstStyle>
          <a:p>
            <a:pPr rtl="0"/>
            <a:r>
              <a:rPr lang="fr-fr"/>
              <a:t>Click to edit Master title style</a:t>
            </a:r>
          </a:p>
        </p:txBody>
      </p:sp>
      <p:sp>
        <p:nvSpPr>
          <p:cNvPr id="10" name="Text Placeholder 9">
            <a:extLst>
              <a:ext uri="{FF2B5EF4-FFF2-40B4-BE49-F238E27FC236}">
                <a16:creationId xmlns:a16="http://schemas.microsoft.com/office/drawing/2014/main" id="{5C653763-9A04-284C-AB6A-16F153BB58FA}"/>
              </a:ext>
            </a:extLst>
          </p:cNvPr>
          <p:cNvSpPr>
            <a:spLocks noGrp="1"/>
          </p:cNvSpPr>
          <p:nvPr>
            <p:ph type="body" sz="quarter" idx="10"/>
          </p:nvPr>
        </p:nvSpPr>
        <p:spPr>
          <a:xfrm>
            <a:off x="4919217" y="3703319"/>
            <a:ext cx="6644999" cy="1935563"/>
          </a:xfrm>
        </p:spPr>
        <p:txBody>
          <a:bodyPr lIns="0" tIns="0" rIns="0" bIns="0" rtlCol="0">
            <a:noAutofit/>
          </a:bodyPr>
          <a:lstStyle>
            <a:lvl1pPr marL="7938" indent="0">
              <a:lnSpc>
                <a:spcPct val="140000"/>
              </a:lnSpc>
              <a:spcAft>
                <a:spcPts val="800"/>
              </a:spcAft>
              <a:buNone/>
              <a:tabLst/>
              <a:defRPr sz="1200"/>
            </a:lvl1pPr>
            <a:lvl2pPr marL="7938" indent="0">
              <a:lnSpc>
                <a:spcPct val="140000"/>
              </a:lnSpc>
              <a:spcAft>
                <a:spcPts val="800"/>
              </a:spcAft>
              <a:buNone/>
              <a:tabLst/>
              <a:defRPr sz="1100"/>
            </a:lvl2pPr>
            <a:lvl3pPr marL="7938" indent="0">
              <a:lnSpc>
                <a:spcPct val="140000"/>
              </a:lnSpc>
              <a:spcAft>
                <a:spcPts val="800"/>
              </a:spcAft>
              <a:buNone/>
              <a:tabLst/>
              <a:defRPr sz="1050"/>
            </a:lvl3pPr>
            <a:lvl4pPr marL="7938" indent="0">
              <a:lnSpc>
                <a:spcPct val="140000"/>
              </a:lnSpc>
              <a:spcAft>
                <a:spcPts val="800"/>
              </a:spcAft>
              <a:buNone/>
              <a:tabLst/>
              <a:defRPr sz="1000"/>
            </a:lvl4pPr>
            <a:lvl5pPr marL="7938" indent="0">
              <a:lnSpc>
                <a:spcPct val="140000"/>
              </a:lnSpc>
              <a:spcAft>
                <a:spcPts val="800"/>
              </a:spcAft>
              <a:buNone/>
              <a:tabLst/>
              <a:defRPr sz="1000"/>
            </a:lvl5pPr>
          </a:lstStyle>
          <a:p>
            <a:pPr lvl="0" rtl="0"/>
            <a:r>
              <a:rPr lang="fr-fr"/>
              <a:t>Click to edit Master text styles</a:t>
            </a:r>
          </a:p>
          <a:p>
            <a:pPr lvl="1" rtl="0"/>
            <a:r>
              <a:rPr lang="fr-fr"/>
              <a:t>Second level</a:t>
            </a:r>
          </a:p>
          <a:p>
            <a:pPr lvl="2" rtl="0"/>
            <a:r>
              <a:rPr lang="fr-fr"/>
              <a:t>Third level</a:t>
            </a:r>
          </a:p>
          <a:p>
            <a:pPr lvl="3" rtl="0"/>
            <a:r>
              <a:rPr lang="fr-fr"/>
              <a:t>Fourth level</a:t>
            </a:r>
          </a:p>
          <a:p>
            <a:pPr lvl="4" rtl="0"/>
            <a:r>
              <a:rPr lang="fr-fr"/>
              <a:t>Fifth level</a:t>
            </a:r>
          </a:p>
        </p:txBody>
      </p:sp>
      <p:sp>
        <p:nvSpPr>
          <p:cNvPr id="12" name="Picture Placeholder 11">
            <a:extLst>
              <a:ext uri="{FF2B5EF4-FFF2-40B4-BE49-F238E27FC236}">
                <a16:creationId xmlns:a16="http://schemas.microsoft.com/office/drawing/2014/main" id="{F90A1ED7-4B90-A448-A39E-01ABB52C6C29}"/>
              </a:ext>
            </a:extLst>
          </p:cNvPr>
          <p:cNvSpPr>
            <a:spLocks noGrp="1"/>
          </p:cNvSpPr>
          <p:nvPr>
            <p:ph type="pic" sz="quarter" idx="11"/>
          </p:nvPr>
        </p:nvSpPr>
        <p:spPr>
          <a:xfrm>
            <a:off x="704089" y="1475150"/>
            <a:ext cx="3593591" cy="4163732"/>
          </a:xfrm>
          <a:solidFill>
            <a:schemeClr val="tx2"/>
          </a:solidFill>
        </p:spPr>
        <p:txBody>
          <a:bodyPr rtlCol="0" anchor="ctr" anchorCtr="0">
            <a:normAutofit/>
          </a:bodyPr>
          <a:lstStyle>
            <a:lvl1pPr marL="7938" indent="-7938" algn="ctr">
              <a:buNone/>
              <a:tabLst/>
              <a:defRPr sz="1600">
                <a:solidFill>
                  <a:schemeClr val="bg1"/>
                </a:solidFill>
              </a:defRPr>
            </a:lvl1pPr>
          </a:lstStyle>
          <a:p>
            <a:pPr rtl="0"/>
            <a:endParaRPr lang="en-US"/>
          </a:p>
        </p:txBody>
      </p:sp>
      <p:pic>
        <p:nvPicPr>
          <p:cNvPr id="14" name="Graphic 5">
            <a:extLst>
              <a:ext uri="{FF2B5EF4-FFF2-40B4-BE49-F238E27FC236}">
                <a16:creationId xmlns:a16="http://schemas.microsoft.com/office/drawing/2014/main" id="{4092FD95-284F-0C4F-80F2-066F1A14CAE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Tree>
    <p:extLst>
      <p:ext uri="{BB962C8B-B14F-4D97-AF65-F5344CB8AC3E}">
        <p14:creationId xmlns:p14="http://schemas.microsoft.com/office/powerpoint/2010/main" val="247159616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5_Section Header">
    <p:bg>
      <p:bgPr>
        <a:solidFill>
          <a:srgbClr val="510C7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8D23C-6E02-B240-8D91-867DE3E81519}"/>
              </a:ext>
            </a:extLst>
          </p:cNvPr>
          <p:cNvSpPr>
            <a:spLocks noGrp="1"/>
          </p:cNvSpPr>
          <p:nvPr>
            <p:ph type="title"/>
          </p:nvPr>
        </p:nvSpPr>
        <p:spPr>
          <a:xfrm>
            <a:off x="704088" y="1221650"/>
            <a:ext cx="8229600" cy="2560320"/>
          </a:xfrm>
        </p:spPr>
        <p:txBody>
          <a:bodyPr rtlCol="0" anchor="b">
            <a:normAutofit/>
          </a:bodyPr>
          <a:lstStyle>
            <a:lvl1pPr>
              <a:defRPr sz="4800">
                <a:solidFill>
                  <a:schemeClr val="bg1"/>
                </a:solidFill>
              </a:defRPr>
            </a:lvl1pPr>
          </a:lstStyle>
          <a:p>
            <a:pPr rtl="0"/>
            <a:r>
              <a:rPr lang="fr-fr"/>
              <a:t>Click to edit Master title style</a:t>
            </a:r>
          </a:p>
        </p:txBody>
      </p:sp>
      <p:pic>
        <p:nvPicPr>
          <p:cNvPr id="6" name="Graphic 5">
            <a:extLst>
              <a:ext uri="{FF2B5EF4-FFF2-40B4-BE49-F238E27FC236}">
                <a16:creationId xmlns:a16="http://schemas.microsoft.com/office/drawing/2014/main" id="{0E488F21-E980-CC44-802B-D518BB527686}"/>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04089" y="6055076"/>
            <a:ext cx="539656" cy="510005"/>
          </a:xfrm>
          <a:prstGeom prst="rect">
            <a:avLst/>
          </a:prstGeom>
        </p:spPr>
      </p:pic>
      <p:sp>
        <p:nvSpPr>
          <p:cNvPr id="10" name="Rectangle 9">
            <a:extLst>
              <a:ext uri="{FF2B5EF4-FFF2-40B4-BE49-F238E27FC236}">
                <a16:creationId xmlns:a16="http://schemas.microsoft.com/office/drawing/2014/main" id="{5C0AE317-7DCA-2847-9139-09D2878A490A}"/>
              </a:ext>
            </a:extLst>
          </p:cNvPr>
          <p:cNvSpPr/>
          <p:nvPr userDrawn="1"/>
        </p:nvSpPr>
        <p:spPr>
          <a:xfrm>
            <a:off x="11338560" y="0"/>
            <a:ext cx="853440" cy="6858000"/>
          </a:xfrm>
          <a:prstGeom prst="rect">
            <a:avLst/>
          </a:prstGeom>
          <a:solidFill>
            <a:srgbClr val="743D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b="0" i="0">
              <a:latin typeface="Avenir Book" panose="02000503020000020003" pitchFamily="2" charset="0"/>
            </a:endParaRPr>
          </a:p>
        </p:txBody>
      </p:sp>
    </p:spTree>
    <p:extLst>
      <p:ext uri="{BB962C8B-B14F-4D97-AF65-F5344CB8AC3E}">
        <p14:creationId xmlns:p14="http://schemas.microsoft.com/office/powerpoint/2010/main" val="73852305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9_Section Header">
    <p:bg>
      <p:bgPr>
        <a:solidFill>
          <a:srgbClr val="510C76"/>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5601C7CB-0829-664B-91F2-AFB519CFD68F}"/>
              </a:ext>
            </a:extLst>
          </p:cNvPr>
          <p:cNvSpPr>
            <a:spLocks noGrp="1"/>
          </p:cNvSpPr>
          <p:nvPr>
            <p:ph type="pic" sz="quarter" idx="10"/>
          </p:nvPr>
        </p:nvSpPr>
        <p:spPr>
          <a:xfrm>
            <a:off x="0" y="0"/>
            <a:ext cx="11338560" cy="6858000"/>
          </a:xfrm>
          <a:solidFill>
            <a:schemeClr val="accent1">
              <a:lumMod val="50000"/>
            </a:schemeClr>
          </a:solidFill>
        </p:spPr>
        <p:txBody>
          <a:bodyPr rtlCol="0" anchor="t" anchorCtr="0"/>
          <a:lstStyle>
            <a:lvl1pPr marL="0" indent="0" algn="l">
              <a:buNone/>
              <a:defRPr>
                <a:solidFill>
                  <a:schemeClr val="accent1">
                    <a:lumMod val="20000"/>
                    <a:lumOff val="80000"/>
                  </a:schemeClr>
                </a:solidFill>
              </a:defRPr>
            </a:lvl1pPr>
          </a:lstStyle>
          <a:p>
            <a:pPr rtl="0"/>
            <a:endParaRPr lang="en-US"/>
          </a:p>
        </p:txBody>
      </p:sp>
      <p:sp>
        <p:nvSpPr>
          <p:cNvPr id="12" name="Picture Placeholder 11">
            <a:extLst>
              <a:ext uri="{FF2B5EF4-FFF2-40B4-BE49-F238E27FC236}">
                <a16:creationId xmlns:a16="http://schemas.microsoft.com/office/drawing/2014/main" id="{61C3174A-52B1-7C48-A246-60BAF08A5E93}"/>
              </a:ext>
            </a:extLst>
          </p:cNvPr>
          <p:cNvSpPr>
            <a:spLocks noGrp="1"/>
          </p:cNvSpPr>
          <p:nvPr>
            <p:ph type="pic" sz="quarter" idx="12" hasCustomPrompt="1"/>
          </p:nvPr>
        </p:nvSpPr>
        <p:spPr>
          <a:xfrm>
            <a:off x="0" y="3498979"/>
            <a:ext cx="11338560" cy="3359021"/>
          </a:xfrm>
          <a:gradFill>
            <a:gsLst>
              <a:gs pos="0">
                <a:schemeClr val="tx1">
                  <a:alpha val="0"/>
                </a:schemeClr>
              </a:gs>
              <a:gs pos="99000">
                <a:schemeClr val="tx1"/>
              </a:gs>
            </a:gsLst>
            <a:lin ang="5400000" scaled="1"/>
          </a:gradFill>
        </p:spPr>
        <p:txBody>
          <a:bodyPr rtlCol="0" anchor="b" anchorCtr="0">
            <a:normAutofit/>
          </a:bodyPr>
          <a:lstStyle>
            <a:lvl1pPr marL="0" indent="0">
              <a:buNone/>
              <a:defRPr sz="1050"/>
            </a:lvl1pPr>
          </a:lstStyle>
          <a:p>
            <a:pPr rtl="0"/>
            <a:r>
              <a:rPr lang="fr-fr"/>
              <a:t>Adjustable Gradient</a:t>
            </a:r>
          </a:p>
        </p:txBody>
      </p:sp>
      <p:sp>
        <p:nvSpPr>
          <p:cNvPr id="9" name="Text Placeholder 8">
            <a:extLst>
              <a:ext uri="{FF2B5EF4-FFF2-40B4-BE49-F238E27FC236}">
                <a16:creationId xmlns:a16="http://schemas.microsoft.com/office/drawing/2014/main" id="{B32D1FBF-4AF5-164A-8B4F-9782D1FFE93A}"/>
              </a:ext>
            </a:extLst>
          </p:cNvPr>
          <p:cNvSpPr>
            <a:spLocks noGrp="1"/>
          </p:cNvSpPr>
          <p:nvPr>
            <p:ph type="body" sz="quarter" idx="11"/>
          </p:nvPr>
        </p:nvSpPr>
        <p:spPr>
          <a:xfrm>
            <a:off x="704088" y="4141952"/>
            <a:ext cx="10147414" cy="2137549"/>
          </a:xfrm>
        </p:spPr>
        <p:txBody>
          <a:bodyPr lIns="0" tIns="0" rIns="0" bIns="0" rtlCol="0" anchor="b" anchorCtr="0"/>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rtl="0"/>
            <a:r>
              <a:rPr lang="fr-fr"/>
              <a:t>Click to edit Master text styles</a:t>
            </a:r>
          </a:p>
          <a:p>
            <a:pPr lvl="1" rtl="0"/>
            <a:r>
              <a:rPr lang="fr-fr"/>
              <a:t>Second level</a:t>
            </a:r>
          </a:p>
          <a:p>
            <a:pPr lvl="2" rtl="0"/>
            <a:r>
              <a:rPr lang="fr-fr"/>
              <a:t>Third level</a:t>
            </a:r>
          </a:p>
          <a:p>
            <a:pPr lvl="3" rtl="0"/>
            <a:r>
              <a:rPr lang="fr-fr"/>
              <a:t>Fourth level</a:t>
            </a:r>
          </a:p>
          <a:p>
            <a:pPr lvl="4" rtl="0"/>
            <a:r>
              <a:rPr lang="fr-fr"/>
              <a:t>Fifth level</a:t>
            </a:r>
          </a:p>
        </p:txBody>
      </p:sp>
    </p:spTree>
    <p:extLst>
      <p:ext uri="{BB962C8B-B14F-4D97-AF65-F5344CB8AC3E}">
        <p14:creationId xmlns:p14="http://schemas.microsoft.com/office/powerpoint/2010/main" val="330751106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rgbClr val="005D83"/>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F194952-C3F0-3445-986F-B669BBC4FF56}"/>
              </a:ext>
            </a:extLst>
          </p:cNvPr>
          <p:cNvSpPr>
            <a:spLocks noGrp="1"/>
          </p:cNvSpPr>
          <p:nvPr>
            <p:ph type="title"/>
          </p:nvPr>
        </p:nvSpPr>
        <p:spPr>
          <a:xfrm>
            <a:off x="704086" y="1221650"/>
            <a:ext cx="10338516" cy="2560320"/>
          </a:xfrm>
        </p:spPr>
        <p:txBody>
          <a:bodyPr rtlCol="0" anchor="b">
            <a:normAutofit/>
          </a:bodyPr>
          <a:lstStyle>
            <a:lvl1pPr>
              <a:defRPr sz="4800">
                <a:solidFill>
                  <a:schemeClr val="bg1"/>
                </a:solidFill>
              </a:defRPr>
            </a:lvl1pPr>
          </a:lstStyle>
          <a:p>
            <a:pPr rtl="0"/>
            <a:r>
              <a:rPr lang="fr-fr"/>
              <a:t>Click to edit Master title style</a:t>
            </a:r>
          </a:p>
        </p:txBody>
      </p:sp>
      <p:pic>
        <p:nvPicPr>
          <p:cNvPr id="10" name="Graphic 9">
            <a:extLst>
              <a:ext uri="{FF2B5EF4-FFF2-40B4-BE49-F238E27FC236}">
                <a16:creationId xmlns:a16="http://schemas.microsoft.com/office/drawing/2014/main" id="{AC81D47E-0594-654F-AE65-739A3697F2DE}"/>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04089" y="6055076"/>
            <a:ext cx="539656" cy="510005"/>
          </a:xfrm>
          <a:prstGeom prst="rect">
            <a:avLst/>
          </a:prstGeom>
        </p:spPr>
      </p:pic>
      <p:sp>
        <p:nvSpPr>
          <p:cNvPr id="11" name="Rectangle 10">
            <a:extLst>
              <a:ext uri="{FF2B5EF4-FFF2-40B4-BE49-F238E27FC236}">
                <a16:creationId xmlns:a16="http://schemas.microsoft.com/office/drawing/2014/main" id="{EAA3B35D-3AA2-FC44-B4AC-55DE921B4428}"/>
              </a:ext>
            </a:extLst>
          </p:cNvPr>
          <p:cNvSpPr/>
          <p:nvPr userDrawn="1"/>
        </p:nvSpPr>
        <p:spPr>
          <a:xfrm>
            <a:off x="11338560" y="0"/>
            <a:ext cx="853440" cy="6858000"/>
          </a:xfrm>
          <a:prstGeom prst="rect">
            <a:avLst/>
          </a:prstGeom>
          <a:solidFill>
            <a:srgbClr val="337D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b="0" i="0">
              <a:latin typeface="Avenir Book" panose="02000503020000020003" pitchFamily="2" charset="0"/>
            </a:endParaRPr>
          </a:p>
        </p:txBody>
      </p:sp>
    </p:spTree>
    <p:extLst>
      <p:ext uri="{BB962C8B-B14F-4D97-AF65-F5344CB8AC3E}">
        <p14:creationId xmlns:p14="http://schemas.microsoft.com/office/powerpoint/2010/main" val="43523643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0_Section Header">
    <p:bg>
      <p:bgPr>
        <a:solidFill>
          <a:srgbClr val="005D83"/>
        </a:solidFill>
        <a:effectLst/>
      </p:bgPr>
    </p:bg>
    <p:spTree>
      <p:nvGrpSpPr>
        <p:cNvPr id="1" name=""/>
        <p:cNvGrpSpPr/>
        <p:nvPr/>
      </p:nvGrpSpPr>
      <p:grpSpPr>
        <a:xfrm>
          <a:off x="0" y="0"/>
          <a:ext cx="0" cy="0"/>
          <a:chOff x="0" y="0"/>
          <a:chExt cx="0" cy="0"/>
        </a:xfrm>
      </p:grpSpPr>
      <p:sp>
        <p:nvSpPr>
          <p:cNvPr id="7" name="Picture Placeholder 4">
            <a:extLst>
              <a:ext uri="{FF2B5EF4-FFF2-40B4-BE49-F238E27FC236}">
                <a16:creationId xmlns:a16="http://schemas.microsoft.com/office/drawing/2014/main" id="{39F8CEE0-672B-1346-BA71-6FF622882C4E}"/>
              </a:ext>
            </a:extLst>
          </p:cNvPr>
          <p:cNvSpPr>
            <a:spLocks noGrp="1"/>
          </p:cNvSpPr>
          <p:nvPr>
            <p:ph type="pic" sz="quarter" idx="10"/>
          </p:nvPr>
        </p:nvSpPr>
        <p:spPr>
          <a:xfrm>
            <a:off x="0" y="0"/>
            <a:ext cx="11338560" cy="6858000"/>
          </a:xfrm>
          <a:solidFill>
            <a:schemeClr val="accent2">
              <a:lumMod val="50000"/>
            </a:schemeClr>
          </a:solidFill>
        </p:spPr>
        <p:txBody>
          <a:bodyPr rtlCol="0" anchor="t" anchorCtr="0"/>
          <a:lstStyle>
            <a:lvl1pPr marL="0" indent="0" algn="l">
              <a:buNone/>
              <a:defRPr>
                <a:solidFill>
                  <a:schemeClr val="accent3">
                    <a:lumMod val="20000"/>
                    <a:lumOff val="80000"/>
                  </a:schemeClr>
                </a:solidFill>
              </a:defRPr>
            </a:lvl1pPr>
          </a:lstStyle>
          <a:p>
            <a:pPr rtl="0"/>
            <a:endParaRPr lang="en-US"/>
          </a:p>
        </p:txBody>
      </p:sp>
      <p:sp>
        <p:nvSpPr>
          <p:cNvPr id="8" name="Picture Placeholder 11">
            <a:extLst>
              <a:ext uri="{FF2B5EF4-FFF2-40B4-BE49-F238E27FC236}">
                <a16:creationId xmlns:a16="http://schemas.microsoft.com/office/drawing/2014/main" id="{07EB5D18-CF26-1147-AB33-37D99BCBFE15}"/>
              </a:ext>
            </a:extLst>
          </p:cNvPr>
          <p:cNvSpPr>
            <a:spLocks noGrp="1"/>
          </p:cNvSpPr>
          <p:nvPr>
            <p:ph type="pic" sz="quarter" idx="12" hasCustomPrompt="1"/>
          </p:nvPr>
        </p:nvSpPr>
        <p:spPr>
          <a:xfrm>
            <a:off x="0" y="3498979"/>
            <a:ext cx="11338560" cy="3359021"/>
          </a:xfrm>
          <a:gradFill>
            <a:gsLst>
              <a:gs pos="0">
                <a:schemeClr val="tx1">
                  <a:alpha val="0"/>
                </a:schemeClr>
              </a:gs>
              <a:gs pos="99000">
                <a:schemeClr val="tx1"/>
              </a:gs>
            </a:gsLst>
            <a:lin ang="5400000" scaled="1"/>
          </a:gradFill>
        </p:spPr>
        <p:txBody>
          <a:bodyPr rtlCol="0" anchor="b" anchorCtr="0">
            <a:normAutofit/>
          </a:bodyPr>
          <a:lstStyle>
            <a:lvl1pPr marL="0" indent="0">
              <a:buNone/>
              <a:defRPr sz="1050"/>
            </a:lvl1pPr>
          </a:lstStyle>
          <a:p>
            <a:pPr rtl="0"/>
            <a:r>
              <a:rPr lang="fr-fr"/>
              <a:t>Adjustable Gradient</a:t>
            </a:r>
          </a:p>
        </p:txBody>
      </p:sp>
      <p:sp>
        <p:nvSpPr>
          <p:cNvPr id="9" name="Text Placeholder 8">
            <a:extLst>
              <a:ext uri="{FF2B5EF4-FFF2-40B4-BE49-F238E27FC236}">
                <a16:creationId xmlns:a16="http://schemas.microsoft.com/office/drawing/2014/main" id="{07A40B8A-D93F-3B40-AAB2-4237E6497836}"/>
              </a:ext>
            </a:extLst>
          </p:cNvPr>
          <p:cNvSpPr>
            <a:spLocks noGrp="1"/>
          </p:cNvSpPr>
          <p:nvPr>
            <p:ph type="body" sz="quarter" idx="11"/>
          </p:nvPr>
        </p:nvSpPr>
        <p:spPr>
          <a:xfrm>
            <a:off x="704088" y="4141952"/>
            <a:ext cx="10147414" cy="2137549"/>
          </a:xfrm>
        </p:spPr>
        <p:txBody>
          <a:bodyPr lIns="0" tIns="0" rIns="0" bIns="0" rtlCol="0" anchor="b" anchorCtr="0"/>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rtl="0"/>
            <a:r>
              <a:rPr lang="fr-fr"/>
              <a:t>Click to edit Master text styles</a:t>
            </a:r>
          </a:p>
          <a:p>
            <a:pPr lvl="1" rtl="0"/>
            <a:r>
              <a:rPr lang="fr-fr"/>
              <a:t>Second level</a:t>
            </a:r>
          </a:p>
          <a:p>
            <a:pPr lvl="2" rtl="0"/>
            <a:r>
              <a:rPr lang="fr-fr"/>
              <a:t>Third level</a:t>
            </a:r>
          </a:p>
          <a:p>
            <a:pPr lvl="3" rtl="0"/>
            <a:r>
              <a:rPr lang="fr-fr"/>
              <a:t>Fourth level</a:t>
            </a:r>
          </a:p>
          <a:p>
            <a:pPr lvl="4" rtl="0"/>
            <a:r>
              <a:rPr lang="fr-fr"/>
              <a:t>Fifth level</a:t>
            </a:r>
          </a:p>
        </p:txBody>
      </p:sp>
    </p:spTree>
    <p:extLst>
      <p:ext uri="{BB962C8B-B14F-4D97-AF65-F5344CB8AC3E}">
        <p14:creationId xmlns:p14="http://schemas.microsoft.com/office/powerpoint/2010/main" val="249063170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_Section Header">
    <p:bg>
      <p:bgPr>
        <a:solidFill>
          <a:schemeClr val="accent5"/>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64A8E8D-61B8-5F43-A848-02CA1016D351}"/>
              </a:ext>
            </a:extLst>
          </p:cNvPr>
          <p:cNvSpPr>
            <a:spLocks noGrp="1"/>
          </p:cNvSpPr>
          <p:nvPr>
            <p:ph type="title"/>
          </p:nvPr>
        </p:nvSpPr>
        <p:spPr>
          <a:xfrm>
            <a:off x="704087" y="1221650"/>
            <a:ext cx="10326377" cy="2560320"/>
          </a:xfrm>
        </p:spPr>
        <p:txBody>
          <a:bodyPr rtlCol="0" anchor="b">
            <a:normAutofit/>
          </a:bodyPr>
          <a:lstStyle>
            <a:lvl1pPr>
              <a:defRPr sz="4800">
                <a:solidFill>
                  <a:schemeClr val="bg1"/>
                </a:solidFill>
              </a:defRPr>
            </a:lvl1pPr>
          </a:lstStyle>
          <a:p>
            <a:pPr rtl="0"/>
            <a:r>
              <a:rPr lang="fr-fr"/>
              <a:t>Click to edit Master title style</a:t>
            </a:r>
          </a:p>
        </p:txBody>
      </p:sp>
      <p:pic>
        <p:nvPicPr>
          <p:cNvPr id="10" name="Graphic 9">
            <a:extLst>
              <a:ext uri="{FF2B5EF4-FFF2-40B4-BE49-F238E27FC236}">
                <a16:creationId xmlns:a16="http://schemas.microsoft.com/office/drawing/2014/main" id="{08E62E8D-F2D4-494B-A70D-93A048352C15}"/>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04089" y="6055076"/>
            <a:ext cx="539656" cy="510005"/>
          </a:xfrm>
          <a:prstGeom prst="rect">
            <a:avLst/>
          </a:prstGeom>
        </p:spPr>
      </p:pic>
      <p:sp>
        <p:nvSpPr>
          <p:cNvPr id="11" name="Rectangle 10">
            <a:extLst>
              <a:ext uri="{FF2B5EF4-FFF2-40B4-BE49-F238E27FC236}">
                <a16:creationId xmlns:a16="http://schemas.microsoft.com/office/drawing/2014/main" id="{012543A7-C52A-2C4E-B120-42BE62E76396}"/>
              </a:ext>
            </a:extLst>
          </p:cNvPr>
          <p:cNvSpPr/>
          <p:nvPr userDrawn="1"/>
        </p:nvSpPr>
        <p:spPr>
          <a:xfrm>
            <a:off x="11338560" y="0"/>
            <a:ext cx="853440" cy="68580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b="0" i="0">
              <a:latin typeface="Avenir Book" panose="02000503020000020003" pitchFamily="2" charset="0"/>
            </a:endParaRPr>
          </a:p>
        </p:txBody>
      </p:sp>
    </p:spTree>
    <p:extLst>
      <p:ext uri="{BB962C8B-B14F-4D97-AF65-F5344CB8AC3E}">
        <p14:creationId xmlns:p14="http://schemas.microsoft.com/office/powerpoint/2010/main" val="189466091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1_Section Header">
    <p:bg>
      <p:bgPr>
        <a:solidFill>
          <a:schemeClr val="accent5"/>
        </a:solidFill>
        <a:effectLst/>
      </p:bgPr>
    </p:bg>
    <p:spTree>
      <p:nvGrpSpPr>
        <p:cNvPr id="1" name=""/>
        <p:cNvGrpSpPr/>
        <p:nvPr/>
      </p:nvGrpSpPr>
      <p:grpSpPr>
        <a:xfrm>
          <a:off x="0" y="0"/>
          <a:ext cx="0" cy="0"/>
          <a:chOff x="0" y="0"/>
          <a:chExt cx="0" cy="0"/>
        </a:xfrm>
      </p:grpSpPr>
      <p:sp>
        <p:nvSpPr>
          <p:cNvPr id="7" name="Picture Placeholder 4">
            <a:extLst>
              <a:ext uri="{FF2B5EF4-FFF2-40B4-BE49-F238E27FC236}">
                <a16:creationId xmlns:a16="http://schemas.microsoft.com/office/drawing/2014/main" id="{5D6039BD-6802-174D-B2B6-97C695818131}"/>
              </a:ext>
            </a:extLst>
          </p:cNvPr>
          <p:cNvSpPr>
            <a:spLocks noGrp="1"/>
          </p:cNvSpPr>
          <p:nvPr>
            <p:ph type="pic" sz="quarter" idx="10"/>
          </p:nvPr>
        </p:nvSpPr>
        <p:spPr>
          <a:xfrm>
            <a:off x="0" y="0"/>
            <a:ext cx="11338560" cy="6858000"/>
          </a:xfrm>
          <a:solidFill>
            <a:schemeClr val="accent5">
              <a:lumMod val="50000"/>
            </a:schemeClr>
          </a:solidFill>
        </p:spPr>
        <p:txBody>
          <a:bodyPr rtlCol="0" anchor="t" anchorCtr="0"/>
          <a:lstStyle>
            <a:lvl1pPr marL="0" indent="0" algn="l">
              <a:buNone/>
              <a:defRPr>
                <a:solidFill>
                  <a:schemeClr val="accent5">
                    <a:lumMod val="20000"/>
                    <a:lumOff val="80000"/>
                  </a:schemeClr>
                </a:solidFill>
              </a:defRPr>
            </a:lvl1pPr>
          </a:lstStyle>
          <a:p>
            <a:pPr rtl="0"/>
            <a:endParaRPr lang="en-US"/>
          </a:p>
        </p:txBody>
      </p:sp>
      <p:sp>
        <p:nvSpPr>
          <p:cNvPr id="8" name="Picture Placeholder 11">
            <a:extLst>
              <a:ext uri="{FF2B5EF4-FFF2-40B4-BE49-F238E27FC236}">
                <a16:creationId xmlns:a16="http://schemas.microsoft.com/office/drawing/2014/main" id="{BE0E8D98-16C0-6741-914C-F9BF1146BB52}"/>
              </a:ext>
            </a:extLst>
          </p:cNvPr>
          <p:cNvSpPr>
            <a:spLocks noGrp="1"/>
          </p:cNvSpPr>
          <p:nvPr>
            <p:ph type="pic" sz="quarter" idx="12" hasCustomPrompt="1"/>
          </p:nvPr>
        </p:nvSpPr>
        <p:spPr>
          <a:xfrm>
            <a:off x="0" y="3498979"/>
            <a:ext cx="11338560" cy="3359021"/>
          </a:xfrm>
          <a:gradFill>
            <a:gsLst>
              <a:gs pos="0">
                <a:schemeClr val="tx1">
                  <a:alpha val="0"/>
                </a:schemeClr>
              </a:gs>
              <a:gs pos="99000">
                <a:schemeClr val="tx1"/>
              </a:gs>
            </a:gsLst>
            <a:lin ang="5400000" scaled="1"/>
          </a:gradFill>
        </p:spPr>
        <p:txBody>
          <a:bodyPr rtlCol="0" anchor="b" anchorCtr="0">
            <a:normAutofit/>
          </a:bodyPr>
          <a:lstStyle>
            <a:lvl1pPr marL="0" indent="0">
              <a:buNone/>
              <a:defRPr sz="1050"/>
            </a:lvl1pPr>
          </a:lstStyle>
          <a:p>
            <a:pPr rtl="0"/>
            <a:r>
              <a:rPr lang="fr-fr"/>
              <a:t>Adjustable Gradient</a:t>
            </a:r>
          </a:p>
        </p:txBody>
      </p:sp>
      <p:sp>
        <p:nvSpPr>
          <p:cNvPr id="9" name="Text Placeholder 8">
            <a:extLst>
              <a:ext uri="{FF2B5EF4-FFF2-40B4-BE49-F238E27FC236}">
                <a16:creationId xmlns:a16="http://schemas.microsoft.com/office/drawing/2014/main" id="{64439DE3-F577-F944-BA5A-8C9C615C0D5A}"/>
              </a:ext>
            </a:extLst>
          </p:cNvPr>
          <p:cNvSpPr>
            <a:spLocks noGrp="1"/>
          </p:cNvSpPr>
          <p:nvPr>
            <p:ph type="body" sz="quarter" idx="11"/>
          </p:nvPr>
        </p:nvSpPr>
        <p:spPr>
          <a:xfrm>
            <a:off x="704088" y="4141952"/>
            <a:ext cx="10147414" cy="2137549"/>
          </a:xfrm>
        </p:spPr>
        <p:txBody>
          <a:bodyPr lIns="0" tIns="0" rIns="0" bIns="0" rtlCol="0" anchor="b" anchorCtr="0"/>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rtl="0"/>
            <a:r>
              <a:rPr lang="fr-fr"/>
              <a:t>Click to edit Master text styles</a:t>
            </a:r>
          </a:p>
          <a:p>
            <a:pPr lvl="1" rtl="0"/>
            <a:r>
              <a:rPr lang="fr-fr"/>
              <a:t>Second level</a:t>
            </a:r>
          </a:p>
          <a:p>
            <a:pPr lvl="2" rtl="0"/>
            <a:r>
              <a:rPr lang="fr-fr"/>
              <a:t>Third level</a:t>
            </a:r>
          </a:p>
          <a:p>
            <a:pPr lvl="3" rtl="0"/>
            <a:r>
              <a:rPr lang="fr-fr"/>
              <a:t>Fourth level</a:t>
            </a:r>
          </a:p>
          <a:p>
            <a:pPr lvl="4" rtl="0"/>
            <a:r>
              <a:rPr lang="fr-fr"/>
              <a:t>Fifth level</a:t>
            </a:r>
          </a:p>
        </p:txBody>
      </p:sp>
    </p:spTree>
    <p:extLst>
      <p:ext uri="{BB962C8B-B14F-4D97-AF65-F5344CB8AC3E}">
        <p14:creationId xmlns:p14="http://schemas.microsoft.com/office/powerpoint/2010/main" val="415698217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_Section Header">
    <p:bg>
      <p:bgPr>
        <a:solidFill>
          <a:srgbClr val="8D9EBC"/>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9AFB99B-488A-FA4C-B302-EA314B4D010C}"/>
              </a:ext>
            </a:extLst>
          </p:cNvPr>
          <p:cNvSpPr>
            <a:spLocks noGrp="1"/>
          </p:cNvSpPr>
          <p:nvPr>
            <p:ph type="title"/>
          </p:nvPr>
        </p:nvSpPr>
        <p:spPr>
          <a:xfrm>
            <a:off x="704088" y="1221650"/>
            <a:ext cx="8229600" cy="2560320"/>
          </a:xfrm>
        </p:spPr>
        <p:txBody>
          <a:bodyPr rtlCol="0" anchor="b">
            <a:normAutofit/>
          </a:bodyPr>
          <a:lstStyle>
            <a:lvl1pPr>
              <a:defRPr sz="4800">
                <a:solidFill>
                  <a:schemeClr val="bg1"/>
                </a:solidFill>
              </a:defRPr>
            </a:lvl1pPr>
          </a:lstStyle>
          <a:p>
            <a:pPr rtl="0"/>
            <a:r>
              <a:rPr lang="fr-fr"/>
              <a:t>Click to edit Master title style</a:t>
            </a:r>
          </a:p>
        </p:txBody>
      </p:sp>
      <p:pic>
        <p:nvPicPr>
          <p:cNvPr id="10" name="Graphic 9">
            <a:extLst>
              <a:ext uri="{FF2B5EF4-FFF2-40B4-BE49-F238E27FC236}">
                <a16:creationId xmlns:a16="http://schemas.microsoft.com/office/drawing/2014/main" id="{9263415F-C3CE-B043-9356-123275769E9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04089" y="6055076"/>
            <a:ext cx="539656" cy="510005"/>
          </a:xfrm>
          <a:prstGeom prst="rect">
            <a:avLst/>
          </a:prstGeom>
        </p:spPr>
      </p:pic>
      <p:sp>
        <p:nvSpPr>
          <p:cNvPr id="11" name="Rectangle 10">
            <a:extLst>
              <a:ext uri="{FF2B5EF4-FFF2-40B4-BE49-F238E27FC236}">
                <a16:creationId xmlns:a16="http://schemas.microsoft.com/office/drawing/2014/main" id="{68640445-EA20-6444-83AE-E1069477C3A1}"/>
              </a:ext>
            </a:extLst>
          </p:cNvPr>
          <p:cNvSpPr/>
          <p:nvPr userDrawn="1"/>
        </p:nvSpPr>
        <p:spPr>
          <a:xfrm>
            <a:off x="11338560" y="0"/>
            <a:ext cx="85344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b="0" i="0">
              <a:latin typeface="Avenir Book" panose="02000503020000020003" pitchFamily="2" charset="0"/>
            </a:endParaRPr>
          </a:p>
        </p:txBody>
      </p:sp>
    </p:spTree>
    <p:extLst>
      <p:ext uri="{BB962C8B-B14F-4D97-AF65-F5344CB8AC3E}">
        <p14:creationId xmlns:p14="http://schemas.microsoft.com/office/powerpoint/2010/main" val="21255241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2_Section Header">
    <p:bg>
      <p:bgPr>
        <a:solidFill>
          <a:srgbClr val="8D9EBC"/>
        </a:solidFill>
        <a:effectLst/>
      </p:bgPr>
    </p:bg>
    <p:spTree>
      <p:nvGrpSpPr>
        <p:cNvPr id="1" name=""/>
        <p:cNvGrpSpPr/>
        <p:nvPr/>
      </p:nvGrpSpPr>
      <p:grpSpPr>
        <a:xfrm>
          <a:off x="0" y="0"/>
          <a:ext cx="0" cy="0"/>
          <a:chOff x="0" y="0"/>
          <a:chExt cx="0" cy="0"/>
        </a:xfrm>
      </p:grpSpPr>
      <p:sp>
        <p:nvSpPr>
          <p:cNvPr id="7" name="Picture Placeholder 4">
            <a:extLst>
              <a:ext uri="{FF2B5EF4-FFF2-40B4-BE49-F238E27FC236}">
                <a16:creationId xmlns:a16="http://schemas.microsoft.com/office/drawing/2014/main" id="{325DD77C-17F0-C346-87DC-0D7490EFB18B}"/>
              </a:ext>
            </a:extLst>
          </p:cNvPr>
          <p:cNvSpPr>
            <a:spLocks noGrp="1"/>
          </p:cNvSpPr>
          <p:nvPr>
            <p:ph type="pic" sz="quarter" idx="10"/>
          </p:nvPr>
        </p:nvSpPr>
        <p:spPr>
          <a:xfrm>
            <a:off x="0" y="0"/>
            <a:ext cx="11338560" cy="6858000"/>
          </a:xfrm>
          <a:solidFill>
            <a:schemeClr val="tx2">
              <a:lumMod val="50000"/>
            </a:schemeClr>
          </a:solidFill>
        </p:spPr>
        <p:txBody>
          <a:bodyPr rtlCol="0" anchor="t" anchorCtr="0"/>
          <a:lstStyle>
            <a:lvl1pPr marL="0" indent="0" algn="l">
              <a:buNone/>
              <a:defRPr>
                <a:solidFill>
                  <a:schemeClr val="tx2">
                    <a:lumMod val="40000"/>
                    <a:lumOff val="60000"/>
                  </a:schemeClr>
                </a:solidFill>
              </a:defRPr>
            </a:lvl1pPr>
          </a:lstStyle>
          <a:p>
            <a:pPr rtl="0"/>
            <a:endParaRPr lang="en-US"/>
          </a:p>
        </p:txBody>
      </p:sp>
      <p:sp>
        <p:nvSpPr>
          <p:cNvPr id="8" name="Picture Placeholder 11">
            <a:extLst>
              <a:ext uri="{FF2B5EF4-FFF2-40B4-BE49-F238E27FC236}">
                <a16:creationId xmlns:a16="http://schemas.microsoft.com/office/drawing/2014/main" id="{1D97B88E-FF49-D44E-B03B-C9E0E3A24864}"/>
              </a:ext>
            </a:extLst>
          </p:cNvPr>
          <p:cNvSpPr>
            <a:spLocks noGrp="1"/>
          </p:cNvSpPr>
          <p:nvPr>
            <p:ph type="pic" sz="quarter" idx="12" hasCustomPrompt="1"/>
          </p:nvPr>
        </p:nvSpPr>
        <p:spPr>
          <a:xfrm>
            <a:off x="0" y="3498979"/>
            <a:ext cx="11338560" cy="3359021"/>
          </a:xfrm>
          <a:gradFill>
            <a:gsLst>
              <a:gs pos="0">
                <a:schemeClr val="tx1">
                  <a:alpha val="0"/>
                </a:schemeClr>
              </a:gs>
              <a:gs pos="99000">
                <a:schemeClr val="tx1"/>
              </a:gs>
            </a:gsLst>
            <a:lin ang="5400000" scaled="1"/>
          </a:gradFill>
        </p:spPr>
        <p:txBody>
          <a:bodyPr rtlCol="0" anchor="b" anchorCtr="0">
            <a:normAutofit/>
          </a:bodyPr>
          <a:lstStyle>
            <a:lvl1pPr marL="0" indent="0">
              <a:buNone/>
              <a:defRPr sz="1050"/>
            </a:lvl1pPr>
          </a:lstStyle>
          <a:p>
            <a:pPr rtl="0"/>
            <a:r>
              <a:rPr lang="fr-fr"/>
              <a:t>Adjustable Gradient</a:t>
            </a:r>
          </a:p>
        </p:txBody>
      </p:sp>
      <p:sp>
        <p:nvSpPr>
          <p:cNvPr id="9" name="Text Placeholder 8">
            <a:extLst>
              <a:ext uri="{FF2B5EF4-FFF2-40B4-BE49-F238E27FC236}">
                <a16:creationId xmlns:a16="http://schemas.microsoft.com/office/drawing/2014/main" id="{39D4DA06-7E0D-2949-8108-6B20645C6A63}"/>
              </a:ext>
            </a:extLst>
          </p:cNvPr>
          <p:cNvSpPr>
            <a:spLocks noGrp="1"/>
          </p:cNvSpPr>
          <p:nvPr>
            <p:ph type="body" sz="quarter" idx="11"/>
          </p:nvPr>
        </p:nvSpPr>
        <p:spPr>
          <a:xfrm>
            <a:off x="704088" y="4141952"/>
            <a:ext cx="10147414" cy="2137549"/>
          </a:xfrm>
        </p:spPr>
        <p:txBody>
          <a:bodyPr lIns="0" tIns="0" rIns="0" bIns="0" rtlCol="0" anchor="b" anchorCtr="0"/>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rtl="0"/>
            <a:r>
              <a:rPr lang="fr-fr"/>
              <a:t>Click to edit Master text styles</a:t>
            </a:r>
          </a:p>
          <a:p>
            <a:pPr lvl="1" rtl="0"/>
            <a:r>
              <a:rPr lang="fr-fr"/>
              <a:t>Second level</a:t>
            </a:r>
          </a:p>
          <a:p>
            <a:pPr lvl="2" rtl="0"/>
            <a:r>
              <a:rPr lang="fr-fr"/>
              <a:t>Third level</a:t>
            </a:r>
          </a:p>
          <a:p>
            <a:pPr lvl="3" rtl="0"/>
            <a:r>
              <a:rPr lang="fr-fr"/>
              <a:t>Fourth level</a:t>
            </a:r>
          </a:p>
          <a:p>
            <a:pPr lvl="4" rtl="0"/>
            <a:r>
              <a:rPr lang="fr-fr"/>
              <a:t>Fifth level</a:t>
            </a:r>
          </a:p>
        </p:txBody>
      </p:sp>
    </p:spTree>
    <p:extLst>
      <p:ext uri="{BB962C8B-B14F-4D97-AF65-F5344CB8AC3E}">
        <p14:creationId xmlns:p14="http://schemas.microsoft.com/office/powerpoint/2010/main" val="422861270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_Section Header">
    <p:bg>
      <p:bgPr>
        <a:solidFill>
          <a:srgbClr val="BB913C"/>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754C9B3-9621-F54C-BACC-608785EE95D4}"/>
              </a:ext>
            </a:extLst>
          </p:cNvPr>
          <p:cNvSpPr>
            <a:spLocks noGrp="1"/>
          </p:cNvSpPr>
          <p:nvPr>
            <p:ph type="title"/>
          </p:nvPr>
        </p:nvSpPr>
        <p:spPr>
          <a:xfrm>
            <a:off x="704083" y="1221650"/>
            <a:ext cx="10080457" cy="2743200"/>
          </a:xfrm>
        </p:spPr>
        <p:txBody>
          <a:bodyPr rtlCol="0" anchor="b">
            <a:normAutofit/>
          </a:bodyPr>
          <a:lstStyle>
            <a:lvl1pPr>
              <a:defRPr sz="4800">
                <a:solidFill>
                  <a:schemeClr val="bg1"/>
                </a:solidFill>
              </a:defRPr>
            </a:lvl1pPr>
          </a:lstStyle>
          <a:p>
            <a:pPr rtl="0"/>
            <a:r>
              <a:rPr lang="fr-fr"/>
              <a:t>Click to edit Master title style</a:t>
            </a:r>
          </a:p>
        </p:txBody>
      </p:sp>
      <p:pic>
        <p:nvPicPr>
          <p:cNvPr id="10" name="Graphic 9">
            <a:extLst>
              <a:ext uri="{FF2B5EF4-FFF2-40B4-BE49-F238E27FC236}">
                <a16:creationId xmlns:a16="http://schemas.microsoft.com/office/drawing/2014/main" id="{FA56BF86-C950-DA43-A6C0-902DAE896826}"/>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04089" y="6055076"/>
            <a:ext cx="539656" cy="510005"/>
          </a:xfrm>
          <a:prstGeom prst="rect">
            <a:avLst/>
          </a:prstGeom>
        </p:spPr>
      </p:pic>
      <p:sp>
        <p:nvSpPr>
          <p:cNvPr id="3" name="Rectangle 2">
            <a:extLst>
              <a:ext uri="{FF2B5EF4-FFF2-40B4-BE49-F238E27FC236}">
                <a16:creationId xmlns:a16="http://schemas.microsoft.com/office/drawing/2014/main" id="{04EE59D2-07CC-B047-BF44-AC9D6DD5B748}"/>
              </a:ext>
            </a:extLst>
          </p:cNvPr>
          <p:cNvSpPr/>
          <p:nvPr userDrawn="1"/>
        </p:nvSpPr>
        <p:spPr>
          <a:xfrm>
            <a:off x="11338560" y="0"/>
            <a:ext cx="853440" cy="68580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b="0" i="0">
              <a:latin typeface="Avenir Book" panose="02000503020000020003" pitchFamily="2" charset="0"/>
            </a:endParaRPr>
          </a:p>
        </p:txBody>
      </p:sp>
    </p:spTree>
    <p:extLst>
      <p:ext uri="{BB962C8B-B14F-4D97-AF65-F5344CB8AC3E}">
        <p14:creationId xmlns:p14="http://schemas.microsoft.com/office/powerpoint/2010/main" val="385276654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3_Section Header">
    <p:bg>
      <p:bgPr>
        <a:solidFill>
          <a:srgbClr val="BB913C"/>
        </a:solidFill>
        <a:effectLst/>
      </p:bgPr>
    </p:bg>
    <p:spTree>
      <p:nvGrpSpPr>
        <p:cNvPr id="1" name=""/>
        <p:cNvGrpSpPr/>
        <p:nvPr/>
      </p:nvGrpSpPr>
      <p:grpSpPr>
        <a:xfrm>
          <a:off x="0" y="0"/>
          <a:ext cx="0" cy="0"/>
          <a:chOff x="0" y="0"/>
          <a:chExt cx="0" cy="0"/>
        </a:xfrm>
      </p:grpSpPr>
      <p:sp>
        <p:nvSpPr>
          <p:cNvPr id="7" name="Picture Placeholder 4">
            <a:extLst>
              <a:ext uri="{FF2B5EF4-FFF2-40B4-BE49-F238E27FC236}">
                <a16:creationId xmlns:a16="http://schemas.microsoft.com/office/drawing/2014/main" id="{D09579D9-5084-144F-A45F-F85CF03AFD6A}"/>
              </a:ext>
            </a:extLst>
          </p:cNvPr>
          <p:cNvSpPr>
            <a:spLocks noGrp="1"/>
          </p:cNvSpPr>
          <p:nvPr>
            <p:ph type="pic" sz="quarter" idx="10"/>
          </p:nvPr>
        </p:nvSpPr>
        <p:spPr>
          <a:xfrm>
            <a:off x="0" y="0"/>
            <a:ext cx="11338560" cy="6858000"/>
          </a:xfrm>
          <a:solidFill>
            <a:schemeClr val="accent4">
              <a:lumMod val="50000"/>
            </a:schemeClr>
          </a:solidFill>
        </p:spPr>
        <p:txBody>
          <a:bodyPr rtlCol="0" anchor="t" anchorCtr="0"/>
          <a:lstStyle>
            <a:lvl1pPr marL="0" indent="0" algn="l">
              <a:buNone/>
              <a:defRPr>
                <a:solidFill>
                  <a:schemeClr val="accent4">
                    <a:lumMod val="20000"/>
                    <a:lumOff val="80000"/>
                  </a:schemeClr>
                </a:solidFill>
              </a:defRPr>
            </a:lvl1pPr>
          </a:lstStyle>
          <a:p>
            <a:pPr rtl="0"/>
            <a:endParaRPr lang="en-US"/>
          </a:p>
        </p:txBody>
      </p:sp>
      <p:sp>
        <p:nvSpPr>
          <p:cNvPr id="8" name="Picture Placeholder 11">
            <a:extLst>
              <a:ext uri="{FF2B5EF4-FFF2-40B4-BE49-F238E27FC236}">
                <a16:creationId xmlns:a16="http://schemas.microsoft.com/office/drawing/2014/main" id="{C4225E05-D934-C44D-B11F-CD3575A10947}"/>
              </a:ext>
            </a:extLst>
          </p:cNvPr>
          <p:cNvSpPr>
            <a:spLocks noGrp="1"/>
          </p:cNvSpPr>
          <p:nvPr>
            <p:ph type="pic" sz="quarter" idx="12" hasCustomPrompt="1"/>
          </p:nvPr>
        </p:nvSpPr>
        <p:spPr>
          <a:xfrm>
            <a:off x="0" y="3498979"/>
            <a:ext cx="11338560" cy="3359021"/>
          </a:xfrm>
          <a:gradFill>
            <a:gsLst>
              <a:gs pos="0">
                <a:schemeClr val="tx1">
                  <a:alpha val="0"/>
                </a:schemeClr>
              </a:gs>
              <a:gs pos="99000">
                <a:schemeClr val="tx1"/>
              </a:gs>
            </a:gsLst>
            <a:lin ang="5400000" scaled="1"/>
          </a:gradFill>
        </p:spPr>
        <p:txBody>
          <a:bodyPr rtlCol="0" anchor="b" anchorCtr="0">
            <a:normAutofit/>
          </a:bodyPr>
          <a:lstStyle>
            <a:lvl1pPr marL="0" indent="0">
              <a:buNone/>
              <a:defRPr sz="1050"/>
            </a:lvl1pPr>
          </a:lstStyle>
          <a:p>
            <a:pPr rtl="0"/>
            <a:r>
              <a:rPr lang="fr-fr"/>
              <a:t>Adjustable Gradient</a:t>
            </a:r>
          </a:p>
        </p:txBody>
      </p:sp>
      <p:sp>
        <p:nvSpPr>
          <p:cNvPr id="9" name="Text Placeholder 8">
            <a:extLst>
              <a:ext uri="{FF2B5EF4-FFF2-40B4-BE49-F238E27FC236}">
                <a16:creationId xmlns:a16="http://schemas.microsoft.com/office/drawing/2014/main" id="{CAE2BCA6-4968-FC47-B85A-BC970BBB9EF3}"/>
              </a:ext>
            </a:extLst>
          </p:cNvPr>
          <p:cNvSpPr>
            <a:spLocks noGrp="1"/>
          </p:cNvSpPr>
          <p:nvPr>
            <p:ph type="body" sz="quarter" idx="11"/>
          </p:nvPr>
        </p:nvSpPr>
        <p:spPr>
          <a:xfrm>
            <a:off x="704088" y="4141952"/>
            <a:ext cx="10147414" cy="2137549"/>
          </a:xfrm>
        </p:spPr>
        <p:txBody>
          <a:bodyPr lIns="0" tIns="0" rIns="0" bIns="0" rtlCol="0" anchor="b" anchorCtr="0"/>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rtl="0"/>
            <a:r>
              <a:rPr lang="fr-fr"/>
              <a:t>Click to edit Master text styles</a:t>
            </a:r>
          </a:p>
          <a:p>
            <a:pPr lvl="1" rtl="0"/>
            <a:r>
              <a:rPr lang="fr-fr"/>
              <a:t>Second level</a:t>
            </a:r>
          </a:p>
          <a:p>
            <a:pPr lvl="2" rtl="0"/>
            <a:r>
              <a:rPr lang="fr-fr"/>
              <a:t>Third level</a:t>
            </a:r>
          </a:p>
          <a:p>
            <a:pPr lvl="3" rtl="0"/>
            <a:r>
              <a:rPr lang="fr-fr"/>
              <a:t>Fourth level</a:t>
            </a:r>
          </a:p>
          <a:p>
            <a:pPr lvl="4" rtl="0"/>
            <a:r>
              <a:rPr lang="fr-fr"/>
              <a:t>Fifth level</a:t>
            </a:r>
          </a:p>
        </p:txBody>
      </p:sp>
    </p:spTree>
    <p:extLst>
      <p:ext uri="{BB962C8B-B14F-4D97-AF65-F5344CB8AC3E}">
        <p14:creationId xmlns:p14="http://schemas.microsoft.com/office/powerpoint/2010/main" val="25046277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7_Section Header">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FD48E74-DED2-0544-B353-77169B052497}"/>
              </a:ext>
            </a:extLst>
          </p:cNvPr>
          <p:cNvSpPr/>
          <p:nvPr userDrawn="1"/>
        </p:nvSpPr>
        <p:spPr>
          <a:xfrm>
            <a:off x="0" y="3557016"/>
            <a:ext cx="12192000" cy="3300984"/>
          </a:xfrm>
          <a:prstGeom prst="rect">
            <a:avLst/>
          </a:prstGeom>
          <a:solidFill>
            <a:schemeClr val="accent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b="0" i="0">
              <a:latin typeface="Avenir Book" panose="02000503020000020003" pitchFamily="2" charset="0"/>
            </a:endParaRPr>
          </a:p>
        </p:txBody>
      </p:sp>
      <p:sp>
        <p:nvSpPr>
          <p:cNvPr id="2" name="Title 1">
            <a:extLst>
              <a:ext uri="{FF2B5EF4-FFF2-40B4-BE49-F238E27FC236}">
                <a16:creationId xmlns:a16="http://schemas.microsoft.com/office/drawing/2014/main" id="{E8C8D23C-6E02-B240-8D91-867DE3E81519}"/>
              </a:ext>
            </a:extLst>
          </p:cNvPr>
          <p:cNvSpPr>
            <a:spLocks noGrp="1"/>
          </p:cNvSpPr>
          <p:nvPr>
            <p:ph type="title"/>
          </p:nvPr>
        </p:nvSpPr>
        <p:spPr>
          <a:xfrm>
            <a:off x="4919471" y="1475150"/>
            <a:ext cx="6644999" cy="1953850"/>
          </a:xfrm>
        </p:spPr>
        <p:txBody>
          <a:bodyPr lIns="0" tIns="0" rIns="0" bIns="0" rtlCol="0" anchor="b">
            <a:normAutofit/>
          </a:bodyPr>
          <a:lstStyle>
            <a:lvl1pPr>
              <a:defRPr sz="3200" b="0">
                <a:solidFill>
                  <a:schemeClr val="accent2"/>
                </a:solidFill>
              </a:defRPr>
            </a:lvl1pPr>
          </a:lstStyle>
          <a:p>
            <a:pPr rtl="0"/>
            <a:r>
              <a:rPr lang="fr-fr"/>
              <a:t>Click to edit Master title style</a:t>
            </a:r>
          </a:p>
        </p:txBody>
      </p:sp>
      <p:sp>
        <p:nvSpPr>
          <p:cNvPr id="10" name="Text Placeholder 9">
            <a:extLst>
              <a:ext uri="{FF2B5EF4-FFF2-40B4-BE49-F238E27FC236}">
                <a16:creationId xmlns:a16="http://schemas.microsoft.com/office/drawing/2014/main" id="{5C653763-9A04-284C-AB6A-16F153BB58FA}"/>
              </a:ext>
            </a:extLst>
          </p:cNvPr>
          <p:cNvSpPr>
            <a:spLocks noGrp="1"/>
          </p:cNvSpPr>
          <p:nvPr>
            <p:ph type="body" sz="quarter" idx="10"/>
          </p:nvPr>
        </p:nvSpPr>
        <p:spPr>
          <a:xfrm>
            <a:off x="4919217" y="3703319"/>
            <a:ext cx="6644999" cy="1935563"/>
          </a:xfrm>
        </p:spPr>
        <p:txBody>
          <a:bodyPr lIns="0" tIns="0" rIns="0" bIns="0" rtlCol="0">
            <a:noAutofit/>
          </a:bodyPr>
          <a:lstStyle>
            <a:lvl1pPr marL="7938" indent="0">
              <a:lnSpc>
                <a:spcPct val="140000"/>
              </a:lnSpc>
              <a:spcAft>
                <a:spcPts val="800"/>
              </a:spcAft>
              <a:buNone/>
              <a:tabLst/>
              <a:defRPr sz="1200"/>
            </a:lvl1pPr>
            <a:lvl2pPr marL="7938" indent="0">
              <a:lnSpc>
                <a:spcPct val="140000"/>
              </a:lnSpc>
              <a:spcAft>
                <a:spcPts val="800"/>
              </a:spcAft>
              <a:buNone/>
              <a:tabLst/>
              <a:defRPr sz="1100"/>
            </a:lvl2pPr>
            <a:lvl3pPr marL="7938" indent="0">
              <a:lnSpc>
                <a:spcPct val="140000"/>
              </a:lnSpc>
              <a:spcAft>
                <a:spcPts val="800"/>
              </a:spcAft>
              <a:buNone/>
              <a:tabLst/>
              <a:defRPr sz="1050"/>
            </a:lvl3pPr>
            <a:lvl4pPr marL="7938" indent="0">
              <a:lnSpc>
                <a:spcPct val="140000"/>
              </a:lnSpc>
              <a:spcAft>
                <a:spcPts val="800"/>
              </a:spcAft>
              <a:buNone/>
              <a:tabLst/>
              <a:defRPr sz="1000"/>
            </a:lvl4pPr>
            <a:lvl5pPr marL="7938" indent="0">
              <a:lnSpc>
                <a:spcPct val="140000"/>
              </a:lnSpc>
              <a:spcAft>
                <a:spcPts val="800"/>
              </a:spcAft>
              <a:buNone/>
              <a:tabLst/>
              <a:defRPr sz="1000"/>
            </a:lvl5pPr>
          </a:lstStyle>
          <a:p>
            <a:pPr lvl="0" rtl="0"/>
            <a:r>
              <a:rPr lang="fr-fr"/>
              <a:t>Click to edit Master text styles</a:t>
            </a:r>
          </a:p>
          <a:p>
            <a:pPr lvl="1" rtl="0"/>
            <a:r>
              <a:rPr lang="fr-fr"/>
              <a:t>Second level</a:t>
            </a:r>
          </a:p>
          <a:p>
            <a:pPr lvl="2" rtl="0"/>
            <a:r>
              <a:rPr lang="fr-fr"/>
              <a:t>Third level</a:t>
            </a:r>
          </a:p>
          <a:p>
            <a:pPr lvl="3" rtl="0"/>
            <a:r>
              <a:rPr lang="fr-fr"/>
              <a:t>Fourth level</a:t>
            </a:r>
          </a:p>
          <a:p>
            <a:pPr lvl="4" rtl="0"/>
            <a:r>
              <a:rPr lang="fr-fr"/>
              <a:t>Fifth level</a:t>
            </a:r>
          </a:p>
        </p:txBody>
      </p:sp>
      <p:sp>
        <p:nvSpPr>
          <p:cNvPr id="12" name="Picture Placeholder 11">
            <a:extLst>
              <a:ext uri="{FF2B5EF4-FFF2-40B4-BE49-F238E27FC236}">
                <a16:creationId xmlns:a16="http://schemas.microsoft.com/office/drawing/2014/main" id="{F90A1ED7-4B90-A448-A39E-01ABB52C6C29}"/>
              </a:ext>
            </a:extLst>
          </p:cNvPr>
          <p:cNvSpPr>
            <a:spLocks noGrp="1"/>
          </p:cNvSpPr>
          <p:nvPr>
            <p:ph type="pic" sz="quarter" idx="11"/>
          </p:nvPr>
        </p:nvSpPr>
        <p:spPr>
          <a:xfrm>
            <a:off x="704089" y="1475150"/>
            <a:ext cx="3593591" cy="4163732"/>
          </a:xfrm>
          <a:solidFill>
            <a:schemeClr val="tx2"/>
          </a:solidFill>
        </p:spPr>
        <p:txBody>
          <a:bodyPr rtlCol="0" anchor="ctr" anchorCtr="0">
            <a:normAutofit/>
          </a:bodyPr>
          <a:lstStyle>
            <a:lvl1pPr marL="7938" indent="-7938" algn="ctr">
              <a:buNone/>
              <a:tabLst/>
              <a:defRPr sz="1600">
                <a:solidFill>
                  <a:schemeClr val="bg1"/>
                </a:solidFill>
              </a:defRPr>
            </a:lvl1pPr>
          </a:lstStyle>
          <a:p>
            <a:pPr rtl="0"/>
            <a:endParaRPr lang="en-US"/>
          </a:p>
        </p:txBody>
      </p:sp>
      <p:pic>
        <p:nvPicPr>
          <p:cNvPr id="14" name="Graphic 5">
            <a:extLst>
              <a:ext uri="{FF2B5EF4-FFF2-40B4-BE49-F238E27FC236}">
                <a16:creationId xmlns:a16="http://schemas.microsoft.com/office/drawing/2014/main" id="{4092FD95-284F-0C4F-80F2-066F1A14CAE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Tree>
    <p:extLst>
      <p:ext uri="{BB962C8B-B14F-4D97-AF65-F5344CB8AC3E}">
        <p14:creationId xmlns:p14="http://schemas.microsoft.com/office/powerpoint/2010/main" val="17457724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8_Section Header">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FD48E74-DED2-0544-B353-77169B052497}"/>
              </a:ext>
            </a:extLst>
          </p:cNvPr>
          <p:cNvSpPr/>
          <p:nvPr userDrawn="1"/>
        </p:nvSpPr>
        <p:spPr>
          <a:xfrm>
            <a:off x="0" y="2755404"/>
            <a:ext cx="12192000" cy="4102595"/>
          </a:xfrm>
          <a:prstGeom prst="rect">
            <a:avLst/>
          </a:prstGeom>
          <a:solidFill>
            <a:schemeClr val="tx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b="0" i="0">
              <a:latin typeface="Avenir Book" panose="02000503020000020003" pitchFamily="2" charset="0"/>
            </a:endParaRPr>
          </a:p>
        </p:txBody>
      </p:sp>
      <p:sp>
        <p:nvSpPr>
          <p:cNvPr id="2" name="Title 1">
            <a:extLst>
              <a:ext uri="{FF2B5EF4-FFF2-40B4-BE49-F238E27FC236}">
                <a16:creationId xmlns:a16="http://schemas.microsoft.com/office/drawing/2014/main" id="{E8C8D23C-6E02-B240-8D91-867DE3E81519}"/>
              </a:ext>
            </a:extLst>
          </p:cNvPr>
          <p:cNvSpPr>
            <a:spLocks noGrp="1"/>
          </p:cNvSpPr>
          <p:nvPr>
            <p:ph type="title"/>
          </p:nvPr>
        </p:nvSpPr>
        <p:spPr>
          <a:xfrm>
            <a:off x="4919471" y="1130299"/>
            <a:ext cx="6644999" cy="1369073"/>
          </a:xfrm>
        </p:spPr>
        <p:txBody>
          <a:bodyPr lIns="0" tIns="0" rIns="0" bIns="0" rtlCol="0" anchor="b">
            <a:normAutofit/>
          </a:bodyPr>
          <a:lstStyle>
            <a:lvl1pPr>
              <a:defRPr sz="3200" b="0">
                <a:solidFill>
                  <a:schemeClr val="accent1"/>
                </a:solidFill>
              </a:defRPr>
            </a:lvl1pPr>
          </a:lstStyle>
          <a:p>
            <a:pPr rtl="0"/>
            <a:r>
              <a:rPr lang="fr-fr"/>
              <a:t>Click to edit Master title style</a:t>
            </a:r>
          </a:p>
        </p:txBody>
      </p:sp>
      <p:sp>
        <p:nvSpPr>
          <p:cNvPr id="10" name="Text Placeholder 9">
            <a:extLst>
              <a:ext uri="{FF2B5EF4-FFF2-40B4-BE49-F238E27FC236}">
                <a16:creationId xmlns:a16="http://schemas.microsoft.com/office/drawing/2014/main" id="{5C653763-9A04-284C-AB6A-16F153BB58FA}"/>
              </a:ext>
            </a:extLst>
          </p:cNvPr>
          <p:cNvSpPr>
            <a:spLocks noGrp="1"/>
          </p:cNvSpPr>
          <p:nvPr>
            <p:ph type="body" sz="quarter" idx="10"/>
          </p:nvPr>
        </p:nvSpPr>
        <p:spPr>
          <a:xfrm>
            <a:off x="4919217" y="2992176"/>
            <a:ext cx="6644999" cy="2694562"/>
          </a:xfrm>
        </p:spPr>
        <p:txBody>
          <a:bodyPr lIns="0" tIns="0" rIns="0" bIns="0" rtlCol="0">
            <a:noAutofit/>
          </a:bodyPr>
          <a:lstStyle>
            <a:lvl1pPr marL="350838" indent="-342900">
              <a:lnSpc>
                <a:spcPct val="120000"/>
              </a:lnSpc>
              <a:spcAft>
                <a:spcPts val="600"/>
              </a:spcAft>
              <a:buFont typeface="Arial" panose="020B0604020202020204" pitchFamily="34" charset="0"/>
              <a:buChar char="•"/>
              <a:tabLst/>
              <a:defRPr sz="2400"/>
            </a:lvl1pPr>
            <a:lvl2pPr marL="7938" indent="0">
              <a:lnSpc>
                <a:spcPct val="120000"/>
              </a:lnSpc>
              <a:spcAft>
                <a:spcPts val="600"/>
              </a:spcAft>
              <a:buNone/>
              <a:tabLst/>
              <a:defRPr sz="2000"/>
            </a:lvl2pPr>
            <a:lvl3pPr marL="7938" indent="0">
              <a:lnSpc>
                <a:spcPct val="120000"/>
              </a:lnSpc>
              <a:spcAft>
                <a:spcPts val="600"/>
              </a:spcAft>
              <a:buNone/>
              <a:tabLst/>
              <a:defRPr sz="1800"/>
            </a:lvl3pPr>
            <a:lvl4pPr marL="7938" indent="0">
              <a:lnSpc>
                <a:spcPct val="120000"/>
              </a:lnSpc>
              <a:spcAft>
                <a:spcPts val="600"/>
              </a:spcAft>
              <a:buNone/>
              <a:tabLst/>
              <a:defRPr sz="1600"/>
            </a:lvl4pPr>
            <a:lvl5pPr marL="7938" indent="0">
              <a:lnSpc>
                <a:spcPct val="120000"/>
              </a:lnSpc>
              <a:spcAft>
                <a:spcPts val="600"/>
              </a:spcAft>
              <a:buNone/>
              <a:tabLst/>
              <a:defRPr sz="1600"/>
            </a:lvl5pPr>
          </a:lstStyle>
          <a:p>
            <a:pPr lvl="0" rtl="0"/>
            <a:r>
              <a:rPr lang="fr-fr"/>
              <a:t>Click to edit Master text styles</a:t>
            </a:r>
          </a:p>
          <a:p>
            <a:pPr lvl="1" rtl="0"/>
            <a:r>
              <a:rPr lang="fr-fr"/>
              <a:t>Second level</a:t>
            </a:r>
          </a:p>
          <a:p>
            <a:pPr lvl="2" rtl="0"/>
            <a:r>
              <a:rPr lang="fr-fr"/>
              <a:t>Third level</a:t>
            </a:r>
          </a:p>
          <a:p>
            <a:pPr lvl="3" rtl="0"/>
            <a:r>
              <a:rPr lang="fr-fr"/>
              <a:t>Fourth level</a:t>
            </a:r>
          </a:p>
          <a:p>
            <a:pPr lvl="4" rtl="0"/>
            <a:r>
              <a:rPr lang="fr-fr"/>
              <a:t>Fifth level</a:t>
            </a:r>
          </a:p>
        </p:txBody>
      </p:sp>
      <p:sp>
        <p:nvSpPr>
          <p:cNvPr id="12" name="Picture Placeholder 11">
            <a:extLst>
              <a:ext uri="{FF2B5EF4-FFF2-40B4-BE49-F238E27FC236}">
                <a16:creationId xmlns:a16="http://schemas.microsoft.com/office/drawing/2014/main" id="{F90A1ED7-4B90-A448-A39E-01ABB52C6C29}"/>
              </a:ext>
            </a:extLst>
          </p:cNvPr>
          <p:cNvSpPr>
            <a:spLocks noGrp="1"/>
          </p:cNvSpPr>
          <p:nvPr>
            <p:ph type="pic" sz="quarter" idx="11"/>
          </p:nvPr>
        </p:nvSpPr>
        <p:spPr>
          <a:xfrm>
            <a:off x="704089" y="1130300"/>
            <a:ext cx="3593591" cy="4508582"/>
          </a:xfrm>
          <a:solidFill>
            <a:schemeClr val="tx2"/>
          </a:solidFill>
        </p:spPr>
        <p:txBody>
          <a:bodyPr rtlCol="0" anchor="ctr" anchorCtr="0">
            <a:normAutofit/>
          </a:bodyPr>
          <a:lstStyle>
            <a:lvl1pPr marL="7938" indent="-7938" algn="ctr">
              <a:buNone/>
              <a:tabLst/>
              <a:defRPr sz="1600">
                <a:solidFill>
                  <a:schemeClr val="bg1"/>
                </a:solidFill>
              </a:defRPr>
            </a:lvl1pPr>
          </a:lstStyle>
          <a:p>
            <a:pPr rtl="0"/>
            <a:endParaRPr lang="en-US"/>
          </a:p>
        </p:txBody>
      </p:sp>
      <p:pic>
        <p:nvPicPr>
          <p:cNvPr id="14" name="Graphic 5">
            <a:extLst>
              <a:ext uri="{FF2B5EF4-FFF2-40B4-BE49-F238E27FC236}">
                <a16:creationId xmlns:a16="http://schemas.microsoft.com/office/drawing/2014/main" id="{4092FD95-284F-0C4F-80F2-066F1A14CAE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Tree>
    <p:extLst>
      <p:ext uri="{BB962C8B-B14F-4D97-AF65-F5344CB8AC3E}">
        <p14:creationId xmlns:p14="http://schemas.microsoft.com/office/powerpoint/2010/main" val="32930040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D2698-AB0A-1F4A-9AC4-0657E5DB97CC}"/>
              </a:ext>
            </a:extLst>
          </p:cNvPr>
          <p:cNvSpPr>
            <a:spLocks noGrp="1"/>
          </p:cNvSpPr>
          <p:nvPr>
            <p:ph type="title"/>
          </p:nvPr>
        </p:nvSpPr>
        <p:spPr>
          <a:xfrm>
            <a:off x="704088" y="292608"/>
            <a:ext cx="10783823" cy="1232906"/>
          </a:xfrm>
        </p:spPr>
        <p:txBody>
          <a:bodyPr lIns="0" tIns="0" rIns="0" bIns="0" rtlCol="0" anchor="b" anchorCtr="0">
            <a:normAutofit/>
          </a:bodyPr>
          <a:lstStyle>
            <a:lvl1pPr>
              <a:defRPr sz="4000">
                <a:solidFill>
                  <a:srgbClr val="510C76"/>
                </a:solidFill>
              </a:defRPr>
            </a:lvl1pPr>
          </a:lstStyle>
          <a:p>
            <a:pPr rtl="0"/>
            <a:r>
              <a:rPr lang="fr-fr"/>
              <a:t>Click to edit Master title style</a:t>
            </a:r>
          </a:p>
        </p:txBody>
      </p:sp>
      <p:sp>
        <p:nvSpPr>
          <p:cNvPr id="3" name="Content Placeholder 2">
            <a:extLst>
              <a:ext uri="{FF2B5EF4-FFF2-40B4-BE49-F238E27FC236}">
                <a16:creationId xmlns:a16="http://schemas.microsoft.com/office/drawing/2014/main" id="{C304DF8B-4D7D-D743-BC2A-C4D306CE3905}"/>
              </a:ext>
            </a:extLst>
          </p:cNvPr>
          <p:cNvSpPr>
            <a:spLocks noGrp="1"/>
          </p:cNvSpPr>
          <p:nvPr>
            <p:ph idx="1"/>
          </p:nvPr>
        </p:nvSpPr>
        <p:spPr>
          <a:xfrm>
            <a:off x="704089" y="1816100"/>
            <a:ext cx="10783822" cy="3944620"/>
          </a:xfrm>
        </p:spPr>
        <p:txBody>
          <a:bodyPr lIns="0" tIns="0" rIns="0" bIns="0" rtlCol="0">
            <a:normAutofit/>
          </a:bodyPr>
          <a:lstStyle>
            <a:lvl1pPr marL="0" indent="0">
              <a:lnSpc>
                <a:spcPct val="100000"/>
              </a:lnSpc>
              <a:spcBef>
                <a:spcPts val="1800"/>
              </a:spcBef>
              <a:buClr>
                <a:srgbClr val="510C76"/>
              </a:buClr>
              <a:buNone/>
              <a:defRPr sz="2400">
                <a:solidFill>
                  <a:schemeClr val="tx1"/>
                </a:solidFill>
              </a:defRPr>
            </a:lvl1pPr>
            <a:lvl2pPr marL="520700" indent="-284163">
              <a:lnSpc>
                <a:spcPct val="100000"/>
              </a:lnSpc>
              <a:spcBef>
                <a:spcPts val="600"/>
              </a:spcBef>
              <a:buClr>
                <a:srgbClr val="510C76"/>
              </a:buClr>
              <a:buFont typeface="System Font Regular"/>
              <a:buChar char="–"/>
              <a:tabLst/>
              <a:defRPr sz="2000">
                <a:solidFill>
                  <a:schemeClr val="tx1"/>
                </a:solidFill>
              </a:defRPr>
            </a:lvl2pPr>
            <a:lvl3pPr>
              <a:buClr>
                <a:srgbClr val="510C76"/>
              </a:buClr>
              <a:defRPr sz="1800">
                <a:solidFill>
                  <a:schemeClr val="tx1"/>
                </a:solidFill>
              </a:defRPr>
            </a:lvl3pPr>
            <a:lvl4pPr>
              <a:buClr>
                <a:srgbClr val="510C76"/>
              </a:buClr>
              <a:defRPr sz="1600">
                <a:solidFill>
                  <a:schemeClr val="tx1"/>
                </a:solidFill>
              </a:defRPr>
            </a:lvl4pPr>
            <a:lvl5pPr>
              <a:buClr>
                <a:srgbClr val="510C76"/>
              </a:buClr>
              <a:defRPr sz="1600">
                <a:solidFill>
                  <a:schemeClr val="tx1"/>
                </a:solidFill>
              </a:defRPr>
            </a:lvl5pPr>
          </a:lstStyle>
          <a:p>
            <a:pPr lvl="0" rtl="0"/>
            <a:r>
              <a:rPr lang="fr-fr"/>
              <a:t>Click to edit Master text styles</a:t>
            </a:r>
          </a:p>
          <a:p>
            <a:pPr lvl="1" rtl="0"/>
            <a:r>
              <a:rPr lang="fr-fr"/>
              <a:t>Second level</a:t>
            </a:r>
          </a:p>
          <a:p>
            <a:pPr lvl="2" rtl="0"/>
            <a:r>
              <a:rPr lang="fr-fr"/>
              <a:t>Third level</a:t>
            </a:r>
          </a:p>
          <a:p>
            <a:pPr lvl="3" rtl="0"/>
            <a:r>
              <a:rPr lang="fr-fr"/>
              <a:t>Fourth level</a:t>
            </a:r>
          </a:p>
          <a:p>
            <a:pPr lvl="4" rtl="0"/>
            <a:r>
              <a:rPr lang="fr-fr"/>
              <a:t>Fifth level</a:t>
            </a:r>
          </a:p>
        </p:txBody>
      </p:sp>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77015" y="6128172"/>
            <a:ext cx="310896" cy="365125"/>
          </a:xfrm>
        </p:spPr>
        <p:txBody>
          <a:bodyPr lIns="0" tIns="0" rIns="0" bIns="0" rtlCol="0"/>
          <a:lstStyle>
            <a:lvl1pPr algn="r">
              <a:defRPr sz="1050">
                <a:solidFill>
                  <a:schemeClr val="bg2">
                    <a:lumMod val="75000"/>
                  </a:schemeClr>
                </a:solidFill>
              </a:defRPr>
            </a:lvl1pPr>
          </a:lstStyle>
          <a:p>
            <a:pPr algn="r" rtl="0"/>
            <a:fld id="{C4B37875-7933-F345-AE65-E0AB5E984F8B}" type="slidenum">
              <a:rPr lang="en-US" smtClean="0"/>
              <a:pPr algn="r"/>
              <a:t>‹#›</a:t>
            </a:fld>
            <a:endParaRPr lang="en-US"/>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5" name="Text Placeholder 4">
            <a:extLst>
              <a:ext uri="{FF2B5EF4-FFF2-40B4-BE49-F238E27FC236}">
                <a16:creationId xmlns:a16="http://schemas.microsoft.com/office/drawing/2014/main" id="{C54AECF5-0324-684F-97CB-9BF3F5215C68}"/>
              </a:ext>
            </a:extLst>
          </p:cNvPr>
          <p:cNvSpPr>
            <a:spLocks noGrp="1"/>
          </p:cNvSpPr>
          <p:nvPr>
            <p:ph type="body" sz="quarter" idx="13"/>
          </p:nvPr>
        </p:nvSpPr>
        <p:spPr>
          <a:xfrm>
            <a:off x="1381876" y="6125192"/>
            <a:ext cx="5905044" cy="365760"/>
          </a:xfrm>
        </p:spPr>
        <p:txBody>
          <a:bodyPr lIns="0" tIns="0" rIns="0" bIns="0" rtlCol="0" anchor="ctr" anchorCtr="0"/>
          <a:lstStyle>
            <a:lvl1pPr marL="7938" indent="-7938">
              <a:lnSpc>
                <a:spcPct val="110000"/>
              </a:lnSpc>
              <a:buNone/>
              <a:tabLst/>
              <a:defRPr sz="1050">
                <a:solidFill>
                  <a:schemeClr val="tx1"/>
                </a:solidFill>
              </a:defRPr>
            </a:lvl1pPr>
          </a:lstStyle>
          <a:p>
            <a:pPr lvl="0" rtl="0"/>
            <a:r>
              <a:rPr lang="fr-fr"/>
              <a:t>Click to edit Master text styles</a:t>
            </a:r>
          </a:p>
        </p:txBody>
      </p:sp>
    </p:spTree>
    <p:extLst>
      <p:ext uri="{BB962C8B-B14F-4D97-AF65-F5344CB8AC3E}">
        <p14:creationId xmlns:p14="http://schemas.microsoft.com/office/powerpoint/2010/main" val="15495824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6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D2698-AB0A-1F4A-9AC4-0657E5DB97CC}"/>
              </a:ext>
            </a:extLst>
          </p:cNvPr>
          <p:cNvSpPr>
            <a:spLocks noGrp="1"/>
          </p:cNvSpPr>
          <p:nvPr>
            <p:ph type="title"/>
          </p:nvPr>
        </p:nvSpPr>
        <p:spPr>
          <a:xfrm>
            <a:off x="704088" y="292608"/>
            <a:ext cx="10783823" cy="1232906"/>
          </a:xfrm>
        </p:spPr>
        <p:txBody>
          <a:bodyPr lIns="0" tIns="0" rIns="0" bIns="0" rtlCol="0" anchor="b" anchorCtr="0">
            <a:normAutofit/>
          </a:bodyPr>
          <a:lstStyle>
            <a:lvl1pPr>
              <a:defRPr sz="4000">
                <a:solidFill>
                  <a:schemeClr val="accent2"/>
                </a:solidFill>
              </a:defRPr>
            </a:lvl1pPr>
          </a:lstStyle>
          <a:p>
            <a:pPr rtl="0"/>
            <a:r>
              <a:rPr lang="fr-fr"/>
              <a:t>Click to edit Master title style</a:t>
            </a:r>
          </a:p>
        </p:txBody>
      </p:sp>
      <p:sp>
        <p:nvSpPr>
          <p:cNvPr id="3" name="Content Placeholder 2">
            <a:extLst>
              <a:ext uri="{FF2B5EF4-FFF2-40B4-BE49-F238E27FC236}">
                <a16:creationId xmlns:a16="http://schemas.microsoft.com/office/drawing/2014/main" id="{C304DF8B-4D7D-D743-BC2A-C4D306CE3905}"/>
              </a:ext>
            </a:extLst>
          </p:cNvPr>
          <p:cNvSpPr>
            <a:spLocks noGrp="1"/>
          </p:cNvSpPr>
          <p:nvPr>
            <p:ph idx="1"/>
          </p:nvPr>
        </p:nvSpPr>
        <p:spPr>
          <a:xfrm>
            <a:off x="704089" y="1816100"/>
            <a:ext cx="10783822" cy="3944620"/>
          </a:xfrm>
        </p:spPr>
        <p:txBody>
          <a:bodyPr lIns="0" tIns="0" rIns="0" bIns="0" rtlCol="0">
            <a:normAutofit/>
          </a:bodyPr>
          <a:lstStyle>
            <a:lvl1pPr marL="0" indent="0">
              <a:lnSpc>
                <a:spcPct val="100000"/>
              </a:lnSpc>
              <a:spcBef>
                <a:spcPts val="1800"/>
              </a:spcBef>
              <a:spcAft>
                <a:spcPts val="600"/>
              </a:spcAft>
              <a:buClr>
                <a:srgbClr val="510C76"/>
              </a:buClr>
              <a:buNone/>
              <a:defRPr sz="2400">
                <a:solidFill>
                  <a:schemeClr val="tx1"/>
                </a:solidFill>
              </a:defRPr>
            </a:lvl1pPr>
            <a:lvl2pPr marL="346075" indent="-333375">
              <a:lnSpc>
                <a:spcPct val="100000"/>
              </a:lnSpc>
              <a:spcBef>
                <a:spcPts val="600"/>
              </a:spcBef>
              <a:spcAft>
                <a:spcPts val="600"/>
              </a:spcAft>
              <a:buClr>
                <a:schemeClr val="accent2"/>
              </a:buClr>
              <a:buFont typeface="Arial" panose="020B0604020202020204" pitchFamily="34" charset="0"/>
              <a:buChar char="•"/>
              <a:tabLst/>
              <a:defRPr sz="2400">
                <a:solidFill>
                  <a:schemeClr val="tx1"/>
                </a:solidFill>
              </a:defRPr>
            </a:lvl2pPr>
            <a:lvl3pPr>
              <a:buClr>
                <a:schemeClr val="accent2"/>
              </a:buClr>
              <a:defRPr sz="1800">
                <a:solidFill>
                  <a:schemeClr val="tx1"/>
                </a:solidFill>
              </a:defRPr>
            </a:lvl3pPr>
            <a:lvl4pPr>
              <a:buClr>
                <a:schemeClr val="accent2"/>
              </a:buClr>
              <a:defRPr sz="1600">
                <a:solidFill>
                  <a:schemeClr val="tx1"/>
                </a:solidFill>
              </a:defRPr>
            </a:lvl4pPr>
            <a:lvl5pPr>
              <a:buClr>
                <a:schemeClr val="accent2"/>
              </a:buClr>
              <a:defRPr sz="1600">
                <a:solidFill>
                  <a:schemeClr val="tx1"/>
                </a:solidFill>
              </a:defRPr>
            </a:lvl5pPr>
          </a:lstStyle>
          <a:p>
            <a:pPr lvl="0" rtl="0"/>
            <a:r>
              <a:rPr lang="fr-fr"/>
              <a:t>Click to edit Master text styles</a:t>
            </a:r>
          </a:p>
          <a:p>
            <a:pPr lvl="1" rtl="0"/>
            <a:r>
              <a:rPr lang="fr-fr"/>
              <a:t>Second level</a:t>
            </a:r>
          </a:p>
          <a:p>
            <a:pPr lvl="2" rtl="0"/>
            <a:r>
              <a:rPr lang="fr-fr"/>
              <a:t>Third level</a:t>
            </a:r>
          </a:p>
          <a:p>
            <a:pPr lvl="3" rtl="0"/>
            <a:r>
              <a:rPr lang="fr-fr"/>
              <a:t>Fourth level</a:t>
            </a:r>
          </a:p>
          <a:p>
            <a:pPr lvl="4" rtl="0"/>
            <a:r>
              <a:rPr lang="fr-fr"/>
              <a:t>Fifth level</a:t>
            </a:r>
          </a:p>
        </p:txBody>
      </p:sp>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77015" y="6128172"/>
            <a:ext cx="310896" cy="365125"/>
          </a:xfrm>
        </p:spPr>
        <p:txBody>
          <a:bodyPr lIns="0" tIns="0" rIns="0" bIns="0" rtlCol="0"/>
          <a:lstStyle>
            <a:lvl1pPr algn="r">
              <a:defRPr sz="1050">
                <a:solidFill>
                  <a:schemeClr val="bg2">
                    <a:lumMod val="75000"/>
                  </a:schemeClr>
                </a:solidFill>
              </a:defRPr>
            </a:lvl1pPr>
          </a:lstStyle>
          <a:p>
            <a:pPr algn="r" rtl="0"/>
            <a:fld id="{C4B37875-7933-F345-AE65-E0AB5E984F8B}" type="slidenum">
              <a:rPr lang="en-US" smtClean="0"/>
              <a:pPr algn="r"/>
              <a:t>‹#›</a:t>
            </a:fld>
            <a:endParaRPr lang="en-US"/>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5" name="Text Placeholder 4">
            <a:extLst>
              <a:ext uri="{FF2B5EF4-FFF2-40B4-BE49-F238E27FC236}">
                <a16:creationId xmlns:a16="http://schemas.microsoft.com/office/drawing/2014/main" id="{C54AECF5-0324-684F-97CB-9BF3F5215C68}"/>
              </a:ext>
            </a:extLst>
          </p:cNvPr>
          <p:cNvSpPr>
            <a:spLocks noGrp="1"/>
          </p:cNvSpPr>
          <p:nvPr>
            <p:ph type="body" sz="quarter" idx="13"/>
          </p:nvPr>
        </p:nvSpPr>
        <p:spPr>
          <a:xfrm>
            <a:off x="1381875" y="6086787"/>
            <a:ext cx="9631265" cy="442570"/>
          </a:xfrm>
        </p:spPr>
        <p:txBody>
          <a:bodyPr lIns="0" tIns="0" rIns="0" bIns="0" rtlCol="0" anchor="ctr" anchorCtr="0">
            <a:normAutofit/>
          </a:bodyPr>
          <a:lstStyle>
            <a:lvl1pPr marL="7938" indent="-7938">
              <a:lnSpc>
                <a:spcPct val="110000"/>
              </a:lnSpc>
              <a:buNone/>
              <a:tabLst/>
              <a:defRPr sz="900">
                <a:solidFill>
                  <a:schemeClr val="tx1"/>
                </a:solidFill>
              </a:defRPr>
            </a:lvl1pPr>
          </a:lstStyle>
          <a:p>
            <a:pPr lvl="0" rtl="0"/>
            <a:r>
              <a:rPr lang="fr-fr"/>
              <a:t>Click to edit Master text styles</a:t>
            </a:r>
          </a:p>
        </p:txBody>
      </p:sp>
    </p:spTree>
    <p:extLst>
      <p:ext uri="{BB962C8B-B14F-4D97-AF65-F5344CB8AC3E}">
        <p14:creationId xmlns:p14="http://schemas.microsoft.com/office/powerpoint/2010/main" val="41331604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D2698-AB0A-1F4A-9AC4-0657E5DB97CC}"/>
              </a:ext>
            </a:extLst>
          </p:cNvPr>
          <p:cNvSpPr>
            <a:spLocks noGrp="1"/>
          </p:cNvSpPr>
          <p:nvPr>
            <p:ph type="title"/>
          </p:nvPr>
        </p:nvSpPr>
        <p:spPr>
          <a:xfrm>
            <a:off x="704088" y="292608"/>
            <a:ext cx="10783823" cy="1232906"/>
          </a:xfrm>
        </p:spPr>
        <p:txBody>
          <a:bodyPr lIns="0" tIns="0" rIns="0" bIns="0" rtlCol="0" anchor="b" anchorCtr="0">
            <a:normAutofit/>
          </a:bodyPr>
          <a:lstStyle>
            <a:lvl1pPr>
              <a:defRPr sz="4000">
                <a:solidFill>
                  <a:srgbClr val="510C76"/>
                </a:solidFill>
              </a:defRPr>
            </a:lvl1pPr>
          </a:lstStyle>
          <a:p>
            <a:pPr rtl="0"/>
            <a:r>
              <a:rPr lang="fr-fr"/>
              <a:t>Click to edit Master title style</a:t>
            </a:r>
          </a:p>
        </p:txBody>
      </p:sp>
      <p:sp>
        <p:nvSpPr>
          <p:cNvPr id="3" name="Content Placeholder 2">
            <a:extLst>
              <a:ext uri="{FF2B5EF4-FFF2-40B4-BE49-F238E27FC236}">
                <a16:creationId xmlns:a16="http://schemas.microsoft.com/office/drawing/2014/main" id="{C304DF8B-4D7D-D743-BC2A-C4D306CE3905}"/>
              </a:ext>
            </a:extLst>
          </p:cNvPr>
          <p:cNvSpPr>
            <a:spLocks noGrp="1"/>
          </p:cNvSpPr>
          <p:nvPr>
            <p:ph idx="1"/>
          </p:nvPr>
        </p:nvSpPr>
        <p:spPr>
          <a:xfrm>
            <a:off x="704089" y="1816100"/>
            <a:ext cx="10783822" cy="3944620"/>
          </a:xfrm>
        </p:spPr>
        <p:txBody>
          <a:bodyPr lIns="0" tIns="0" rIns="0" bIns="0" rtlCol="0">
            <a:normAutofit/>
          </a:bodyPr>
          <a:lstStyle>
            <a:lvl1pPr marL="342900" indent="-342900">
              <a:lnSpc>
                <a:spcPct val="100000"/>
              </a:lnSpc>
              <a:spcBef>
                <a:spcPts val="1800"/>
              </a:spcBef>
              <a:buClr>
                <a:srgbClr val="510C76"/>
              </a:buClr>
              <a:buFont typeface="Arial" panose="020B0604020202020204" pitchFamily="34" charset="0"/>
              <a:buChar char="•"/>
              <a:defRPr sz="2400">
                <a:solidFill>
                  <a:schemeClr val="tx1"/>
                </a:solidFill>
              </a:defRPr>
            </a:lvl1pPr>
            <a:lvl2pPr marL="520700" indent="-284163">
              <a:lnSpc>
                <a:spcPct val="100000"/>
              </a:lnSpc>
              <a:spcBef>
                <a:spcPts val="600"/>
              </a:spcBef>
              <a:buClr>
                <a:srgbClr val="510C76"/>
              </a:buClr>
              <a:buFont typeface="System Font Regular"/>
              <a:buChar char="–"/>
              <a:tabLst/>
              <a:defRPr sz="2000">
                <a:solidFill>
                  <a:schemeClr val="tx1"/>
                </a:solidFill>
              </a:defRPr>
            </a:lvl2pPr>
            <a:lvl3pPr>
              <a:buClr>
                <a:srgbClr val="510C76"/>
              </a:buClr>
              <a:defRPr sz="1800">
                <a:solidFill>
                  <a:schemeClr val="tx1"/>
                </a:solidFill>
              </a:defRPr>
            </a:lvl3pPr>
            <a:lvl4pPr>
              <a:buClr>
                <a:srgbClr val="510C76"/>
              </a:buClr>
              <a:defRPr sz="1600">
                <a:solidFill>
                  <a:schemeClr val="tx1"/>
                </a:solidFill>
              </a:defRPr>
            </a:lvl4pPr>
            <a:lvl5pPr>
              <a:buClr>
                <a:srgbClr val="510C76"/>
              </a:buClr>
              <a:defRPr sz="1600">
                <a:solidFill>
                  <a:schemeClr val="tx1"/>
                </a:solidFill>
              </a:defRPr>
            </a:lvl5pPr>
          </a:lstStyle>
          <a:p>
            <a:pPr lvl="0" rtl="0"/>
            <a:r>
              <a:rPr lang="fr-fr"/>
              <a:t>Click to edit Master text styles</a:t>
            </a:r>
          </a:p>
          <a:p>
            <a:pPr lvl="1" rtl="0"/>
            <a:r>
              <a:rPr lang="fr-fr"/>
              <a:t>Second level</a:t>
            </a:r>
          </a:p>
          <a:p>
            <a:pPr lvl="2" rtl="0"/>
            <a:r>
              <a:rPr lang="fr-fr"/>
              <a:t>Third level</a:t>
            </a:r>
          </a:p>
          <a:p>
            <a:pPr lvl="3" rtl="0"/>
            <a:r>
              <a:rPr lang="fr-fr"/>
              <a:t>Fourth level</a:t>
            </a:r>
          </a:p>
          <a:p>
            <a:pPr lvl="4" rtl="0"/>
            <a:r>
              <a:rPr lang="fr-fr"/>
              <a:t>Fifth level</a:t>
            </a:r>
          </a:p>
        </p:txBody>
      </p:sp>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77015" y="6128172"/>
            <a:ext cx="310896" cy="365125"/>
          </a:xfrm>
        </p:spPr>
        <p:txBody>
          <a:bodyPr lIns="0" tIns="0" rIns="0" bIns="0" rtlCol="0"/>
          <a:lstStyle>
            <a:lvl1pPr algn="r">
              <a:defRPr sz="1050">
                <a:solidFill>
                  <a:schemeClr val="bg2">
                    <a:lumMod val="75000"/>
                  </a:schemeClr>
                </a:solidFill>
              </a:defRPr>
            </a:lvl1pPr>
          </a:lstStyle>
          <a:p>
            <a:pPr algn="r" rtl="0"/>
            <a:fld id="{C4B37875-7933-F345-AE65-E0AB5E984F8B}" type="slidenum">
              <a:rPr lang="en-US" smtClean="0"/>
              <a:pPr algn="r"/>
              <a:t>‹#›</a:t>
            </a:fld>
            <a:endParaRPr lang="en-US"/>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5" name="Text Placeholder 4">
            <a:extLst>
              <a:ext uri="{FF2B5EF4-FFF2-40B4-BE49-F238E27FC236}">
                <a16:creationId xmlns:a16="http://schemas.microsoft.com/office/drawing/2014/main" id="{C54AECF5-0324-684F-97CB-9BF3F5215C68}"/>
              </a:ext>
            </a:extLst>
          </p:cNvPr>
          <p:cNvSpPr>
            <a:spLocks noGrp="1"/>
          </p:cNvSpPr>
          <p:nvPr>
            <p:ph type="body" sz="quarter" idx="13"/>
          </p:nvPr>
        </p:nvSpPr>
        <p:spPr>
          <a:xfrm>
            <a:off x="1381875" y="6106904"/>
            <a:ext cx="9604371" cy="402336"/>
          </a:xfrm>
        </p:spPr>
        <p:txBody>
          <a:bodyPr lIns="0" tIns="0" rIns="0" bIns="0" rtlCol="0" anchor="ctr" anchorCtr="0">
            <a:normAutofit/>
          </a:bodyPr>
          <a:lstStyle>
            <a:lvl1pPr marL="7938" indent="-7938">
              <a:lnSpc>
                <a:spcPct val="110000"/>
              </a:lnSpc>
              <a:buNone/>
              <a:tabLst/>
              <a:defRPr sz="900">
                <a:solidFill>
                  <a:schemeClr val="tx1"/>
                </a:solidFill>
              </a:defRPr>
            </a:lvl1pPr>
          </a:lstStyle>
          <a:p>
            <a:pPr lvl="0" rtl="0"/>
            <a:r>
              <a:rPr lang="fr-fr"/>
              <a:t>Click to edit Master text styles</a:t>
            </a:r>
          </a:p>
        </p:txBody>
      </p:sp>
    </p:spTree>
    <p:extLst>
      <p:ext uri="{BB962C8B-B14F-4D97-AF65-F5344CB8AC3E}">
        <p14:creationId xmlns:p14="http://schemas.microsoft.com/office/powerpoint/2010/main" val="55826834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65CFC3C-807A-BD41-B077-01B9EE343A6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fr-fr"/>
              <a:t>Click to edit Master title style</a:t>
            </a:r>
          </a:p>
        </p:txBody>
      </p:sp>
      <p:sp>
        <p:nvSpPr>
          <p:cNvPr id="3" name="Text Placeholder 2">
            <a:extLst>
              <a:ext uri="{FF2B5EF4-FFF2-40B4-BE49-F238E27FC236}">
                <a16:creationId xmlns:a16="http://schemas.microsoft.com/office/drawing/2014/main" id="{7B2C2ED9-8ECE-E54F-BD0C-E9EE2BED7C3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fr-fr"/>
              <a:t>Click to edit Master text styles</a:t>
            </a:r>
          </a:p>
          <a:p>
            <a:pPr lvl="1" rtl="0"/>
            <a:r>
              <a:rPr lang="fr-fr"/>
              <a:t>Second level</a:t>
            </a:r>
          </a:p>
          <a:p>
            <a:pPr lvl="2" rtl="0"/>
            <a:r>
              <a:rPr lang="fr-fr"/>
              <a:t>Third level</a:t>
            </a:r>
          </a:p>
          <a:p>
            <a:pPr lvl="3" rtl="0"/>
            <a:r>
              <a:rPr lang="fr-fr"/>
              <a:t>Fourth level</a:t>
            </a:r>
          </a:p>
          <a:p>
            <a:pPr lvl="4" rtl="0"/>
            <a:r>
              <a:rPr lang="fr-fr"/>
              <a:t>Fifth level</a:t>
            </a:r>
          </a:p>
        </p:txBody>
      </p:sp>
      <p:sp>
        <p:nvSpPr>
          <p:cNvPr id="4" name="Date Placeholder 3">
            <a:extLst>
              <a:ext uri="{FF2B5EF4-FFF2-40B4-BE49-F238E27FC236}">
                <a16:creationId xmlns:a16="http://schemas.microsoft.com/office/drawing/2014/main" id="{124F126B-FD4E-7A45-9946-10822FE2BE3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Avenir Book" panose="02000503020000020003" pitchFamily="2" charset="0"/>
              </a:defRPr>
            </a:lvl1pPr>
          </a:lstStyle>
          <a:p>
            <a:pPr rtl="0"/>
            <a:endParaRPr lang="en-US"/>
          </a:p>
        </p:txBody>
      </p:sp>
      <p:sp>
        <p:nvSpPr>
          <p:cNvPr id="5" name="Footer Placeholder 4">
            <a:extLst>
              <a:ext uri="{FF2B5EF4-FFF2-40B4-BE49-F238E27FC236}">
                <a16:creationId xmlns:a16="http://schemas.microsoft.com/office/drawing/2014/main" id="{1A914CBD-45D2-5346-8F80-A7CA5055AA7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Avenir Book" panose="02000503020000020003" pitchFamily="2" charset="0"/>
              </a:defRPr>
            </a:lvl1pPr>
          </a:lstStyle>
          <a:p>
            <a:pPr rtl="0"/>
            <a:endParaRPr lang="en-US"/>
          </a:p>
        </p:txBody>
      </p:sp>
      <p:sp>
        <p:nvSpPr>
          <p:cNvPr id="6" name="Slide Number Placeholder 5">
            <a:extLst>
              <a:ext uri="{FF2B5EF4-FFF2-40B4-BE49-F238E27FC236}">
                <a16:creationId xmlns:a16="http://schemas.microsoft.com/office/drawing/2014/main" id="{9F619AB0-F337-D345-89BB-619F0F1163F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Avenir Book" panose="02000503020000020003" pitchFamily="2" charset="0"/>
              </a:defRPr>
            </a:lvl1pPr>
          </a:lstStyle>
          <a:p>
            <a:pPr rtl="0"/>
            <a:fld id="{C4B37875-7933-F345-AE65-E0AB5E984F8B}" type="slidenum">
              <a:rPr lang="en-US" smtClean="0"/>
              <a:pPr/>
              <a:t>‹#›</a:t>
            </a:fld>
            <a:endParaRPr lang="en-US"/>
          </a:p>
        </p:txBody>
      </p:sp>
    </p:spTree>
    <p:extLst>
      <p:ext uri="{BB962C8B-B14F-4D97-AF65-F5344CB8AC3E}">
        <p14:creationId xmlns:p14="http://schemas.microsoft.com/office/powerpoint/2010/main" val="657769030"/>
      </p:ext>
    </p:extLst>
  </p:cSld>
  <p:clrMap bg1="lt1" tx1="dk1" bg2="lt2" tx2="dk2" accent1="accent1" accent2="accent2" accent3="accent3" accent4="accent4" accent5="accent5" accent6="accent6" hlink="hlink" folHlink="folHlink"/>
  <p:sldLayoutIdLst>
    <p:sldLayoutId id="2147483649" r:id="rId1"/>
    <p:sldLayoutId id="2147483674" r:id="rId2"/>
    <p:sldLayoutId id="2147483710" r:id="rId3"/>
    <p:sldLayoutId id="2147483651" r:id="rId4"/>
    <p:sldLayoutId id="2147483675" r:id="rId5"/>
    <p:sldLayoutId id="2147483676" r:id="rId6"/>
    <p:sldLayoutId id="2147483650" r:id="rId7"/>
    <p:sldLayoutId id="2147483707" r:id="rId8"/>
    <p:sldLayoutId id="2147483689" r:id="rId9"/>
    <p:sldLayoutId id="2147483709" r:id="rId10"/>
    <p:sldLayoutId id="2147483698" r:id="rId11"/>
    <p:sldLayoutId id="2147483688" r:id="rId12"/>
    <p:sldLayoutId id="2147483699" r:id="rId13"/>
    <p:sldLayoutId id="2147483700" r:id="rId14"/>
    <p:sldLayoutId id="2147483691" r:id="rId15"/>
    <p:sldLayoutId id="2147483692" r:id="rId16"/>
    <p:sldLayoutId id="2147483684" r:id="rId17"/>
    <p:sldLayoutId id="2147483702" r:id="rId18"/>
    <p:sldLayoutId id="2147483704" r:id="rId19"/>
    <p:sldLayoutId id="2147483682" r:id="rId20"/>
    <p:sldLayoutId id="2147483686" r:id="rId21"/>
    <p:sldLayoutId id="2147483706" r:id="rId22"/>
    <p:sldLayoutId id="2147483705" r:id="rId23"/>
    <p:sldLayoutId id="2147483703" r:id="rId24"/>
    <p:sldLayoutId id="2147483673" r:id="rId25"/>
    <p:sldLayoutId id="2147483693" r:id="rId26"/>
    <p:sldLayoutId id="2147483690" r:id="rId27"/>
    <p:sldLayoutId id="2147483672" r:id="rId28"/>
    <p:sldLayoutId id="2147483694" r:id="rId29"/>
    <p:sldLayoutId id="2147483695" r:id="rId30"/>
    <p:sldLayoutId id="2147483696" r:id="rId31"/>
    <p:sldLayoutId id="2147483697" r:id="rId32"/>
    <p:sldLayoutId id="2147483671" r:id="rId33"/>
    <p:sldLayoutId id="2147483708" r:id="rId34"/>
    <p:sldLayoutId id="2147483683" r:id="rId35"/>
    <p:sldLayoutId id="2147483685" r:id="rId36"/>
    <p:sldLayoutId id="2147483668" r:id="rId37"/>
    <p:sldLayoutId id="2147483655" r:id="rId38"/>
    <p:sldLayoutId id="2147483701" r:id="rId39"/>
    <p:sldLayoutId id="2147483669" r:id="rId40"/>
    <p:sldLayoutId id="2147483677" r:id="rId41"/>
    <p:sldLayoutId id="2147483660" r:id="rId42"/>
    <p:sldLayoutId id="2147483678" r:id="rId43"/>
    <p:sldLayoutId id="2147483661" r:id="rId44"/>
    <p:sldLayoutId id="2147483679" r:id="rId45"/>
    <p:sldLayoutId id="2147483663" r:id="rId46"/>
    <p:sldLayoutId id="2147483680" r:id="rId47"/>
    <p:sldLayoutId id="2147483662" r:id="rId48"/>
    <p:sldLayoutId id="2147483681" r:id="rId49"/>
  </p:sldLayoutIdLst>
  <p:hf hdr="0" dt="0"/>
  <p:txStyles>
    <p:titleStyle>
      <a:lvl1pPr algn="l" defTabSz="914400" rtl="0" eaLnBrk="1" latinLnBrk="0" hangingPunct="1">
        <a:lnSpc>
          <a:spcPct val="90000"/>
        </a:lnSpc>
        <a:spcBef>
          <a:spcPct val="0"/>
        </a:spcBef>
        <a:buNone/>
        <a:defRPr sz="4400" b="0" i="0" kern="1200">
          <a:solidFill>
            <a:schemeClr val="tx1"/>
          </a:solidFill>
          <a:latin typeface="Avenir Book" panose="02000503020000020003"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venir Book"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venir Book"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venir Book"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venir Book"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hyperlink" Target="https://hmhbconsortium.org/knowledge-hub/use-of-mms-for-maternal-nutrition-and-birth-outcomes-during-covid/" TargetMode="External"/><Relationship Id="rId3" Type="http://schemas.openxmlformats.org/officeDocument/2006/relationships/hyperlink" Target="https://hmhbconsortium.org/knowledge-hub/preventing-and-controlling-micronutrient-deficiencies-in-populations-affected-by-an-emergency/" TargetMode="External"/><Relationship Id="rId7" Type="http://schemas.openxmlformats.org/officeDocument/2006/relationships/hyperlink" Target="../../ADVOCACY/HMHB%20documents%20for%20GMMB/Final%20materials%20from%20GMMB/3.20"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hyperlink" Target="https://hmhbconsortium.org/knowledge-hub/who-nutritional-interventions-update-multiple-micronutrient-supplements-during-pregnancy/" TargetMode="External"/><Relationship Id="rId11" Type="http://schemas.openxmlformats.org/officeDocument/2006/relationships/hyperlink" Target="https://pubmed.ncbi.nlm.nih.gov/35466910/" TargetMode="External"/><Relationship Id="rId5" Type="http://schemas.openxmlformats.org/officeDocument/2006/relationships/hyperlink" Target="https://hmhbconsortium.org/knowledge-hub/maternal-multiple-micronutrient-supplementation-and-other-biomedical-and-socioenvironmental-influences-on-childrens-cognition-at-age-9-12-years-in-indonesia-follow-up-of-the-summit-randomis/" TargetMode="External"/><Relationship Id="rId10" Type="http://schemas.openxmlformats.org/officeDocument/2006/relationships/hyperlink" Target="https://nyaspubs.onlinelibrary.wiley.com/doi/10.1111/nyas.14756" TargetMode="External"/><Relationship Id="rId4" Type="http://schemas.openxmlformats.org/officeDocument/2006/relationships/hyperlink" Target="https://hmhbconsortium.org/knowledge-hub/modifiers-of-the-effect-of-maternal-multiple-micronutrient-supplementation-on-stillbirth-birth-outcomes-and-infant-mortality/" TargetMode="External"/><Relationship Id="rId9" Type="http://schemas.openxmlformats.org/officeDocument/2006/relationships/hyperlink" Target="https://hmhbconsortium.org/knowledge-hub/maternal-nutrition-prevention-of-malnutrition-in-women-before-and-during-pregnancy-and-while-breastfeeding/" TargetMode="External"/></Relationships>
</file>

<file path=ppt/slides/_rels/slide15.xml.rels><?xml version="1.0" encoding="UTF-8" standalone="yes"?>
<Relationships xmlns="http://schemas.openxmlformats.org/package/2006/relationships"><Relationship Id="rId8" Type="http://schemas.openxmlformats.org/officeDocument/2006/relationships/hyperlink" Target="https://hmhbconsortium.org/nn4g-commitment-guide/" TargetMode="External"/><Relationship Id="rId3" Type="http://schemas.openxmlformats.org/officeDocument/2006/relationships/hyperlink" Target="https://hmhbconsortium.org/knowledge-hub/" TargetMode="External"/><Relationship Id="rId7" Type="http://schemas.openxmlformats.org/officeDocument/2006/relationships/hyperlink" Target="https://www.youtube.com/watch?v=aJutxKwMnyw" TargetMode="External"/><Relationship Id="rId2" Type="http://schemas.openxmlformats.org/officeDocument/2006/relationships/notesSlide" Target="../notesSlides/notesSlide13.xml"/><Relationship Id="rId1" Type="http://schemas.openxmlformats.org/officeDocument/2006/relationships/slideLayout" Target="../slideLayouts/slideLayout33.xml"/><Relationship Id="rId6" Type="http://schemas.openxmlformats.org/officeDocument/2006/relationships/hyperlink" Target="https://hmhbconsortium.org/knowledge-hub/faq-and-advocacy-brief-for-inclusion-of-mms-into-the-whos-model-list-of-essential-medicines-fr/" TargetMode="External"/><Relationship Id="rId11" Type="http://schemas.openxmlformats.org/officeDocument/2006/relationships/hyperlink" Target="http://www.hmhbconsortium.org/" TargetMode="External"/><Relationship Id="rId5" Type="http://schemas.openxmlformats.org/officeDocument/2006/relationships/hyperlink" Target="https://hmhbconsortium.org/world-map/" TargetMode="External"/><Relationship Id="rId10" Type="http://schemas.openxmlformats.org/officeDocument/2006/relationships/hyperlink" Target="https://hmhbconsortium.org/maternal-nutrition-in-focus-at-figo-world-congress-21-28-october/" TargetMode="External"/><Relationship Id="rId4" Type="http://schemas.openxmlformats.org/officeDocument/2006/relationships/hyperlink" Target="https://hmhbconsortium.org/knowledge-bytes/" TargetMode="External"/><Relationship Id="rId9" Type="http://schemas.openxmlformats.org/officeDocument/2006/relationships/hyperlink" Target="https://hmhbconsortium.org/an-n4g-side-event-powering-women-promising-futures-watch-now/"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hyperlink" Target="mailto:HMHB@micronutrientforum.org" TargetMode="External"/><Relationship Id="rId7" Type="http://schemas.openxmlformats.org/officeDocument/2006/relationships/image" Target="../media/image16.svg"/><Relationship Id="rId2" Type="http://schemas.openxmlformats.org/officeDocument/2006/relationships/notesSlide" Target="../notesSlides/notesSlide2.xml"/><Relationship Id="rId1" Type="http://schemas.openxmlformats.org/officeDocument/2006/relationships/slideLayout" Target="../slideLayouts/slideLayout38.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 Id="rId9" Type="http://schemas.openxmlformats.org/officeDocument/2006/relationships/image" Target="../media/image18.svg"/></Relationships>
</file>

<file path=ppt/slides/_rels/slide3.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39.xml"/><Relationship Id="rId6" Type="http://schemas.openxmlformats.org/officeDocument/2006/relationships/image" Target="../media/image22.svg"/><Relationship Id="rId5" Type="http://schemas.openxmlformats.org/officeDocument/2006/relationships/image" Target="../media/image21.pn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2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6.xml"/></Relationships>
</file>

<file path=ppt/slides/_rels/slide7.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svg"/><Relationship Id="rId3" Type="http://schemas.openxmlformats.org/officeDocument/2006/relationships/hyperlink" Target="https://www.who.int/data/gho/data/indicators" TargetMode="External"/><Relationship Id="rId7" Type="http://schemas.openxmlformats.org/officeDocument/2006/relationships/image" Target="../media/image28.svg"/><Relationship Id="rId12"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32.xml"/><Relationship Id="rId6" Type="http://schemas.openxmlformats.org/officeDocument/2006/relationships/image" Target="../media/image27.png"/><Relationship Id="rId11" Type="http://schemas.openxmlformats.org/officeDocument/2006/relationships/image" Target="../media/image32.svg"/><Relationship Id="rId5" Type="http://schemas.openxmlformats.org/officeDocument/2006/relationships/hyperlink" Target="https://pubmed.ncbi.nlm.nih.gov/31134643/" TargetMode="External"/><Relationship Id="rId15" Type="http://schemas.openxmlformats.org/officeDocument/2006/relationships/image" Target="../media/image36.svg"/><Relationship Id="rId10" Type="http://schemas.openxmlformats.org/officeDocument/2006/relationships/image" Target="../media/image31.png"/><Relationship Id="rId4" Type="http://schemas.openxmlformats.org/officeDocument/2006/relationships/hyperlink" Target="https://www.unicef.org/media/114561/file/Maternal%20Nutrition%20Programming%20Guidance.pdf" TargetMode="External"/><Relationship Id="rId9" Type="http://schemas.openxmlformats.org/officeDocument/2006/relationships/image" Target="../media/image30.svg"/><Relationship Id="rId14" Type="http://schemas.openxmlformats.org/officeDocument/2006/relationships/image" Target="../media/image35.png"/></Relationships>
</file>

<file path=ppt/slides/_rels/slide8.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hyperlink" Target="https://www.unicef.org/media/114561/file/Maternal%20Nutrition%20Programming%20Guidance.pdf" TargetMode="External"/><Relationship Id="rId7" Type="http://schemas.openxmlformats.org/officeDocument/2006/relationships/image" Target="../media/image39.jpeg"/><Relationship Id="rId2" Type="http://schemas.openxmlformats.org/officeDocument/2006/relationships/notesSlide" Target="../notesSlides/notesSlide8.xml"/><Relationship Id="rId1" Type="http://schemas.openxmlformats.org/officeDocument/2006/relationships/slideLayout" Target="../slideLayouts/slideLayout25.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hyperlink" Target="../../ADVOCACY/HMHB%20documents%20for%20GMMB/Final%20materials%20from%20GMMB/).%20https:/doi.org/10.1038/s43016-021-00319-4"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bmcwomenshealth.biomedcentral.com/articles/10.1186/s12905-015-0189-y" TargetMode="External"/><Relationship Id="rId2" Type="http://schemas.openxmlformats.org/officeDocument/2006/relationships/notesSlide" Target="../notesSlides/notesSlide9.xml"/><Relationship Id="rId1" Type="http://schemas.openxmlformats.org/officeDocument/2006/relationships/slideLayout" Target="../slideLayouts/slideLayout18.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F3D9A-B7AE-124A-8AAC-4FA98644C89E}"/>
              </a:ext>
            </a:extLst>
          </p:cNvPr>
          <p:cNvSpPr>
            <a:spLocks noGrp="1"/>
          </p:cNvSpPr>
          <p:nvPr>
            <p:ph type="ctrTitle"/>
          </p:nvPr>
        </p:nvSpPr>
        <p:spPr>
          <a:xfrm>
            <a:off x="704089" y="1285875"/>
            <a:ext cx="6068852" cy="3200926"/>
          </a:xfrm>
        </p:spPr>
        <p:txBody>
          <a:bodyPr rtlCol="0"/>
          <a:lstStyle/>
          <a:p>
            <a:pPr rtl="0"/>
            <a:r>
              <a:rPr dirty="0" lang="fr-FR" sz="5200">
                <a:latin typeface="Avenir Book"/>
              </a:rPr>
              <a:t>Accélérer</a:t>
            </a:r>
            <a:r>
              <a:rPr dirty="0" lang="fr-fr" sz="5200">
                <a:latin typeface="Avenir Book"/>
              </a:rPr>
              <a:t> la supplémentation en micronutriments multiples</a:t>
            </a:r>
          </a:p>
        </p:txBody>
      </p:sp>
      <p:pic>
        <p:nvPicPr>
          <p:cNvPr descr="A person sitting on a bed&#10;&#10;Description automatically generated with medium confidence" id="10" name="Picture Placeholder 9">
            <a:extLst>
              <a:ext uri="{FF2B5EF4-FFF2-40B4-BE49-F238E27FC236}">
                <a16:creationId xmlns:a16="http://schemas.microsoft.com/office/drawing/2014/main" id="{425C2027-33DF-1941-93D8-A7DADDEDBEA5}"/>
              </a:ext>
            </a:extLst>
          </p:cNvPr>
          <p:cNvPicPr>
            <a:picLocks noChangeAspect="1" noGrp="1"/>
          </p:cNvPicPr>
          <p:nvPr>
            <p:ph idx="13" sz="quarter" type="pic"/>
          </p:nvPr>
        </p:nvPicPr>
        <p:blipFill rotWithShape="1">
          <a:blip cstate="screen" r:embed="rId3">
            <a:extLst>
              <a:ext uri="{28A0092B-C50C-407E-A947-70E740481C1C}">
                <a14:useLocalDpi xmlns:a14="http://schemas.microsoft.com/office/drawing/2010/main"/>
              </a:ext>
            </a:extLst>
          </a:blip>
          <a:srcRect b="39" t="39"/>
          <a:stretch/>
        </p:blipFill>
        <p:spPr/>
      </p:pic>
      <p:sp>
        <p:nvSpPr>
          <p:cNvPr id="5" name="Slide Number Placeholder 4">
            <a:extLst>
              <a:ext uri="{FF2B5EF4-FFF2-40B4-BE49-F238E27FC236}">
                <a16:creationId xmlns:a16="http://schemas.microsoft.com/office/drawing/2014/main" id="{77D0DAA4-6C61-D542-931A-59B7DB478DA2}"/>
              </a:ext>
            </a:extLst>
          </p:cNvPr>
          <p:cNvSpPr>
            <a:spLocks noGrp="1"/>
          </p:cNvSpPr>
          <p:nvPr>
            <p:ph idx="12" sz="quarter" type="sldNum"/>
          </p:nvPr>
        </p:nvSpPr>
        <p:spPr/>
        <p:txBody>
          <a:bodyPr rtlCol="0"/>
          <a:lstStyle/>
          <a:p>
            <a:pPr rtl="0"/>
            <a:fld id="{C4B37875-7933-F345-AE65-E0AB5E984F8B}" type="slidenum">
              <a:rPr lang="en-US" smtClean="0"/>
              <a:t>1</a:t>
            </a:fld>
            <a:endParaRPr lang="en-US"/>
          </a:p>
        </p:txBody>
      </p:sp>
    </p:spTree>
    <p:extLst>
      <p:ext uri="{BB962C8B-B14F-4D97-AF65-F5344CB8AC3E}">
        <p14:creationId xmlns:p14="http://schemas.microsoft.com/office/powerpoint/2010/main" val="872350979"/>
      </p:ext>
    </p:extLst>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992A682-F0A4-3A3F-B616-DE6916E1B088}"/>
              </a:ext>
            </a:extLst>
          </p:cNvPr>
          <p:cNvSpPr>
            <a:spLocks noGrp="1"/>
          </p:cNvSpPr>
          <p:nvPr>
            <p:ph idx="1"/>
          </p:nvPr>
        </p:nvSpPr>
        <p:spPr/>
        <p:txBody>
          <a:bodyPr rtlCol="0">
            <a:normAutofit/>
          </a:bodyPr>
          <a:lstStyle/>
          <a:p>
            <a:pPr rtl="0"/>
            <a:r>
              <a:rPr dirty="0" lang="fr-fr" sz="3000"/>
              <a:t>Il est possible de résoudre la malnutrition maternelle en investissant dans les femmes et en proposant un ensemble d’interventions nutritionnelles maternelles </a:t>
            </a:r>
            <a:r>
              <a:rPr dirty="0" lang="fr-FR" sz="3000"/>
              <a:t>bas</a:t>
            </a:r>
            <a:r>
              <a:rPr dirty="0" lang="fr-fr" sz="3000"/>
              <a:t>ées sur </a:t>
            </a:r>
            <a:r>
              <a:rPr dirty="0" lang="fr-FR" sz="3000"/>
              <a:t>des preuves scientifiques.</a:t>
            </a:r>
            <a:endParaRPr dirty="0" lang="fr-fr" sz="3000"/>
          </a:p>
        </p:txBody>
      </p:sp>
      <p:pic>
        <p:nvPicPr>
          <p:cNvPr descr="A picture containing person, tree, outdoor, little&#10;&#10;Description automatically generated" id="7" name="Picture Placeholder 6">
            <a:extLst>
              <a:ext uri="{FF2B5EF4-FFF2-40B4-BE49-F238E27FC236}">
                <a16:creationId xmlns:a16="http://schemas.microsoft.com/office/drawing/2014/main" id="{5DFBA33B-74D0-473A-55A5-3CA27A3970CB}"/>
              </a:ext>
            </a:extLst>
          </p:cNvPr>
          <p:cNvPicPr>
            <a:picLocks noChangeAspect="1" noGrp="1"/>
          </p:cNvPicPr>
          <p:nvPr>
            <p:ph idx="13" sz="quarter" type="pic"/>
          </p:nvPr>
        </p:nvPicPr>
        <p:blipFill>
          <a:blip r:embed="rId3"/>
          <a:srcRect l="14" r="14"/>
          <a:stretch>
            <a:fillRect/>
          </a:stretch>
        </p:blipFill>
        <p:spPr/>
      </p:pic>
    </p:spTree>
    <p:extLst>
      <p:ext uri="{BB962C8B-B14F-4D97-AF65-F5344CB8AC3E}">
        <p14:creationId xmlns:p14="http://schemas.microsoft.com/office/powerpoint/2010/main" val="3156955468"/>
      </p:ext>
    </p:extLst>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7C9A7DA9-36AF-2A97-37AF-AE2A9C1297A6}"/>
              </a:ext>
            </a:extLst>
          </p:cNvPr>
          <p:cNvSpPr>
            <a:spLocks noGrp="1"/>
          </p:cNvSpPr>
          <p:nvPr>
            <p:ph idx="1"/>
          </p:nvPr>
        </p:nvSpPr>
        <p:spPr/>
        <p:txBody>
          <a:bodyPr rtlCol="0">
            <a:normAutofit/>
          </a:bodyPr>
          <a:lstStyle/>
          <a:p>
            <a:pPr rtl="0"/>
            <a:r>
              <a:rPr dirty="0" lang="fr-fr" sz="3000"/>
              <a:t>Les suppléments de micronutriments multiples, </a:t>
            </a:r>
            <a:r>
              <a:rPr b="1" dirty="0" lang="fr-fr" sz="3000">
                <a:latin charset="0" panose="02000503020000020003" pitchFamily="2" typeface="Avenir Black"/>
              </a:rPr>
              <a:t>communément appelés </a:t>
            </a:r>
            <a:r>
              <a:rPr b="1" dirty="0" err="1" lang="fr-fr" sz="3000">
                <a:latin charset="0" panose="02000503020000020003" pitchFamily="2" typeface="Avenir Black"/>
              </a:rPr>
              <a:t>multivitamines</a:t>
            </a:r>
            <a:r>
              <a:rPr b="1" dirty="0" lang="fr-fr" sz="3000">
                <a:latin charset="0" panose="02000503020000020003" pitchFamily="2" typeface="Avenir Black"/>
              </a:rPr>
              <a:t> prénatales</a:t>
            </a:r>
            <a:r>
              <a:rPr dirty="0" lang="fr-fr" sz="3000"/>
              <a:t>, sont l’une des interventions nutritionnelles les plus efficaces pour améliorer </a:t>
            </a:r>
            <a:r>
              <a:rPr dirty="0" lang="fr-FR" sz="3000"/>
              <a:t>les résultats en matière de</a:t>
            </a:r>
            <a:r>
              <a:rPr dirty="0" lang="fr-fr" sz="3000"/>
              <a:t> santé maternelle et</a:t>
            </a:r>
            <a:r>
              <a:rPr dirty="0" lang="fr-FR" sz="3000"/>
              <a:t> à</a:t>
            </a:r>
            <a:r>
              <a:rPr dirty="0" lang="fr-fr" sz="3000"/>
              <a:t> </a:t>
            </a:r>
            <a:r>
              <a:rPr dirty="0" lang="fr-FR" sz="3000"/>
              <a:t>la naissance</a:t>
            </a:r>
            <a:endParaRPr dirty="0" lang="fr-fr" sz="3000"/>
          </a:p>
        </p:txBody>
      </p:sp>
      <p:pic>
        <p:nvPicPr>
          <p:cNvPr descr="A picture containing child, person, little&#10;&#10;Description automatically generated" id="5" name="Picture Placeholder 4">
            <a:extLst>
              <a:ext uri="{FF2B5EF4-FFF2-40B4-BE49-F238E27FC236}">
                <a16:creationId xmlns:a16="http://schemas.microsoft.com/office/drawing/2014/main" id="{D74127C5-7C80-34CA-EA68-C0515475D734}"/>
              </a:ext>
            </a:extLst>
          </p:cNvPr>
          <p:cNvPicPr>
            <a:picLocks noChangeAspect="1" noGrp="1"/>
          </p:cNvPicPr>
          <p:nvPr>
            <p:ph idx="13" sz="quarter" type="pic"/>
          </p:nvPr>
        </p:nvPicPr>
        <p:blipFill>
          <a:blip r:embed="rId3"/>
          <a:srcRect l="14" r="14"/>
          <a:stretch>
            <a:fillRect/>
          </a:stretch>
        </p:blipFill>
        <p:spPr/>
      </p:pic>
    </p:spTree>
    <p:extLst>
      <p:ext uri="{BB962C8B-B14F-4D97-AF65-F5344CB8AC3E}">
        <p14:creationId xmlns:p14="http://schemas.microsoft.com/office/powerpoint/2010/main" val="32635386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E7EFE-5C13-0D6F-9813-646EDEDF4FE0}"/>
              </a:ext>
            </a:extLst>
          </p:cNvPr>
          <p:cNvSpPr>
            <a:spLocks noGrp="1"/>
          </p:cNvSpPr>
          <p:nvPr>
            <p:ph type="title"/>
          </p:nvPr>
        </p:nvSpPr>
        <p:spPr/>
        <p:txBody>
          <a:bodyPr rtlCol="0"/>
          <a:lstStyle/>
          <a:p>
            <a:pPr rtl="0"/>
            <a:r>
              <a:rPr lang="fr-fr"/>
              <a:t>Étapes suivantes</a:t>
            </a:r>
          </a:p>
        </p:txBody>
      </p:sp>
      <p:sp>
        <p:nvSpPr>
          <p:cNvPr id="3" name="Content Placeholder 2">
            <a:extLst>
              <a:ext uri="{FF2B5EF4-FFF2-40B4-BE49-F238E27FC236}">
                <a16:creationId xmlns:a16="http://schemas.microsoft.com/office/drawing/2014/main" id="{35368B30-8429-E12A-1115-0F463BD3CB8F}"/>
              </a:ext>
            </a:extLst>
          </p:cNvPr>
          <p:cNvSpPr>
            <a:spLocks noGrp="1"/>
          </p:cNvSpPr>
          <p:nvPr>
            <p:ph idx="1"/>
          </p:nvPr>
        </p:nvSpPr>
        <p:spPr/>
        <p:txBody>
          <a:bodyPr rtlCol="0"/>
          <a:lstStyle/>
          <a:p>
            <a:pPr marL="342900" indent="-342900" rtl="0">
              <a:buFont typeface="Arial" panose="020B0604020202020204" pitchFamily="34" charset="0"/>
              <a:buChar char="•"/>
            </a:pPr>
            <a:r>
              <a:rPr lang="fr-fr" i="1" dirty="0">
                <a:solidFill>
                  <a:srgbClr val="FF0000"/>
                </a:solidFill>
              </a:rPr>
              <a:t>Diapo facultative pour ajouter l’étape suivante ou les principales leçons </a:t>
            </a:r>
            <a:r>
              <a:rPr lang="fr-FR" i="1" dirty="0">
                <a:solidFill>
                  <a:srgbClr val="FF0000"/>
                </a:solidFill>
              </a:rPr>
              <a:t>tirée</a:t>
            </a:r>
            <a:r>
              <a:rPr lang="fr-fr" i="1" dirty="0">
                <a:solidFill>
                  <a:srgbClr val="FF0000"/>
                </a:solidFill>
              </a:rPr>
              <a:t>s</a:t>
            </a:r>
          </a:p>
        </p:txBody>
      </p:sp>
      <p:sp>
        <p:nvSpPr>
          <p:cNvPr id="4" name="Slide Number Placeholder 3">
            <a:extLst>
              <a:ext uri="{FF2B5EF4-FFF2-40B4-BE49-F238E27FC236}">
                <a16:creationId xmlns:a16="http://schemas.microsoft.com/office/drawing/2014/main" id="{BEC832C1-67B2-6121-BA25-1E5D0C099C2E}"/>
              </a:ext>
            </a:extLst>
          </p:cNvPr>
          <p:cNvSpPr>
            <a:spLocks noGrp="1"/>
          </p:cNvSpPr>
          <p:nvPr>
            <p:ph type="sldNum" sz="quarter" idx="12"/>
          </p:nvPr>
        </p:nvSpPr>
        <p:spPr/>
        <p:txBody>
          <a:bodyPr rtlCol="0"/>
          <a:lstStyle/>
          <a:p>
            <a:pPr algn="r" rtl="0"/>
            <a:fld id="{C4B37875-7933-F345-AE65-E0AB5E984F8B}" type="slidenum">
              <a:rPr lang="en-US" smtClean="0"/>
              <a:pPr algn="r" rtl="0"/>
              <a:t>12</a:t>
            </a:fld>
            <a:endParaRPr lang="en-US"/>
          </a:p>
        </p:txBody>
      </p:sp>
      <p:sp>
        <p:nvSpPr>
          <p:cNvPr id="7" name="TextBox 6">
            <a:extLst>
              <a:ext uri="{FF2B5EF4-FFF2-40B4-BE49-F238E27FC236}">
                <a16:creationId xmlns:a16="http://schemas.microsoft.com/office/drawing/2014/main" id="{07E32368-581B-D4E0-C135-4161250A9CA6}"/>
              </a:ext>
            </a:extLst>
          </p:cNvPr>
          <p:cNvSpPr txBox="1"/>
          <p:nvPr/>
        </p:nvSpPr>
        <p:spPr>
          <a:xfrm>
            <a:off x="0" y="0"/>
            <a:ext cx="6377354" cy="338554"/>
          </a:xfrm>
          <a:prstGeom prst="rect">
            <a:avLst/>
          </a:prstGeom>
          <a:solidFill>
            <a:schemeClr val="accent1"/>
          </a:solidFill>
        </p:spPr>
        <p:txBody>
          <a:bodyPr wrap="square" rtlCol="0">
            <a:spAutoFit/>
          </a:bodyPr>
          <a:lstStyle/>
          <a:p>
            <a:pPr rtl="0"/>
            <a:r>
              <a:rPr lang="fr-fr" sz="1600">
                <a:solidFill>
                  <a:srgbClr val="FF0000"/>
                </a:solidFill>
              </a:rPr>
              <a:t>MODÈLE à adapter. Supprimer cet encart une fois mis à jour.</a:t>
            </a:r>
            <a:endParaRPr lang="en-CH" sz="1600">
              <a:solidFill>
                <a:srgbClr val="FF0000"/>
              </a:solidFill>
            </a:endParaRPr>
          </a:p>
        </p:txBody>
      </p:sp>
    </p:spTree>
    <p:extLst>
      <p:ext uri="{BB962C8B-B14F-4D97-AF65-F5344CB8AC3E}">
        <p14:creationId xmlns:p14="http://schemas.microsoft.com/office/powerpoint/2010/main" val="2680157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E7EFE-5C13-0D6F-9813-646EDEDF4FE0}"/>
              </a:ext>
            </a:extLst>
          </p:cNvPr>
          <p:cNvSpPr>
            <a:spLocks noGrp="1"/>
          </p:cNvSpPr>
          <p:nvPr>
            <p:ph type="title"/>
          </p:nvPr>
        </p:nvSpPr>
        <p:spPr/>
        <p:txBody>
          <a:bodyPr rtlCol="0"/>
          <a:lstStyle/>
          <a:p>
            <a:pPr rtl="0"/>
            <a:r>
              <a:rPr lang="fr-fr"/>
              <a:t>Rester en contact</a:t>
            </a:r>
          </a:p>
        </p:txBody>
      </p:sp>
      <p:sp>
        <p:nvSpPr>
          <p:cNvPr id="3" name="Content Placeholder 2">
            <a:extLst>
              <a:ext uri="{FF2B5EF4-FFF2-40B4-BE49-F238E27FC236}">
                <a16:creationId xmlns:a16="http://schemas.microsoft.com/office/drawing/2014/main" id="{35368B30-8429-E12A-1115-0F463BD3CB8F}"/>
              </a:ext>
            </a:extLst>
          </p:cNvPr>
          <p:cNvSpPr>
            <a:spLocks noGrp="1"/>
          </p:cNvSpPr>
          <p:nvPr>
            <p:ph idx="1"/>
          </p:nvPr>
        </p:nvSpPr>
        <p:spPr/>
        <p:txBody>
          <a:bodyPr rtlCol="0"/>
          <a:lstStyle/>
          <a:p>
            <a:pPr marL="342900" indent="-342900" rtl="0">
              <a:buFont typeface="Arial" panose="020B0604020202020204" pitchFamily="34" charset="0"/>
              <a:buChar char="•"/>
            </a:pPr>
            <a:r>
              <a:rPr lang="fr-fr" i="1">
                <a:solidFill>
                  <a:srgbClr val="FF0000"/>
                </a:solidFill>
              </a:rPr>
              <a:t>Diapo facultative pour ajouter l’URL du site, les identifiants sociaux et/ou l’adresse e-mail</a:t>
            </a:r>
          </a:p>
        </p:txBody>
      </p:sp>
      <p:sp>
        <p:nvSpPr>
          <p:cNvPr id="4" name="Slide Number Placeholder 3">
            <a:extLst>
              <a:ext uri="{FF2B5EF4-FFF2-40B4-BE49-F238E27FC236}">
                <a16:creationId xmlns:a16="http://schemas.microsoft.com/office/drawing/2014/main" id="{BEC832C1-67B2-6121-BA25-1E5D0C099C2E}"/>
              </a:ext>
            </a:extLst>
          </p:cNvPr>
          <p:cNvSpPr>
            <a:spLocks noGrp="1"/>
          </p:cNvSpPr>
          <p:nvPr>
            <p:ph type="sldNum" sz="quarter" idx="12"/>
          </p:nvPr>
        </p:nvSpPr>
        <p:spPr/>
        <p:txBody>
          <a:bodyPr rtlCol="0"/>
          <a:lstStyle/>
          <a:p>
            <a:pPr algn="r" rtl="0"/>
            <a:fld id="{C4B37875-7933-F345-AE65-E0AB5E984F8B}" type="slidenum">
              <a:rPr lang="en-US" smtClean="0"/>
              <a:pPr algn="r" rtl="0"/>
              <a:t>13</a:t>
            </a:fld>
            <a:endParaRPr lang="en-US"/>
          </a:p>
        </p:txBody>
      </p:sp>
      <p:sp>
        <p:nvSpPr>
          <p:cNvPr id="7" name="TextBox 6">
            <a:extLst>
              <a:ext uri="{FF2B5EF4-FFF2-40B4-BE49-F238E27FC236}">
                <a16:creationId xmlns:a16="http://schemas.microsoft.com/office/drawing/2014/main" id="{07E32368-581B-D4E0-C135-4161250A9CA6}"/>
              </a:ext>
            </a:extLst>
          </p:cNvPr>
          <p:cNvSpPr txBox="1"/>
          <p:nvPr/>
        </p:nvSpPr>
        <p:spPr>
          <a:xfrm>
            <a:off x="0" y="0"/>
            <a:ext cx="6377354" cy="338554"/>
          </a:xfrm>
          <a:prstGeom prst="rect">
            <a:avLst/>
          </a:prstGeom>
          <a:solidFill>
            <a:schemeClr val="accent1"/>
          </a:solidFill>
        </p:spPr>
        <p:txBody>
          <a:bodyPr wrap="square" rtlCol="0">
            <a:spAutoFit/>
          </a:bodyPr>
          <a:lstStyle/>
          <a:p>
            <a:pPr rtl="0"/>
            <a:r>
              <a:rPr lang="fr-fr" sz="1600">
                <a:solidFill>
                  <a:srgbClr val="FF0000"/>
                </a:solidFill>
              </a:rPr>
              <a:t>MODÈLE à adapter. Supprimer cet encart une fois mis à jour.</a:t>
            </a:r>
            <a:endParaRPr lang="en-CH" sz="1600">
              <a:solidFill>
                <a:srgbClr val="FF0000"/>
              </a:solidFill>
            </a:endParaRPr>
          </a:p>
        </p:txBody>
      </p:sp>
    </p:spTree>
    <p:extLst>
      <p:ext uri="{BB962C8B-B14F-4D97-AF65-F5344CB8AC3E}">
        <p14:creationId xmlns:p14="http://schemas.microsoft.com/office/powerpoint/2010/main" val="30864430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5474C-E7E8-8B4D-8D84-A533A0971F36}"/>
              </a:ext>
            </a:extLst>
          </p:cNvPr>
          <p:cNvSpPr>
            <a:spLocks noGrp="1"/>
          </p:cNvSpPr>
          <p:nvPr>
            <p:ph type="title"/>
          </p:nvPr>
        </p:nvSpPr>
        <p:spPr>
          <a:xfrm>
            <a:off x="704088" y="292608"/>
            <a:ext cx="10783823" cy="679849"/>
          </a:xfrm>
          <a:noFill/>
        </p:spPr>
        <p:txBody>
          <a:bodyPr rtlCol="0" anchor="b">
            <a:normAutofit/>
          </a:bodyPr>
          <a:lstStyle/>
          <a:p>
            <a:pPr rtl="0"/>
            <a:r>
              <a:rPr lang="fr-fr"/>
              <a:t>Principales publications</a:t>
            </a:r>
          </a:p>
        </p:txBody>
      </p:sp>
      <p:sp>
        <p:nvSpPr>
          <p:cNvPr id="15" name="Content Placeholder 14">
            <a:extLst>
              <a:ext uri="{FF2B5EF4-FFF2-40B4-BE49-F238E27FC236}">
                <a16:creationId xmlns:a16="http://schemas.microsoft.com/office/drawing/2014/main" id="{482DA9F4-D392-D247-A5F4-43B41B383FB4}"/>
              </a:ext>
            </a:extLst>
          </p:cNvPr>
          <p:cNvSpPr>
            <a:spLocks noGrp="1"/>
          </p:cNvSpPr>
          <p:nvPr>
            <p:ph idx="1"/>
          </p:nvPr>
        </p:nvSpPr>
        <p:spPr>
          <a:xfrm>
            <a:off x="704088" y="1197975"/>
            <a:ext cx="10783822" cy="4646335"/>
          </a:xfrm>
        </p:spPr>
        <p:txBody>
          <a:bodyPr rtlCol="0">
            <a:noAutofit/>
          </a:bodyPr>
          <a:lstStyle/>
          <a:p>
            <a:pPr marL="285750" indent="-285750">
              <a:spcBef>
                <a:spcPts val="600"/>
              </a:spcBef>
              <a:buFont typeface="Arial" panose="020B0604020202020204" pitchFamily="34" charset="0"/>
              <a:buChar char="•"/>
            </a:pPr>
            <a:r>
              <a:rPr lang="en-GB" sz="1400" dirty="0" err="1"/>
              <a:t>Bloem</a:t>
            </a:r>
            <a:r>
              <a:rPr lang="en-GB" sz="1400" dirty="0"/>
              <a:t> et al, 2007. </a:t>
            </a:r>
            <a:r>
              <a:rPr lang="en-GB" sz="1400" u="sng" dirty="0">
                <a:hlinkClick r:id="rId3"/>
              </a:rPr>
              <a:t>Preventing and controlling micronutrient deficiencies in populations affected by an emergency</a:t>
            </a:r>
            <a:r>
              <a:rPr lang="en-GB" sz="1400" dirty="0"/>
              <a:t>. WHO, WFP, UNICEF. </a:t>
            </a:r>
          </a:p>
          <a:p>
            <a:pPr marL="285750" indent="-285750">
              <a:spcBef>
                <a:spcPts val="600"/>
              </a:spcBef>
              <a:buFont typeface="Arial" panose="020B0604020202020204" pitchFamily="34" charset="0"/>
              <a:buChar char="•"/>
            </a:pPr>
            <a:r>
              <a:rPr lang="en-GB" sz="1400" dirty="0"/>
              <a:t>Smith et al, 2017.</a:t>
            </a:r>
            <a:r>
              <a:rPr lang="en-GB" sz="1400" dirty="0">
                <a:solidFill>
                  <a:srgbClr val="FF0000"/>
                </a:solidFill>
              </a:rPr>
              <a:t> </a:t>
            </a:r>
            <a:r>
              <a:rPr lang="en-GB" sz="1400" dirty="0">
                <a:hlinkClick r:id="rId4"/>
              </a:rPr>
              <a:t>Modifiers of the effect of maternal multiple micronutrient supplementation on stillbirth, birth outcomes, and infant mortality: a meta-analysis of individual patient data from 17 randomised trials in low-income and middle-income countries.</a:t>
            </a:r>
            <a:r>
              <a:rPr lang="en-GB" sz="1400" dirty="0"/>
              <a:t> Lancet Global Health. </a:t>
            </a:r>
          </a:p>
          <a:p>
            <a:pPr marL="285750" indent="-285750">
              <a:spcBef>
                <a:spcPts val="600"/>
              </a:spcBef>
              <a:buFont typeface="Arial" panose="020B0604020202020204" pitchFamily="34" charset="0"/>
              <a:buChar char="•"/>
            </a:pPr>
            <a:r>
              <a:rPr lang="en-IN" sz="1400" dirty="0"/>
              <a:t>Prado et al, 2017. </a:t>
            </a:r>
            <a:r>
              <a:rPr lang="en-IN" sz="1400" dirty="0">
                <a:hlinkClick r:id="rId5"/>
              </a:rPr>
              <a:t>Maternal multiple micronutrient supplementation and other biomedical and socio environmental influences on children’s cognition at age 9-12 years in Indonesia: follow up of the SUMMIT randomised trial</a:t>
            </a:r>
            <a:r>
              <a:rPr lang="en-IN" sz="1400" dirty="0"/>
              <a:t>. </a:t>
            </a:r>
            <a:endParaRPr lang="en-IN" sz="1400" i="1" dirty="0"/>
          </a:p>
          <a:p>
            <a:pPr marL="285750" indent="-285750">
              <a:spcBef>
                <a:spcPts val="600"/>
              </a:spcBef>
              <a:buFont typeface="Arial" panose="020B0604020202020204" pitchFamily="34" charset="0"/>
              <a:buChar char="•"/>
            </a:pPr>
            <a:r>
              <a:rPr lang="en-GB" sz="1400" dirty="0"/>
              <a:t>WHO antenatal care recommendations for a positive pregnancy experience. July 2020. </a:t>
            </a:r>
            <a:r>
              <a:rPr lang="en-GB" sz="1400" u="sng" dirty="0">
                <a:hlinkClick r:id="rId6"/>
              </a:rPr>
              <a:t>Nutritional interventions update: multiple micronutrient supplements during pregnancy.</a:t>
            </a:r>
            <a:r>
              <a:rPr lang="en-GB" sz="1400" dirty="0"/>
              <a:t> World Health Organization. </a:t>
            </a:r>
          </a:p>
          <a:p>
            <a:pPr marL="285750" indent="-285750">
              <a:spcBef>
                <a:spcPts val="600"/>
              </a:spcBef>
              <a:buFont typeface="Arial" panose="020B0604020202020204" pitchFamily="34" charset="0"/>
              <a:buChar char="•"/>
            </a:pPr>
            <a:r>
              <a:rPr lang="en-US" sz="1400" dirty="0"/>
              <a:t>Perumal et al. July 2021. </a:t>
            </a:r>
            <a:r>
              <a:rPr lang="en-GB" sz="1400" dirty="0">
                <a:hlinkClick r:id="rId7"/>
              </a:rPr>
              <a:t>Impact of scaling up prenatal nutrition interventions on human capital outcomes in low-and middle-income countries: a </a:t>
            </a:r>
            <a:r>
              <a:rPr lang="en-GB" sz="1400" dirty="0" err="1">
                <a:hlinkClick r:id="rId7"/>
              </a:rPr>
              <a:t>modeling</a:t>
            </a:r>
            <a:r>
              <a:rPr lang="en-GB" sz="1400" dirty="0">
                <a:hlinkClick r:id="rId7"/>
              </a:rPr>
              <a:t> analysis.</a:t>
            </a:r>
            <a:r>
              <a:rPr lang="en-GB" sz="1400" dirty="0"/>
              <a:t> American Journal of Clinical Nutrition. </a:t>
            </a:r>
          </a:p>
          <a:p>
            <a:pPr marL="285750" indent="-285750">
              <a:spcBef>
                <a:spcPts val="600"/>
              </a:spcBef>
              <a:buFont typeface="Arial" panose="020B0604020202020204" pitchFamily="34" charset="0"/>
              <a:buChar char="•"/>
            </a:pPr>
            <a:r>
              <a:rPr lang="en-US" sz="1400" dirty="0"/>
              <a:t>May 2020. </a:t>
            </a:r>
            <a:r>
              <a:rPr lang="en-US" sz="1400" dirty="0">
                <a:hlinkClick r:id="rId8"/>
              </a:rPr>
              <a:t>Use of MMS for maternal nutrition and birth outcomes during COVID-19</a:t>
            </a:r>
            <a:r>
              <a:rPr lang="en-US" sz="1400" dirty="0"/>
              <a:t>. MMS TAG.</a:t>
            </a:r>
          </a:p>
          <a:p>
            <a:pPr marL="285750" indent="-285750">
              <a:spcBef>
                <a:spcPts val="600"/>
              </a:spcBef>
              <a:buFont typeface="Arial" panose="020B0604020202020204" pitchFamily="34" charset="0"/>
              <a:buChar char="•"/>
            </a:pPr>
            <a:r>
              <a:rPr lang="en-US" sz="1400" dirty="0" err="1"/>
              <a:t>Dalmiya</a:t>
            </a:r>
            <a:r>
              <a:rPr lang="en-US" sz="1400" dirty="0"/>
              <a:t> et al. January 2022. </a:t>
            </a:r>
            <a:r>
              <a:rPr lang="en-US" sz="1400" dirty="0">
                <a:hlinkClick r:id="rId9"/>
              </a:rPr>
              <a:t>Maternal Nutrition: Prevention of malnutrition in women before and during pregnancy and while breastfeeding.</a:t>
            </a:r>
            <a:r>
              <a:rPr lang="en-US" sz="1400" dirty="0"/>
              <a:t> UNICEF. </a:t>
            </a:r>
          </a:p>
          <a:p>
            <a:pPr marL="285750" indent="-285750">
              <a:spcBef>
                <a:spcPts val="600"/>
              </a:spcBef>
              <a:buFont typeface="Arial" panose="020B0604020202020204" pitchFamily="34" charset="0"/>
              <a:buChar char="•"/>
            </a:pPr>
            <a:r>
              <a:rPr lang="en-US" sz="1400" dirty="0"/>
              <a:t>Gomes et al, 2022. </a:t>
            </a:r>
            <a:r>
              <a:rPr lang="en-US" sz="1400" dirty="0">
                <a:hlinkClick r:id="rId10"/>
              </a:rPr>
              <a:t>Multiple micronutrient supplements vs iron-folic acid supplements and maternal anemia outcomes: an iron dose analysis.</a:t>
            </a:r>
            <a:r>
              <a:rPr lang="en-US" sz="1400" dirty="0"/>
              <a:t> Ann. N.Y. Acad. Sci.</a:t>
            </a:r>
          </a:p>
          <a:p>
            <a:pPr marL="285750" indent="-285750">
              <a:spcBef>
                <a:spcPts val="600"/>
              </a:spcBef>
              <a:buFont typeface="Arial" panose="020B0604020202020204" pitchFamily="34" charset="0"/>
              <a:buChar char="•"/>
            </a:pPr>
            <a:r>
              <a:rPr lang="en-US" sz="1400" dirty="0"/>
              <a:t>Gomes et al, 2022. </a:t>
            </a:r>
            <a:r>
              <a:rPr lang="en-US" sz="1400" dirty="0">
                <a:hlinkClick r:id="rId11"/>
              </a:rPr>
              <a:t>Effect of multiple micronutrient supplements vs iron and folic acid supplements on neonatal mortality: a reanalysis by iron dose.</a:t>
            </a:r>
            <a:r>
              <a:rPr lang="en-US" sz="1400" dirty="0"/>
              <a:t> Public Health </a:t>
            </a:r>
            <a:r>
              <a:rPr lang="en-US" sz="1400" dirty="0" err="1"/>
              <a:t>Nutr</a:t>
            </a:r>
            <a:r>
              <a:rPr lang="en-US" sz="1400" dirty="0"/>
              <a:t>.</a:t>
            </a:r>
          </a:p>
          <a:p>
            <a:pPr rtl="0">
              <a:spcBef>
                <a:spcPts val="600"/>
              </a:spcBef>
            </a:pPr>
            <a:endParaRPr lang="en-US" sz="1600" dirty="0"/>
          </a:p>
          <a:p>
            <a:pPr marL="171450" indent="-171450" rtl="0">
              <a:spcBef>
                <a:spcPts val="600"/>
              </a:spcBef>
              <a:buFont typeface="Arial" panose="020B0604020202020204" pitchFamily="34" charset="0"/>
              <a:buChar char="•"/>
            </a:pPr>
            <a:endParaRPr lang="en-GB" sz="1000" dirty="0"/>
          </a:p>
          <a:p>
            <a:pPr marL="171450" indent="-171450" rtl="0">
              <a:spcBef>
                <a:spcPts val="600"/>
              </a:spcBef>
              <a:buFont typeface="Arial" panose="020B0604020202020204" pitchFamily="34" charset="0"/>
              <a:buChar char="•"/>
            </a:pPr>
            <a:endParaRPr lang="en-GB" sz="1000" dirty="0"/>
          </a:p>
          <a:p>
            <a:pPr marL="171450" indent="-171450" rtl="0">
              <a:spcBef>
                <a:spcPts val="600"/>
              </a:spcBef>
              <a:buFont typeface="Arial" panose="020B0604020202020204" pitchFamily="34" charset="0"/>
              <a:buChar char="•"/>
            </a:pPr>
            <a:endParaRPr lang="en-US" sz="1000" dirty="0"/>
          </a:p>
          <a:p>
            <a:pPr rtl="0">
              <a:spcBef>
                <a:spcPts val="600"/>
              </a:spcBef>
            </a:pPr>
            <a:endParaRPr lang="en-CH" sz="1200" dirty="0"/>
          </a:p>
        </p:txBody>
      </p:sp>
      <p:sp>
        <p:nvSpPr>
          <p:cNvPr id="11" name="Subtitle 2">
            <a:extLst>
              <a:ext uri="{FF2B5EF4-FFF2-40B4-BE49-F238E27FC236}">
                <a16:creationId xmlns:a16="http://schemas.microsoft.com/office/drawing/2014/main" id="{5663C983-A8E3-E64A-8EEE-BDCD0CF60461}"/>
              </a:ext>
            </a:extLst>
          </p:cNvPr>
          <p:cNvSpPr txBox="1">
            <a:spLocks/>
          </p:cNvSpPr>
          <p:nvPr/>
        </p:nvSpPr>
        <p:spPr>
          <a:xfrm>
            <a:off x="6457293" y="1620491"/>
            <a:ext cx="5174129" cy="4449431"/>
          </a:xfrm>
          <a:prstGeom prst="rect">
            <a:avLst/>
          </a:prstGeom>
        </p:spPr>
        <p:txBody>
          <a:bodyPr vert="horz" lIns="91440" tIns="45720" rIns="91440" bIns="45720" rtlCol="0" anchor="t">
            <a:normAutofit/>
          </a:bodyPr>
          <a:lstStyle>
            <a:lvl1pPr marL="0" indent="0" algn="l" defTabSz="914400" rtl="0" eaLnBrk="1" latinLnBrk="0" hangingPunct="1">
              <a:lnSpc>
                <a:spcPct val="10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10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rtl="0"/>
            <a:endParaRPr lang="en-US"/>
          </a:p>
        </p:txBody>
      </p:sp>
      <p:sp>
        <p:nvSpPr>
          <p:cNvPr id="6" name="Slide Number Placeholder 3">
            <a:extLst>
              <a:ext uri="{FF2B5EF4-FFF2-40B4-BE49-F238E27FC236}">
                <a16:creationId xmlns:a16="http://schemas.microsoft.com/office/drawing/2014/main" id="{B83A476F-4742-D349-B438-F48986EC2855}"/>
              </a:ext>
            </a:extLst>
          </p:cNvPr>
          <p:cNvSpPr>
            <a:spLocks noGrp="1"/>
          </p:cNvSpPr>
          <p:nvPr>
            <p:ph type="sldNum" sz="quarter" idx="12"/>
          </p:nvPr>
        </p:nvSpPr>
        <p:spPr>
          <a:xfrm>
            <a:off x="11177015" y="6128172"/>
            <a:ext cx="310896" cy="365125"/>
          </a:xfrm>
        </p:spPr>
        <p:txBody>
          <a:bodyPr rtlCol="0"/>
          <a:lstStyle/>
          <a:p>
            <a:pPr rtl="0"/>
            <a:fld id="{60553ECD-7F6D-420D-93CA-D8D15EB427AC}" type="slidenum">
              <a:rPr lang="en-US" smtClean="0"/>
              <a:t>14</a:t>
            </a:fld>
            <a:endParaRPr lang="en-US"/>
          </a:p>
        </p:txBody>
      </p:sp>
    </p:spTree>
    <p:extLst>
      <p:ext uri="{BB962C8B-B14F-4D97-AF65-F5344CB8AC3E}">
        <p14:creationId xmlns:p14="http://schemas.microsoft.com/office/powerpoint/2010/main" val="15775283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5474C-E7E8-8B4D-8D84-A533A0971F36}"/>
              </a:ext>
            </a:extLst>
          </p:cNvPr>
          <p:cNvSpPr>
            <a:spLocks noGrp="1"/>
          </p:cNvSpPr>
          <p:nvPr>
            <p:ph type="title"/>
          </p:nvPr>
        </p:nvSpPr>
        <p:spPr/>
        <p:txBody>
          <a:bodyPr rtlCol="0"/>
          <a:lstStyle/>
          <a:p>
            <a:pPr rtl="0"/>
            <a:r>
              <a:rPr lang="fr-fr"/>
              <a:t>Ressources Healthy Mothers Healthy Babies</a:t>
            </a:r>
          </a:p>
        </p:txBody>
      </p:sp>
      <p:sp>
        <p:nvSpPr>
          <p:cNvPr id="3" name="Subtitle 2">
            <a:extLst>
              <a:ext uri="{FF2B5EF4-FFF2-40B4-BE49-F238E27FC236}">
                <a16:creationId xmlns:a16="http://schemas.microsoft.com/office/drawing/2014/main" id="{EAED60F9-DD1E-4845-887C-6E305D7D0024}"/>
              </a:ext>
            </a:extLst>
          </p:cNvPr>
          <p:cNvSpPr>
            <a:spLocks noGrp="1"/>
          </p:cNvSpPr>
          <p:nvPr>
            <p:ph idx="1"/>
          </p:nvPr>
        </p:nvSpPr>
        <p:spPr/>
        <p:txBody>
          <a:bodyPr rtlCol="0"/>
          <a:lstStyle/>
          <a:p>
            <a:r>
              <a:rPr lang="en-US" sz="1400" dirty="0">
                <a:hlinkClick r:id="rId3"/>
              </a:rPr>
              <a:t>HMHB Knowledge Hub</a:t>
            </a:r>
            <a:endParaRPr lang="en-US" sz="1400" dirty="0"/>
          </a:p>
          <a:p>
            <a:r>
              <a:rPr lang="en-US" sz="1400" dirty="0">
                <a:hlinkClick r:id="rId4"/>
              </a:rPr>
              <a:t>HMHB Knowledge Bytes</a:t>
            </a:r>
            <a:endParaRPr lang="en-US" sz="1400" dirty="0"/>
          </a:p>
          <a:p>
            <a:r>
              <a:rPr lang="en-US" sz="1400" dirty="0">
                <a:hlinkClick r:id="rId5"/>
              </a:rPr>
              <a:t>HMHB MMS Interactive World Map</a:t>
            </a:r>
            <a:endParaRPr lang="en-US" sz="1400" dirty="0"/>
          </a:p>
          <a:p>
            <a:r>
              <a:rPr lang="en-US" sz="1400" dirty="0">
                <a:hlinkClick r:id="rId6"/>
              </a:rPr>
              <a:t>HMHB FAQ and Advocacy Brief on the Inclusion of MMS on the Essential Medicine List </a:t>
            </a:r>
            <a:endParaRPr lang="en-US" sz="1400" dirty="0"/>
          </a:p>
          <a:p>
            <a:r>
              <a:rPr lang="en-US" sz="1400" dirty="0">
                <a:hlinkClick r:id="rId7"/>
              </a:rPr>
              <a:t>HMHB Launch Video</a:t>
            </a:r>
            <a:endParaRPr lang="en-US" sz="1400" dirty="0"/>
          </a:p>
          <a:p>
            <a:pPr rtl="0"/>
            <a:endParaRPr lang="en-US" dirty="0"/>
          </a:p>
          <a:p>
            <a:pPr rtl="0"/>
            <a:endParaRPr lang="en-US" dirty="0"/>
          </a:p>
          <a:p>
            <a:pPr rtl="0"/>
            <a:endParaRPr lang="en-US" dirty="0"/>
          </a:p>
        </p:txBody>
      </p:sp>
      <p:sp>
        <p:nvSpPr>
          <p:cNvPr id="5" name="Content Placeholder 4">
            <a:extLst>
              <a:ext uri="{FF2B5EF4-FFF2-40B4-BE49-F238E27FC236}">
                <a16:creationId xmlns:a16="http://schemas.microsoft.com/office/drawing/2014/main" id="{6AB6CC64-8E2E-2146-A154-373D1B534B2C}"/>
              </a:ext>
            </a:extLst>
          </p:cNvPr>
          <p:cNvSpPr>
            <a:spLocks noGrp="1"/>
          </p:cNvSpPr>
          <p:nvPr>
            <p:ph idx="13"/>
          </p:nvPr>
        </p:nvSpPr>
        <p:spPr/>
        <p:txBody>
          <a:bodyPr rtlCol="0"/>
          <a:lstStyle/>
          <a:p>
            <a:r>
              <a:rPr lang="en-US" sz="2000" dirty="0">
                <a:hlinkClick r:id="rId8"/>
              </a:rPr>
              <a:t>HMHB Commitment-making Guide for Nutrition for Growth</a:t>
            </a:r>
            <a:endParaRPr lang="en-US" sz="2000" dirty="0"/>
          </a:p>
          <a:p>
            <a:r>
              <a:rPr lang="en-US" sz="2000" dirty="0">
                <a:hlinkClick r:id="rId9"/>
              </a:rPr>
              <a:t>Watch the HMHB Powering Women, Promising Futures Nutrition for Growth side event</a:t>
            </a:r>
            <a:endParaRPr lang="en-US" sz="2000" dirty="0"/>
          </a:p>
          <a:p>
            <a:r>
              <a:rPr lang="en-US" sz="2000" dirty="0">
                <a:hlinkClick r:id="rId10"/>
              </a:rPr>
              <a:t>Maternal Nutrition in Focus: HMHB at FIGO 2021 World Conference</a:t>
            </a:r>
            <a:endParaRPr lang="en-US" sz="2000" dirty="0"/>
          </a:p>
          <a:p>
            <a:pPr marL="0" indent="0">
              <a:buNone/>
            </a:pPr>
            <a:endParaRPr lang="en-US" sz="2000" dirty="0"/>
          </a:p>
          <a:p>
            <a:pPr marL="0" indent="0" rtl="0">
              <a:buNone/>
            </a:pPr>
            <a:endParaRPr lang="en-US" sz="2000" dirty="0"/>
          </a:p>
          <a:p>
            <a:pPr rtl="0"/>
            <a:endParaRPr lang="en-CH" dirty="0"/>
          </a:p>
        </p:txBody>
      </p:sp>
      <p:sp>
        <p:nvSpPr>
          <p:cNvPr id="7" name="Slide Number Placeholder 6">
            <a:extLst>
              <a:ext uri="{FF2B5EF4-FFF2-40B4-BE49-F238E27FC236}">
                <a16:creationId xmlns:a16="http://schemas.microsoft.com/office/drawing/2014/main" id="{C77D8ED9-3574-ED49-BB16-8305E5744ECF}"/>
              </a:ext>
            </a:extLst>
          </p:cNvPr>
          <p:cNvSpPr>
            <a:spLocks noGrp="1"/>
          </p:cNvSpPr>
          <p:nvPr>
            <p:ph type="sldNum" sz="quarter" idx="12"/>
          </p:nvPr>
        </p:nvSpPr>
        <p:spPr/>
        <p:txBody>
          <a:bodyPr rtlCol="0"/>
          <a:lstStyle/>
          <a:p>
            <a:pPr algn="r" rtl="0"/>
            <a:fld id="{C4B37875-7933-F345-AE65-E0AB5E984F8B}" type="slidenum">
              <a:rPr lang="en-US" smtClean="0"/>
              <a:pPr algn="r" rtl="0"/>
              <a:t>15</a:t>
            </a:fld>
            <a:endParaRPr lang="en-US"/>
          </a:p>
        </p:txBody>
      </p:sp>
      <p:sp>
        <p:nvSpPr>
          <p:cNvPr id="8" name="TextBox 7">
            <a:extLst>
              <a:ext uri="{FF2B5EF4-FFF2-40B4-BE49-F238E27FC236}">
                <a16:creationId xmlns:a16="http://schemas.microsoft.com/office/drawing/2014/main" id="{30696B18-B6B9-F826-EA12-E534DBA913A0}"/>
              </a:ext>
            </a:extLst>
          </p:cNvPr>
          <p:cNvSpPr txBox="1"/>
          <p:nvPr/>
        </p:nvSpPr>
        <p:spPr>
          <a:xfrm>
            <a:off x="6447933" y="4798243"/>
            <a:ext cx="4733608" cy="707886"/>
          </a:xfrm>
          <a:prstGeom prst="rect">
            <a:avLst/>
          </a:prstGeom>
          <a:solidFill>
            <a:schemeClr val="accent1"/>
          </a:solidFill>
        </p:spPr>
        <p:txBody>
          <a:bodyPr wrap="square" rtlCol="0">
            <a:spAutoFit/>
          </a:bodyPr>
          <a:lstStyle/>
          <a:p>
            <a:r>
              <a:rPr lang="en-US" sz="2000" dirty="0">
                <a:solidFill>
                  <a:schemeClr val="bg1"/>
                </a:solidFill>
                <a:latin typeface="Avenir Book" panose="02000503020000020003" pitchFamily="2" charset="0"/>
              </a:rPr>
              <a:t>Join us! Visit </a:t>
            </a:r>
            <a:r>
              <a:rPr lang="en-US" sz="2000" dirty="0">
                <a:solidFill>
                  <a:schemeClr val="accent1">
                    <a:lumMod val="20000"/>
                    <a:lumOff val="80000"/>
                  </a:schemeClr>
                </a:solidFill>
                <a:latin typeface="Avenir Book" panose="02000503020000020003" pitchFamily="2" charset="0"/>
                <a:hlinkClick r:id="rId11">
                  <a:extLst>
                    <a:ext uri="{A12FA001-AC4F-418D-AE19-62706E023703}">
                      <ahyp:hlinkClr xmlns:ahyp="http://schemas.microsoft.com/office/drawing/2018/hyperlinkcolor" val="tx"/>
                    </a:ext>
                  </a:extLst>
                </a:hlinkClick>
              </a:rPr>
              <a:t>www.hmhbconsortium.org</a:t>
            </a:r>
            <a:r>
              <a:rPr lang="en-US" sz="2000" dirty="0">
                <a:solidFill>
                  <a:schemeClr val="accent1">
                    <a:lumMod val="20000"/>
                    <a:lumOff val="80000"/>
                  </a:schemeClr>
                </a:solidFill>
                <a:latin typeface="Avenir Book" panose="02000503020000020003" pitchFamily="2" charset="0"/>
              </a:rPr>
              <a:t> </a:t>
            </a:r>
            <a:r>
              <a:rPr lang="en-US" sz="2000" dirty="0">
                <a:solidFill>
                  <a:schemeClr val="bg1"/>
                </a:solidFill>
                <a:latin typeface="Avenir Book" panose="02000503020000020003" pitchFamily="2" charset="0"/>
              </a:rPr>
              <a:t>to become a member. </a:t>
            </a:r>
            <a:endParaRPr lang="fr-fr" sz="2000" dirty="0">
              <a:solidFill>
                <a:schemeClr val="bg1"/>
              </a:solidFill>
              <a:latin typeface="Avenir Book" panose="02000503020000020003" pitchFamily="2" charset="0"/>
            </a:endParaRPr>
          </a:p>
        </p:txBody>
      </p:sp>
    </p:spTree>
    <p:extLst>
      <p:ext uri="{BB962C8B-B14F-4D97-AF65-F5344CB8AC3E}">
        <p14:creationId xmlns:p14="http://schemas.microsoft.com/office/powerpoint/2010/main" val="41026773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B6189B2-82FC-1349-8F91-D60404F3744A}"/>
              </a:ext>
            </a:extLst>
          </p:cNvPr>
          <p:cNvSpPr>
            <a:spLocks noGrp="1"/>
          </p:cNvSpPr>
          <p:nvPr>
            <p:ph type="body" sz="quarter" idx="10"/>
          </p:nvPr>
        </p:nvSpPr>
        <p:spPr/>
        <p:txBody>
          <a:bodyPr rtlCol="0"/>
          <a:lstStyle/>
          <a:p>
            <a:pPr rtl="0"/>
            <a:r>
              <a:rPr lang="fr-CH"/>
              <a:t>Visitez</a:t>
            </a:r>
            <a:br>
              <a:rPr lang="en-US" dirty="0"/>
            </a:br>
            <a:r>
              <a:rPr lang="fr-fr" dirty="0" err="1"/>
              <a:t>HMHBconsortium.org</a:t>
            </a:r>
            <a:endParaRPr lang="en-CH" dirty="0"/>
          </a:p>
        </p:txBody>
      </p:sp>
      <p:sp>
        <p:nvSpPr>
          <p:cNvPr id="10" name="Text Placeholder 6">
            <a:extLst>
              <a:ext uri="{FF2B5EF4-FFF2-40B4-BE49-F238E27FC236}">
                <a16:creationId xmlns:a16="http://schemas.microsoft.com/office/drawing/2014/main" id="{51C68CF1-6E5E-6548-8632-1696A83DBDBF}"/>
              </a:ext>
            </a:extLst>
          </p:cNvPr>
          <p:cNvSpPr>
            <a:spLocks noGrp="1"/>
          </p:cNvSpPr>
          <p:nvPr>
            <p:ph type="body" sz="quarter" idx="12"/>
          </p:nvPr>
        </p:nvSpPr>
        <p:spPr/>
        <p:txBody>
          <a:bodyPr rtlCol="0"/>
          <a:lstStyle/>
          <a:p>
            <a:pPr rtl="0"/>
            <a:r>
              <a:rPr lang="fr-FR" dirty="0"/>
              <a:t>C</a:t>
            </a:r>
            <a:r>
              <a:rPr lang="fr-fr" dirty="0"/>
              <a:t>ontacte</a:t>
            </a:r>
            <a:r>
              <a:rPr lang="fr-FR" dirty="0"/>
              <a:t>z-nous</a:t>
            </a:r>
            <a:br>
              <a:rPr lang="en-US" dirty="0"/>
            </a:br>
            <a:r>
              <a:rPr lang="fr-fr" dirty="0" err="1"/>
              <a:t>HMHB@micronutrientforum.org</a:t>
            </a:r>
            <a:endParaRPr lang="fr-fr" dirty="0"/>
          </a:p>
        </p:txBody>
      </p:sp>
      <p:sp>
        <p:nvSpPr>
          <p:cNvPr id="7" name="Text Placeholder 6">
            <a:extLst>
              <a:ext uri="{FF2B5EF4-FFF2-40B4-BE49-F238E27FC236}">
                <a16:creationId xmlns:a16="http://schemas.microsoft.com/office/drawing/2014/main" id="{BD3297FA-0B70-2B4B-9492-43E4C327D11F}"/>
              </a:ext>
            </a:extLst>
          </p:cNvPr>
          <p:cNvSpPr>
            <a:spLocks noGrp="1"/>
          </p:cNvSpPr>
          <p:nvPr>
            <p:ph type="body" sz="quarter" idx="11"/>
          </p:nvPr>
        </p:nvSpPr>
        <p:spPr/>
        <p:txBody>
          <a:bodyPr rtlCol="0"/>
          <a:lstStyle/>
          <a:p>
            <a:pPr rtl="0"/>
            <a:r>
              <a:rPr lang="fr-FR" dirty="0"/>
              <a:t>Suivez-nous</a:t>
            </a:r>
            <a:br>
              <a:rPr lang="en-US" dirty="0"/>
            </a:br>
            <a:r>
              <a:rPr lang="fr-fr" dirty="0"/>
              <a:t>@</a:t>
            </a:r>
            <a:r>
              <a:rPr lang="fr-fr" dirty="0" err="1"/>
              <a:t>hmhbconsortium</a:t>
            </a:r>
            <a:endParaRPr lang="fr-fr" dirty="0"/>
          </a:p>
        </p:txBody>
      </p:sp>
    </p:spTree>
    <p:extLst>
      <p:ext uri="{BB962C8B-B14F-4D97-AF65-F5344CB8AC3E}">
        <p14:creationId xmlns:p14="http://schemas.microsoft.com/office/powerpoint/2010/main" val="9293643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B81A6841-8BB1-B34B-A188-18ED2401A5A1}"/>
              </a:ext>
            </a:extLst>
          </p:cNvPr>
          <p:cNvSpPr>
            <a:spLocks noGrp="1"/>
          </p:cNvSpPr>
          <p:nvPr>
            <p:ph type="sldNum" sz="quarter" idx="16"/>
          </p:nvPr>
        </p:nvSpPr>
        <p:spPr/>
        <p:txBody>
          <a:bodyPr rtlCol="0"/>
          <a:lstStyle/>
          <a:p>
            <a:pPr rtl="0"/>
            <a:fld id="{C4B37875-7933-F345-AE65-E0AB5E984F8B}" type="slidenum">
              <a:rPr lang="en-US" smtClean="0"/>
              <a:pPr/>
              <a:t>2</a:t>
            </a:fld>
            <a:endParaRPr lang="en-US"/>
          </a:p>
        </p:txBody>
      </p:sp>
      <p:sp>
        <p:nvSpPr>
          <p:cNvPr id="2" name="Text Placeholder 1">
            <a:extLst>
              <a:ext uri="{FF2B5EF4-FFF2-40B4-BE49-F238E27FC236}">
                <a16:creationId xmlns:a16="http://schemas.microsoft.com/office/drawing/2014/main" id="{9115FA9A-7142-724A-9FFA-A49259080A6C}"/>
              </a:ext>
            </a:extLst>
          </p:cNvPr>
          <p:cNvSpPr>
            <a:spLocks noGrp="1"/>
          </p:cNvSpPr>
          <p:nvPr>
            <p:ph type="body" sz="quarter" idx="10"/>
          </p:nvPr>
        </p:nvSpPr>
        <p:spPr/>
        <p:txBody>
          <a:bodyPr rtlCol="0">
            <a:normAutofit lnSpcReduction="10000"/>
          </a:bodyPr>
          <a:lstStyle/>
          <a:p>
            <a:pPr rtl="0"/>
            <a:r>
              <a:rPr lang="fr-fr" dirty="0"/>
              <a:t>Faciliter le dialogue et créer le consensus</a:t>
            </a:r>
          </a:p>
          <a:p>
            <a:pPr lvl="1"/>
            <a:r>
              <a:rPr lang="fr-fr" dirty="0"/>
              <a:t>Ces diapos aident ceux et celles qui souhaitent communiquer </a:t>
            </a:r>
            <a:r>
              <a:rPr lang="fr-FR" dirty="0"/>
              <a:t>les preuves scientifiques</a:t>
            </a:r>
            <a:r>
              <a:rPr lang="fr-fr" dirty="0"/>
              <a:t> et les avantages de la MMS pour les femmes enceintes et leurs bébés. Nous souhaitons fournir au présentateur de ces diapos les messages clés qu’il pourra transmettre aux décideurs ou à ceux et celles qui envisagent de piloter, de mettre en œuvre</a:t>
            </a:r>
            <a:r>
              <a:rPr lang="fr-FR" dirty="0"/>
              <a:t>, ou</a:t>
            </a:r>
            <a:r>
              <a:rPr lang="fr-fr" dirty="0"/>
              <a:t> d’étendre la </a:t>
            </a:r>
            <a:r>
              <a:rPr lang="fr-FR" dirty="0"/>
              <a:t>distribution de la </a:t>
            </a:r>
            <a:r>
              <a:rPr lang="fr-fr" dirty="0"/>
              <a:t>MMS</a:t>
            </a:r>
            <a:r>
              <a:rPr lang="fr-FR" dirty="0"/>
              <a:t> à l’échelle national</a:t>
            </a:r>
            <a:r>
              <a:rPr lang="fr-fr" dirty="0"/>
              <a:t>. </a:t>
            </a:r>
          </a:p>
        </p:txBody>
      </p:sp>
      <p:sp>
        <p:nvSpPr>
          <p:cNvPr id="4" name="Text Placeholder 3">
            <a:extLst>
              <a:ext uri="{FF2B5EF4-FFF2-40B4-BE49-F238E27FC236}">
                <a16:creationId xmlns:a16="http://schemas.microsoft.com/office/drawing/2014/main" id="{859F8B8C-DAEC-DE46-BF33-D6EC8F4E7069}"/>
              </a:ext>
            </a:extLst>
          </p:cNvPr>
          <p:cNvSpPr>
            <a:spLocks noGrp="1"/>
          </p:cNvSpPr>
          <p:nvPr>
            <p:ph type="body" sz="quarter" idx="12"/>
          </p:nvPr>
        </p:nvSpPr>
        <p:spPr/>
        <p:txBody>
          <a:bodyPr rtlCol="0"/>
          <a:lstStyle/>
          <a:p>
            <a:pPr rtl="0"/>
            <a:r>
              <a:rPr lang="fr-fr" dirty="0"/>
              <a:t>Personnaliser le dialogue</a:t>
            </a:r>
          </a:p>
          <a:p>
            <a:pPr lvl="1" rtl="0"/>
            <a:r>
              <a:rPr lang="fr-fr" dirty="0"/>
              <a:t>Des notes sont fournies au présentateur avec chaque diapo, mais elles ne sont pas destinées à être lues mot à mot. Personnalisez et ajoutez vos propres notes pour vous adapter à votre public. </a:t>
            </a:r>
          </a:p>
        </p:txBody>
      </p:sp>
      <p:sp>
        <p:nvSpPr>
          <p:cNvPr id="5" name="Text Placeholder 4">
            <a:extLst>
              <a:ext uri="{FF2B5EF4-FFF2-40B4-BE49-F238E27FC236}">
                <a16:creationId xmlns:a16="http://schemas.microsoft.com/office/drawing/2014/main" id="{5DC96237-B9F8-2E44-9C8B-4D92EBFA75CA}"/>
              </a:ext>
            </a:extLst>
          </p:cNvPr>
          <p:cNvSpPr>
            <a:spLocks noGrp="1"/>
          </p:cNvSpPr>
          <p:nvPr>
            <p:ph type="body" sz="quarter" idx="13"/>
          </p:nvPr>
        </p:nvSpPr>
        <p:spPr/>
        <p:txBody>
          <a:bodyPr rtlCol="0"/>
          <a:lstStyle/>
          <a:p>
            <a:pPr rtl="0"/>
            <a:r>
              <a:rPr lang="fr-fr" dirty="0"/>
              <a:t>ADAPTEZ-VOUS à votre public</a:t>
            </a:r>
          </a:p>
          <a:p>
            <a:pPr lvl="1" rtl="0"/>
            <a:r>
              <a:rPr lang="fr-fr" dirty="0"/>
              <a:t>Le contenu en rouge doit être personnalisé, puis remis en noir. Les diapos intitulées « Impact national et </a:t>
            </a:r>
            <a:r>
              <a:rPr lang="fr-FR" dirty="0"/>
              <a:t>rapport coût-efficacité</a:t>
            </a:r>
            <a:r>
              <a:rPr lang="fr-fr" dirty="0"/>
              <a:t>» doivent être adaptées aux données et statistiques de votre pays et correspondre à votre public. Certaines diapos ou sections entières peuvent être supprimées ou réorganisées. D’autres ressources figurent à la fin de cette présentation. </a:t>
            </a:r>
          </a:p>
        </p:txBody>
      </p:sp>
      <p:sp>
        <p:nvSpPr>
          <p:cNvPr id="79" name="Title 78">
            <a:extLst>
              <a:ext uri="{FF2B5EF4-FFF2-40B4-BE49-F238E27FC236}">
                <a16:creationId xmlns:a16="http://schemas.microsoft.com/office/drawing/2014/main" id="{8EB2AA74-8FBC-EA4D-93C8-33D440B0C4CA}"/>
              </a:ext>
            </a:extLst>
          </p:cNvPr>
          <p:cNvSpPr>
            <a:spLocks noGrp="1"/>
          </p:cNvSpPr>
          <p:nvPr>
            <p:ph type="title"/>
          </p:nvPr>
        </p:nvSpPr>
        <p:spPr/>
        <p:txBody>
          <a:bodyPr rtlCol="0"/>
          <a:lstStyle/>
          <a:p>
            <a:pPr rtl="0"/>
            <a:r>
              <a:rPr lang="fr-fr"/>
              <a:t>Comment utiliser cette série de diapos</a:t>
            </a:r>
          </a:p>
        </p:txBody>
      </p:sp>
      <p:sp>
        <p:nvSpPr>
          <p:cNvPr id="25" name="Text Placeholder 24">
            <a:extLst>
              <a:ext uri="{FF2B5EF4-FFF2-40B4-BE49-F238E27FC236}">
                <a16:creationId xmlns:a16="http://schemas.microsoft.com/office/drawing/2014/main" id="{288BF600-E561-4C00-1973-8B53D9494420}"/>
              </a:ext>
            </a:extLst>
          </p:cNvPr>
          <p:cNvSpPr>
            <a:spLocks noGrp="1"/>
          </p:cNvSpPr>
          <p:nvPr>
            <p:ph type="body" sz="quarter" idx="17"/>
          </p:nvPr>
        </p:nvSpPr>
        <p:spPr>
          <a:xfrm>
            <a:off x="1819812" y="6075665"/>
            <a:ext cx="8662333" cy="438150"/>
          </a:xfrm>
        </p:spPr>
        <p:txBody>
          <a:bodyPr rtlCol="0">
            <a:normAutofit fontScale="85000" lnSpcReduction="20000"/>
          </a:bodyPr>
          <a:lstStyle/>
          <a:p>
            <a:pPr rtl="0"/>
            <a:r>
              <a:rPr lang="fr-fr">
                <a:latin typeface="Avenir Oblique"/>
              </a:rPr>
              <a:t>N’hésitez pas à nous faire part de vos commentaires ! Contactez </a:t>
            </a:r>
            <a:r>
              <a:rPr lang="fr-fr">
                <a:latin typeface="Avenir Oblique"/>
                <a:hlinkClick r:id="rId3">
                  <a:extLst>
                    <a:ext uri="{A12FA001-AC4F-418D-AE19-62706E023703}">
                      <ahyp:hlinkClr xmlns:ahyp="http://schemas.microsoft.com/office/drawing/2018/hyperlinkcolor" val="tx"/>
                    </a:ext>
                  </a:extLst>
                </a:hlinkClick>
              </a:rPr>
              <a:t>HMHBConsortium@micronutrientforum.org</a:t>
            </a:r>
            <a:r>
              <a:rPr lang="fr-fr">
                <a:latin typeface="Avenir Oblique"/>
              </a:rPr>
              <a:t> si vous avez des questions ou besoin d’aide supplémentaire.</a:t>
            </a:r>
          </a:p>
        </p:txBody>
      </p:sp>
      <p:pic>
        <p:nvPicPr>
          <p:cNvPr id="69" name="Graphic 68">
            <a:extLst>
              <a:ext uri="{FF2B5EF4-FFF2-40B4-BE49-F238E27FC236}">
                <a16:creationId xmlns:a16="http://schemas.microsoft.com/office/drawing/2014/main" id="{5D5991BB-6269-2D49-9CBB-CF95289F873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868742" y="1439868"/>
            <a:ext cx="767942" cy="767942"/>
          </a:xfrm>
          <a:prstGeom prst="rect">
            <a:avLst/>
          </a:prstGeom>
        </p:spPr>
      </p:pic>
      <p:pic>
        <p:nvPicPr>
          <p:cNvPr id="7" name="Graphic 6">
            <a:extLst>
              <a:ext uri="{FF2B5EF4-FFF2-40B4-BE49-F238E27FC236}">
                <a16:creationId xmlns:a16="http://schemas.microsoft.com/office/drawing/2014/main" id="{86F96E99-6A6A-5B40-990B-CCF87C0A606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336382" y="1568324"/>
            <a:ext cx="704658" cy="704658"/>
          </a:xfrm>
          <a:prstGeom prst="rect">
            <a:avLst/>
          </a:prstGeom>
        </p:spPr>
      </p:pic>
      <p:pic>
        <p:nvPicPr>
          <p:cNvPr id="13" name="Graphic 12">
            <a:extLst>
              <a:ext uri="{FF2B5EF4-FFF2-40B4-BE49-F238E27FC236}">
                <a16:creationId xmlns:a16="http://schemas.microsoft.com/office/drawing/2014/main" id="{E06FB0AC-08A0-D69A-0255-E2746CC358C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216544" y="1402836"/>
            <a:ext cx="952500" cy="952500"/>
          </a:xfrm>
          <a:prstGeom prst="rect">
            <a:avLst/>
          </a:prstGeom>
        </p:spPr>
      </p:pic>
    </p:spTree>
    <p:extLst>
      <p:ext uri="{BB962C8B-B14F-4D97-AF65-F5344CB8AC3E}">
        <p14:creationId xmlns:p14="http://schemas.microsoft.com/office/powerpoint/2010/main" val="12392110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B81A6841-8BB1-B34B-A188-18ED2401A5A1}"/>
              </a:ext>
            </a:extLst>
          </p:cNvPr>
          <p:cNvSpPr>
            <a:spLocks noGrp="1"/>
          </p:cNvSpPr>
          <p:nvPr>
            <p:ph type="sldNum" sz="quarter" idx="16"/>
          </p:nvPr>
        </p:nvSpPr>
        <p:spPr/>
        <p:txBody>
          <a:bodyPr rtlCol="0"/>
          <a:lstStyle/>
          <a:p>
            <a:pPr rtl="0"/>
            <a:fld id="{C4B37875-7933-F345-AE65-E0AB5E984F8B}" type="slidenum">
              <a:rPr lang="en-US" smtClean="0"/>
              <a:pPr/>
              <a:t>3</a:t>
            </a:fld>
            <a:endParaRPr lang="en-US"/>
          </a:p>
        </p:txBody>
      </p:sp>
      <p:sp>
        <p:nvSpPr>
          <p:cNvPr id="16" name="Text Placeholder 15">
            <a:extLst>
              <a:ext uri="{FF2B5EF4-FFF2-40B4-BE49-F238E27FC236}">
                <a16:creationId xmlns:a16="http://schemas.microsoft.com/office/drawing/2014/main" id="{7EF91E36-D535-E270-8C50-B1DF9DC49ECE}"/>
              </a:ext>
            </a:extLst>
          </p:cNvPr>
          <p:cNvSpPr>
            <a:spLocks noGrp="1"/>
          </p:cNvSpPr>
          <p:nvPr>
            <p:ph type="body" sz="quarter" idx="10"/>
          </p:nvPr>
        </p:nvSpPr>
        <p:spPr/>
        <p:txBody>
          <a:bodyPr rtlCol="0"/>
          <a:lstStyle/>
          <a:p>
            <a:pPr rtl="0"/>
            <a:r>
              <a:rPr lang="fr-FR" dirty="0" err="1"/>
              <a:t>ACTEUR</a:t>
            </a:r>
            <a:r>
              <a:rPr lang="fr-fr" dirty="0" err="1"/>
              <a:t>s</a:t>
            </a:r>
            <a:r>
              <a:rPr lang="fr-fr" dirty="0"/>
              <a:t> et professionnels de santé publique</a:t>
            </a:r>
          </a:p>
          <a:p>
            <a:pPr lvl="1" rtl="0"/>
            <a:r>
              <a:rPr lang="fr-fr" dirty="0"/>
              <a:t>Sections suggérées : A-E</a:t>
            </a:r>
          </a:p>
        </p:txBody>
      </p:sp>
      <p:sp>
        <p:nvSpPr>
          <p:cNvPr id="17" name="Text Placeholder 16">
            <a:extLst>
              <a:ext uri="{FF2B5EF4-FFF2-40B4-BE49-F238E27FC236}">
                <a16:creationId xmlns:a16="http://schemas.microsoft.com/office/drawing/2014/main" id="{BECC3442-DE00-AAE7-9E7C-FEF475F65004}"/>
              </a:ext>
            </a:extLst>
          </p:cNvPr>
          <p:cNvSpPr>
            <a:spLocks noGrp="1"/>
          </p:cNvSpPr>
          <p:nvPr>
            <p:ph type="body" sz="quarter" idx="12"/>
          </p:nvPr>
        </p:nvSpPr>
        <p:spPr/>
        <p:txBody>
          <a:bodyPr rtlCol="0"/>
          <a:lstStyle/>
          <a:p>
            <a:pPr rtl="0"/>
            <a:r>
              <a:rPr lang="fr-fr" dirty="0"/>
              <a:t>Responsables nationaux de la santé et ONG</a:t>
            </a:r>
          </a:p>
          <a:p>
            <a:pPr lvl="1" rtl="0"/>
            <a:r>
              <a:rPr lang="fr-fr" dirty="0"/>
              <a:t>Sections suggérées : A-E</a:t>
            </a:r>
          </a:p>
        </p:txBody>
      </p:sp>
      <p:sp>
        <p:nvSpPr>
          <p:cNvPr id="18" name="Text Placeholder 17">
            <a:extLst>
              <a:ext uri="{FF2B5EF4-FFF2-40B4-BE49-F238E27FC236}">
                <a16:creationId xmlns:a16="http://schemas.microsoft.com/office/drawing/2014/main" id="{73F57877-D8B3-B375-A8B0-B07EA717E30E}"/>
              </a:ext>
            </a:extLst>
          </p:cNvPr>
          <p:cNvSpPr>
            <a:spLocks noGrp="1"/>
          </p:cNvSpPr>
          <p:nvPr>
            <p:ph type="body" sz="quarter" idx="13"/>
          </p:nvPr>
        </p:nvSpPr>
        <p:spPr/>
        <p:txBody>
          <a:bodyPr rtlCol="0">
            <a:normAutofit/>
          </a:bodyPr>
          <a:lstStyle/>
          <a:p>
            <a:pPr rtl="0"/>
            <a:r>
              <a:rPr lang="fr-fr" dirty="0"/>
              <a:t>Recherche et Université</a:t>
            </a:r>
          </a:p>
          <a:p>
            <a:pPr lvl="1" rtl="0"/>
            <a:r>
              <a:rPr lang="fr-fr" dirty="0"/>
              <a:t>Sections suggérées : B-D</a:t>
            </a:r>
          </a:p>
        </p:txBody>
      </p:sp>
      <p:sp>
        <p:nvSpPr>
          <p:cNvPr id="79" name="Title 78">
            <a:extLst>
              <a:ext uri="{FF2B5EF4-FFF2-40B4-BE49-F238E27FC236}">
                <a16:creationId xmlns:a16="http://schemas.microsoft.com/office/drawing/2014/main" id="{8EB2AA74-8FBC-EA4D-93C8-33D440B0C4CA}"/>
              </a:ext>
            </a:extLst>
          </p:cNvPr>
          <p:cNvSpPr>
            <a:spLocks noGrp="1"/>
          </p:cNvSpPr>
          <p:nvPr>
            <p:ph type="title"/>
          </p:nvPr>
        </p:nvSpPr>
        <p:spPr/>
        <p:txBody>
          <a:bodyPr rtlCol="0"/>
          <a:lstStyle/>
          <a:p>
            <a:pPr rtl="0"/>
            <a:r>
              <a:rPr lang="fr-fr"/>
              <a:t>Public pour cette série de diapos</a:t>
            </a:r>
          </a:p>
        </p:txBody>
      </p:sp>
      <p:sp>
        <p:nvSpPr>
          <p:cNvPr id="19" name="Text Placeholder 18">
            <a:extLst>
              <a:ext uri="{FF2B5EF4-FFF2-40B4-BE49-F238E27FC236}">
                <a16:creationId xmlns:a16="http://schemas.microsoft.com/office/drawing/2014/main" id="{484480D6-0942-583B-FDA6-95783439F655}"/>
              </a:ext>
            </a:extLst>
          </p:cNvPr>
          <p:cNvSpPr>
            <a:spLocks noGrp="1"/>
          </p:cNvSpPr>
          <p:nvPr>
            <p:ph type="body" sz="quarter" idx="17"/>
          </p:nvPr>
        </p:nvSpPr>
        <p:spPr/>
        <p:txBody>
          <a:bodyPr rtlCol="0">
            <a:normAutofit/>
          </a:bodyPr>
          <a:lstStyle/>
          <a:p>
            <a:pPr rtl="0"/>
            <a:r>
              <a:rPr lang="fr-fr" dirty="0"/>
              <a:t>Prestataires et distributeurs locaux</a:t>
            </a:r>
          </a:p>
          <a:p>
            <a:pPr lvl="1" rtl="0"/>
            <a:r>
              <a:rPr lang="fr-fr" dirty="0"/>
              <a:t>Section suggérée : B</a:t>
            </a:r>
          </a:p>
        </p:txBody>
      </p:sp>
      <p:sp>
        <p:nvSpPr>
          <p:cNvPr id="6" name="Text Placeholder 5">
            <a:extLst>
              <a:ext uri="{FF2B5EF4-FFF2-40B4-BE49-F238E27FC236}">
                <a16:creationId xmlns:a16="http://schemas.microsoft.com/office/drawing/2014/main" id="{E07A9391-9A4C-AA47-5332-CACA62AE6CCF}"/>
              </a:ext>
            </a:extLst>
          </p:cNvPr>
          <p:cNvSpPr>
            <a:spLocks noGrp="1"/>
          </p:cNvSpPr>
          <p:nvPr>
            <p:ph type="body" sz="quarter" idx="18"/>
          </p:nvPr>
        </p:nvSpPr>
        <p:spPr>
          <a:xfrm>
            <a:off x="8074152" y="1485212"/>
            <a:ext cx="3419854" cy="4324753"/>
          </a:xfrm>
        </p:spPr>
        <p:txBody>
          <a:bodyPr rtlCol="0">
            <a:normAutofit/>
          </a:bodyPr>
          <a:lstStyle/>
          <a:p>
            <a:pPr rtl="0"/>
            <a:r>
              <a:rPr lang="fr-fr" sz="1600" dirty="0"/>
              <a:t>Cette présentation propose une vue d’ensemble de la nutrition maternelle et </a:t>
            </a:r>
            <a:r>
              <a:rPr lang="fr-FR" sz="1600" dirty="0"/>
              <a:t>les preuves scientifiques </a:t>
            </a:r>
            <a:r>
              <a:rPr lang="fr-fr" sz="1600" dirty="0"/>
              <a:t>sur la supplémentation en micronutriments multiples (MMS). Elle fournit des messages clés et des diapos qui peuvent être adaptés au </a:t>
            </a:r>
            <a:r>
              <a:rPr lang="fr-FR" sz="1600" dirty="0"/>
              <a:t>contexte</a:t>
            </a:r>
            <a:r>
              <a:rPr lang="fr-fr" sz="1600" dirty="0"/>
              <a:t> spécifique de chaque pays pour soutenir l’introduction, </a:t>
            </a:r>
            <a:r>
              <a:rPr lang="fr-FR" sz="1600" dirty="0"/>
              <a:t>le pilotage</a:t>
            </a:r>
            <a:r>
              <a:rPr lang="fr-fr" sz="1600" dirty="0"/>
              <a:t> et </a:t>
            </a:r>
            <a:r>
              <a:rPr lang="fr-CH" sz="1600" dirty="0"/>
              <a:t>le déploiement </a:t>
            </a:r>
            <a:r>
              <a:rPr lang="fr-fr" sz="1600" dirty="0"/>
              <a:t>de la MMS. </a:t>
            </a:r>
          </a:p>
          <a:p>
            <a:pPr rtl="0"/>
            <a:endParaRPr lang="en-US" sz="1600" dirty="0"/>
          </a:p>
          <a:p>
            <a:pPr rtl="0"/>
            <a:r>
              <a:rPr lang="fr-fr" sz="1600" dirty="0"/>
              <a:t>Vous pouvez inclure (ou supprimer) certaines sections de cette présentation. Les sections suggérées pour chaque public sont incluses </a:t>
            </a:r>
            <a:r>
              <a:rPr lang="fr-FR" sz="1600" dirty="0"/>
              <a:t>à gauche</a:t>
            </a:r>
            <a:r>
              <a:rPr lang="fr-fr" sz="1600" dirty="0"/>
              <a:t>. Voir les descriptions des sections à la diapo 5.</a:t>
            </a:r>
          </a:p>
        </p:txBody>
      </p:sp>
      <p:pic>
        <p:nvPicPr>
          <p:cNvPr id="46" name="Graphic 45">
            <a:extLst>
              <a:ext uri="{FF2B5EF4-FFF2-40B4-BE49-F238E27FC236}">
                <a16:creationId xmlns:a16="http://schemas.microsoft.com/office/drawing/2014/main" id="{17CF5731-D668-D9DC-4295-1A21AEF54EA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1050" y="1452860"/>
            <a:ext cx="864139" cy="864139"/>
          </a:xfrm>
          <a:prstGeom prst="rect">
            <a:avLst/>
          </a:prstGeom>
        </p:spPr>
      </p:pic>
      <p:pic>
        <p:nvPicPr>
          <p:cNvPr id="51" name="Graphic 50">
            <a:extLst>
              <a:ext uri="{FF2B5EF4-FFF2-40B4-BE49-F238E27FC236}">
                <a16:creationId xmlns:a16="http://schemas.microsoft.com/office/drawing/2014/main" id="{59CA792C-FB73-EB0C-D332-8DB4F935F19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30303" y="2406622"/>
            <a:ext cx="1045634" cy="1045634"/>
          </a:xfrm>
          <a:prstGeom prst="rect">
            <a:avLst/>
          </a:prstGeom>
        </p:spPr>
      </p:pic>
      <p:pic>
        <p:nvPicPr>
          <p:cNvPr id="53" name="Graphic 52">
            <a:extLst>
              <a:ext uri="{FF2B5EF4-FFF2-40B4-BE49-F238E27FC236}">
                <a16:creationId xmlns:a16="http://schemas.microsoft.com/office/drawing/2014/main" id="{0F923B0D-9436-18DD-0295-35C8759DF75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88073" y="3850934"/>
            <a:ext cx="730092" cy="730092"/>
          </a:xfrm>
          <a:prstGeom prst="rect">
            <a:avLst/>
          </a:prstGeom>
        </p:spPr>
      </p:pic>
      <p:pic>
        <p:nvPicPr>
          <p:cNvPr id="55" name="Graphic 54">
            <a:extLst>
              <a:ext uri="{FF2B5EF4-FFF2-40B4-BE49-F238E27FC236}">
                <a16:creationId xmlns:a16="http://schemas.microsoft.com/office/drawing/2014/main" id="{93C1800C-E20A-4A4A-0432-DA66F5ABFE9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76870" y="4809263"/>
            <a:ext cx="952500" cy="952500"/>
          </a:xfrm>
          <a:prstGeom prst="rect">
            <a:avLst/>
          </a:prstGeom>
        </p:spPr>
      </p:pic>
    </p:spTree>
    <p:extLst>
      <p:ext uri="{BB962C8B-B14F-4D97-AF65-F5344CB8AC3E}">
        <p14:creationId xmlns:p14="http://schemas.microsoft.com/office/powerpoint/2010/main" val="26915336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E7EFE-5C13-0D6F-9813-646EDEDF4FE0}"/>
              </a:ext>
            </a:extLst>
          </p:cNvPr>
          <p:cNvSpPr>
            <a:spLocks noGrp="1"/>
          </p:cNvSpPr>
          <p:nvPr>
            <p:ph type="title"/>
          </p:nvPr>
        </p:nvSpPr>
        <p:spPr/>
        <p:txBody>
          <a:bodyPr rtlCol="0"/>
          <a:lstStyle/>
          <a:p>
            <a:pPr rtl="0"/>
            <a:r>
              <a:rPr lang="fr-FR" dirty="0"/>
              <a:t>O</a:t>
            </a:r>
            <a:r>
              <a:rPr lang="fr-fr" dirty="0"/>
              <a:t>bjectifs</a:t>
            </a:r>
            <a:r>
              <a:rPr lang="fr-FR" dirty="0"/>
              <a:t> / Agenda</a:t>
            </a:r>
            <a:endParaRPr lang="fr-fr" dirty="0"/>
          </a:p>
        </p:txBody>
      </p:sp>
      <p:sp>
        <p:nvSpPr>
          <p:cNvPr id="3" name="Content Placeholder 2">
            <a:extLst>
              <a:ext uri="{FF2B5EF4-FFF2-40B4-BE49-F238E27FC236}">
                <a16:creationId xmlns:a16="http://schemas.microsoft.com/office/drawing/2014/main" id="{35368B30-8429-E12A-1115-0F463BD3CB8F}"/>
              </a:ext>
            </a:extLst>
          </p:cNvPr>
          <p:cNvSpPr>
            <a:spLocks noGrp="1"/>
          </p:cNvSpPr>
          <p:nvPr>
            <p:ph idx="1"/>
          </p:nvPr>
        </p:nvSpPr>
        <p:spPr/>
        <p:txBody>
          <a:bodyPr rtlCol="0"/>
          <a:lstStyle/>
          <a:p>
            <a:pPr marL="342900" indent="-342900" rtl="0">
              <a:buFont typeface="Arial" panose="020B0604020202020204" pitchFamily="34" charset="0"/>
              <a:buChar char="•"/>
            </a:pPr>
            <a:r>
              <a:rPr lang="fr-fr" i="1">
                <a:solidFill>
                  <a:srgbClr val="FF0000"/>
                </a:solidFill>
              </a:rPr>
              <a:t>Diapo facultative pour ajouter l’ordre du jour et/ou les objectifs de la réunion</a:t>
            </a:r>
          </a:p>
        </p:txBody>
      </p:sp>
      <p:sp>
        <p:nvSpPr>
          <p:cNvPr id="4" name="Slide Number Placeholder 3">
            <a:extLst>
              <a:ext uri="{FF2B5EF4-FFF2-40B4-BE49-F238E27FC236}">
                <a16:creationId xmlns:a16="http://schemas.microsoft.com/office/drawing/2014/main" id="{BEC832C1-67B2-6121-BA25-1E5D0C099C2E}"/>
              </a:ext>
            </a:extLst>
          </p:cNvPr>
          <p:cNvSpPr>
            <a:spLocks noGrp="1"/>
          </p:cNvSpPr>
          <p:nvPr>
            <p:ph type="sldNum" sz="quarter" idx="12"/>
          </p:nvPr>
        </p:nvSpPr>
        <p:spPr/>
        <p:txBody>
          <a:bodyPr rtlCol="0"/>
          <a:lstStyle/>
          <a:p>
            <a:pPr algn="r" rtl="0"/>
            <a:fld id="{C4B37875-7933-F345-AE65-E0AB5E984F8B}" type="slidenum">
              <a:rPr lang="en-US" smtClean="0"/>
              <a:pPr algn="r"/>
              <a:t>4</a:t>
            </a:fld>
            <a:endParaRPr lang="en-US"/>
          </a:p>
        </p:txBody>
      </p:sp>
      <p:sp>
        <p:nvSpPr>
          <p:cNvPr id="7" name="TextBox 6">
            <a:extLst>
              <a:ext uri="{FF2B5EF4-FFF2-40B4-BE49-F238E27FC236}">
                <a16:creationId xmlns:a16="http://schemas.microsoft.com/office/drawing/2014/main" id="{33290407-B725-1AC5-2205-1EE3E0CABF84}"/>
              </a:ext>
            </a:extLst>
          </p:cNvPr>
          <p:cNvSpPr txBox="1"/>
          <p:nvPr/>
        </p:nvSpPr>
        <p:spPr>
          <a:xfrm>
            <a:off x="0" y="0"/>
            <a:ext cx="6377354" cy="338554"/>
          </a:xfrm>
          <a:prstGeom prst="rect">
            <a:avLst/>
          </a:prstGeom>
          <a:solidFill>
            <a:schemeClr val="accent1"/>
          </a:solidFill>
        </p:spPr>
        <p:txBody>
          <a:bodyPr wrap="square" rtlCol="0">
            <a:spAutoFit/>
          </a:bodyPr>
          <a:lstStyle/>
          <a:p>
            <a:pPr rtl="0"/>
            <a:r>
              <a:rPr lang="fr-fr" sz="1600">
                <a:solidFill>
                  <a:srgbClr val="FF0000"/>
                </a:solidFill>
              </a:rPr>
              <a:t>MODÈLE à adapter. Supprimez cet encart une fois mis à jour.</a:t>
            </a:r>
            <a:endParaRPr lang="en-CH" sz="1600">
              <a:solidFill>
                <a:srgbClr val="FF0000"/>
              </a:solidFill>
            </a:endParaRPr>
          </a:p>
        </p:txBody>
      </p:sp>
    </p:spTree>
    <p:extLst>
      <p:ext uri="{BB962C8B-B14F-4D97-AF65-F5344CB8AC3E}">
        <p14:creationId xmlns:p14="http://schemas.microsoft.com/office/powerpoint/2010/main" val="4390828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3EB53A86-8F8F-A740-B831-559E0BA6086F}"/>
              </a:ext>
            </a:extLst>
          </p:cNvPr>
          <p:cNvSpPr/>
          <p:nvPr/>
        </p:nvSpPr>
        <p:spPr>
          <a:xfrm>
            <a:off x="-3243" y="3318346"/>
            <a:ext cx="12192000" cy="6471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Avenir Book" panose="02000503020000020003" pitchFamily="2" charset="0"/>
            </a:endParaRPr>
          </a:p>
        </p:txBody>
      </p:sp>
      <p:sp>
        <p:nvSpPr>
          <p:cNvPr id="34" name="Rectangle 33">
            <a:extLst>
              <a:ext uri="{FF2B5EF4-FFF2-40B4-BE49-F238E27FC236}">
                <a16:creationId xmlns:a16="http://schemas.microsoft.com/office/drawing/2014/main" id="{D9BBA67E-7F19-D145-B2DA-B80AB5117E0C}"/>
              </a:ext>
            </a:extLst>
          </p:cNvPr>
          <p:cNvSpPr/>
          <p:nvPr/>
        </p:nvSpPr>
        <p:spPr>
          <a:xfrm>
            <a:off x="-3243" y="4137480"/>
            <a:ext cx="12192000" cy="6471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Avenir Book" panose="02000503020000020003" pitchFamily="2" charset="0"/>
            </a:endParaRPr>
          </a:p>
        </p:txBody>
      </p:sp>
      <p:sp>
        <p:nvSpPr>
          <p:cNvPr id="35" name="Rectangle 34">
            <a:extLst>
              <a:ext uri="{FF2B5EF4-FFF2-40B4-BE49-F238E27FC236}">
                <a16:creationId xmlns:a16="http://schemas.microsoft.com/office/drawing/2014/main" id="{D4FDBB5C-2423-1B4A-B937-77591D477A46}"/>
              </a:ext>
            </a:extLst>
          </p:cNvPr>
          <p:cNvSpPr/>
          <p:nvPr/>
        </p:nvSpPr>
        <p:spPr>
          <a:xfrm>
            <a:off x="-3243" y="4956614"/>
            <a:ext cx="12192000" cy="6471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Avenir Book" panose="02000503020000020003" pitchFamily="2" charset="0"/>
            </a:endParaRPr>
          </a:p>
        </p:txBody>
      </p:sp>
      <p:sp>
        <p:nvSpPr>
          <p:cNvPr id="36" name="Rectangle 35">
            <a:extLst>
              <a:ext uri="{FF2B5EF4-FFF2-40B4-BE49-F238E27FC236}">
                <a16:creationId xmlns:a16="http://schemas.microsoft.com/office/drawing/2014/main" id="{912DAA39-D444-B740-8579-C6B3A263D9B2}"/>
              </a:ext>
            </a:extLst>
          </p:cNvPr>
          <p:cNvSpPr/>
          <p:nvPr/>
        </p:nvSpPr>
        <p:spPr>
          <a:xfrm>
            <a:off x="-3243" y="2499212"/>
            <a:ext cx="12192000" cy="6471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Avenir Book" panose="02000503020000020003" pitchFamily="2" charset="0"/>
            </a:endParaRPr>
          </a:p>
        </p:txBody>
      </p:sp>
      <p:sp>
        <p:nvSpPr>
          <p:cNvPr id="37" name="Pentagon 36">
            <a:extLst>
              <a:ext uri="{FF2B5EF4-FFF2-40B4-BE49-F238E27FC236}">
                <a16:creationId xmlns:a16="http://schemas.microsoft.com/office/drawing/2014/main" id="{872BCB42-E523-DA44-9C01-69D7ADAB4653}"/>
              </a:ext>
            </a:extLst>
          </p:cNvPr>
          <p:cNvSpPr/>
          <p:nvPr/>
        </p:nvSpPr>
        <p:spPr>
          <a:xfrm>
            <a:off x="-3244" y="2499212"/>
            <a:ext cx="7122628" cy="647141"/>
          </a:xfrm>
          <a:prstGeom prst="homePlate">
            <a:avLst>
              <a:gd name="adj" fmla="val 30445"/>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600">
              <a:latin typeface="Avenir Book" panose="02000503020000020003" pitchFamily="2" charset="0"/>
            </a:endParaRPr>
          </a:p>
        </p:txBody>
      </p:sp>
      <p:sp>
        <p:nvSpPr>
          <p:cNvPr id="38" name="Pentagon 37">
            <a:extLst>
              <a:ext uri="{FF2B5EF4-FFF2-40B4-BE49-F238E27FC236}">
                <a16:creationId xmlns:a16="http://schemas.microsoft.com/office/drawing/2014/main" id="{AD88EFCF-DFEA-E242-91FE-811553BA0BDD}"/>
              </a:ext>
            </a:extLst>
          </p:cNvPr>
          <p:cNvSpPr/>
          <p:nvPr/>
        </p:nvSpPr>
        <p:spPr>
          <a:xfrm>
            <a:off x="-3244" y="3318345"/>
            <a:ext cx="7122628" cy="647141"/>
          </a:xfrm>
          <a:prstGeom prst="homePlate">
            <a:avLst>
              <a:gd name="adj" fmla="val 30445"/>
            </a:avLst>
          </a:prstGeom>
          <a:solidFill>
            <a:srgbClr val="5B9BD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600">
              <a:latin typeface="Avenir Book" panose="02000503020000020003" pitchFamily="2" charset="0"/>
            </a:endParaRPr>
          </a:p>
        </p:txBody>
      </p:sp>
      <p:sp>
        <p:nvSpPr>
          <p:cNvPr id="39" name="Pentagon 38">
            <a:extLst>
              <a:ext uri="{FF2B5EF4-FFF2-40B4-BE49-F238E27FC236}">
                <a16:creationId xmlns:a16="http://schemas.microsoft.com/office/drawing/2014/main" id="{A95340D4-4313-5343-BA0B-193865B718E5}"/>
              </a:ext>
            </a:extLst>
          </p:cNvPr>
          <p:cNvSpPr/>
          <p:nvPr/>
        </p:nvSpPr>
        <p:spPr>
          <a:xfrm>
            <a:off x="-3244" y="4137478"/>
            <a:ext cx="7122628" cy="647141"/>
          </a:xfrm>
          <a:prstGeom prst="homePlate">
            <a:avLst>
              <a:gd name="adj" fmla="val 3044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600">
              <a:latin typeface="Avenir Book" panose="02000503020000020003" pitchFamily="2" charset="0"/>
            </a:endParaRPr>
          </a:p>
        </p:txBody>
      </p:sp>
      <p:sp>
        <p:nvSpPr>
          <p:cNvPr id="40" name="Pentagon 39">
            <a:extLst>
              <a:ext uri="{FF2B5EF4-FFF2-40B4-BE49-F238E27FC236}">
                <a16:creationId xmlns:a16="http://schemas.microsoft.com/office/drawing/2014/main" id="{DF0B89F6-C70C-CA4C-9176-AE0081026EEF}"/>
              </a:ext>
            </a:extLst>
          </p:cNvPr>
          <p:cNvSpPr/>
          <p:nvPr/>
        </p:nvSpPr>
        <p:spPr>
          <a:xfrm>
            <a:off x="-3244" y="4956611"/>
            <a:ext cx="7122628" cy="647141"/>
          </a:xfrm>
          <a:prstGeom prst="homePlate">
            <a:avLst>
              <a:gd name="adj" fmla="val 30445"/>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600">
              <a:latin typeface="Avenir Book" panose="02000503020000020003" pitchFamily="2" charset="0"/>
            </a:endParaRPr>
          </a:p>
        </p:txBody>
      </p:sp>
      <p:sp>
        <p:nvSpPr>
          <p:cNvPr id="41" name="Title 1">
            <a:extLst>
              <a:ext uri="{FF2B5EF4-FFF2-40B4-BE49-F238E27FC236}">
                <a16:creationId xmlns:a16="http://schemas.microsoft.com/office/drawing/2014/main" id="{6DAC04A2-D084-1F4F-A0E6-08BB8650D386}"/>
              </a:ext>
            </a:extLst>
          </p:cNvPr>
          <p:cNvSpPr txBox="1">
            <a:spLocks/>
          </p:cNvSpPr>
          <p:nvPr/>
        </p:nvSpPr>
        <p:spPr>
          <a:xfrm>
            <a:off x="7496423" y="2499212"/>
            <a:ext cx="4315295" cy="647140"/>
          </a:xfrm>
          <a:prstGeom prst="rect">
            <a:avLst/>
          </a:prstGeom>
        </p:spPr>
        <p:txBody>
          <a:bodyPr lIns="0" tIns="0" rIns="0" bIns="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rtl="0"/>
            <a:r>
              <a:rPr lang="fr-fr" sz="2400">
                <a:latin typeface="Avenir Book" panose="02000503020000020003" pitchFamily="2" charset="0"/>
                <a:cs typeface="Arial" panose="020B0604020202020204" pitchFamily="34" charset="0"/>
                <a:hlinkClick r:id="rId3" action="ppaction://hlinksldjump"/>
              </a:rPr>
              <a:t>Diapos 19 à 24</a:t>
            </a:r>
            <a:endParaRPr lang="en-US" sz="2400">
              <a:latin typeface="Avenir Book" panose="02000503020000020003" pitchFamily="2" charset="0"/>
              <a:cs typeface="Arial" panose="020B0604020202020204" pitchFamily="34" charset="0"/>
            </a:endParaRPr>
          </a:p>
        </p:txBody>
      </p:sp>
      <p:sp>
        <p:nvSpPr>
          <p:cNvPr id="42" name="Title 1">
            <a:extLst>
              <a:ext uri="{FF2B5EF4-FFF2-40B4-BE49-F238E27FC236}">
                <a16:creationId xmlns:a16="http://schemas.microsoft.com/office/drawing/2014/main" id="{90A6222F-4BE2-014A-900B-1106F57C77ED}"/>
              </a:ext>
            </a:extLst>
          </p:cNvPr>
          <p:cNvSpPr txBox="1">
            <a:spLocks/>
          </p:cNvSpPr>
          <p:nvPr/>
        </p:nvSpPr>
        <p:spPr>
          <a:xfrm>
            <a:off x="7496423" y="3344409"/>
            <a:ext cx="4525123" cy="647140"/>
          </a:xfrm>
          <a:prstGeom prst="rect">
            <a:avLst/>
          </a:prstGeom>
        </p:spPr>
        <p:txBody>
          <a:bodyPr lIns="0" tIns="0" rIns="0" bIns="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rtl="0"/>
            <a:r>
              <a:rPr lang="fr-fr" sz="2400">
                <a:latin typeface="Avenir Book" panose="02000503020000020003" pitchFamily="2" charset="0"/>
                <a:cs typeface="Arial" panose="020B0604020202020204" pitchFamily="34" charset="0"/>
                <a:hlinkClick r:id="" action="ppaction://noaction"/>
              </a:rPr>
              <a:t>Diapos 25 à 37</a:t>
            </a:r>
            <a:endParaRPr lang="en-US" sz="2400">
              <a:latin typeface="Avenir Book" panose="02000503020000020003" pitchFamily="2" charset="0"/>
              <a:cs typeface="Arial" panose="020B0604020202020204" pitchFamily="34" charset="0"/>
            </a:endParaRPr>
          </a:p>
        </p:txBody>
      </p:sp>
      <p:sp>
        <p:nvSpPr>
          <p:cNvPr id="43" name="Title 1">
            <a:extLst>
              <a:ext uri="{FF2B5EF4-FFF2-40B4-BE49-F238E27FC236}">
                <a16:creationId xmlns:a16="http://schemas.microsoft.com/office/drawing/2014/main" id="{CDD61E2D-6C79-7C49-BB76-5F8458E5DEA5}"/>
              </a:ext>
            </a:extLst>
          </p:cNvPr>
          <p:cNvSpPr txBox="1">
            <a:spLocks/>
          </p:cNvSpPr>
          <p:nvPr/>
        </p:nvSpPr>
        <p:spPr>
          <a:xfrm>
            <a:off x="7466030" y="4182587"/>
            <a:ext cx="4677728" cy="647140"/>
          </a:xfrm>
          <a:prstGeom prst="rect">
            <a:avLst/>
          </a:prstGeom>
        </p:spPr>
        <p:txBody>
          <a:bodyPr lIns="0" tIns="0" rIns="0" bIns="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rtl="0"/>
            <a:r>
              <a:rPr lang="fr-fr" sz="2400">
                <a:latin typeface="Avenir Book" panose="02000503020000020003" pitchFamily="2" charset="0"/>
                <a:cs typeface="Arial" panose="020B0604020202020204" pitchFamily="34" charset="0"/>
                <a:hlinkClick r:id="" action="ppaction://noaction"/>
              </a:rPr>
              <a:t>Diapos 38 à 45</a:t>
            </a:r>
            <a:endParaRPr lang="en-US" sz="2400">
              <a:latin typeface="Avenir Book" panose="02000503020000020003" pitchFamily="2" charset="0"/>
              <a:cs typeface="Arial" panose="020B0604020202020204" pitchFamily="34" charset="0"/>
            </a:endParaRPr>
          </a:p>
        </p:txBody>
      </p:sp>
      <p:sp>
        <p:nvSpPr>
          <p:cNvPr id="44" name="Title 1">
            <a:extLst>
              <a:ext uri="{FF2B5EF4-FFF2-40B4-BE49-F238E27FC236}">
                <a16:creationId xmlns:a16="http://schemas.microsoft.com/office/drawing/2014/main" id="{17805379-951B-8C47-BBED-71649D3DCFA4}"/>
              </a:ext>
            </a:extLst>
          </p:cNvPr>
          <p:cNvSpPr txBox="1">
            <a:spLocks/>
          </p:cNvSpPr>
          <p:nvPr/>
        </p:nvSpPr>
        <p:spPr>
          <a:xfrm>
            <a:off x="7466030" y="4990401"/>
            <a:ext cx="4525122" cy="647141"/>
          </a:xfrm>
          <a:prstGeom prst="rect">
            <a:avLst/>
          </a:prstGeom>
        </p:spPr>
        <p:txBody>
          <a:bodyPr lIns="0" tIns="0" rIns="0" bIns="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rtl="0"/>
            <a:r>
              <a:rPr lang="fr-fr" sz="2400">
                <a:latin typeface="Avenir Book" panose="02000503020000020003" pitchFamily="2" charset="0"/>
                <a:cs typeface="Arial" panose="020B0604020202020204" pitchFamily="34" charset="0"/>
                <a:hlinkClick r:id="" action="ppaction://noaction"/>
              </a:rPr>
              <a:t>Diapos 46 à 61</a:t>
            </a:r>
            <a:endParaRPr lang="en-US" sz="2400">
              <a:latin typeface="Avenir Book" panose="02000503020000020003" pitchFamily="2" charset="0"/>
              <a:cs typeface="Arial" panose="020B0604020202020204" pitchFamily="34" charset="0"/>
            </a:endParaRPr>
          </a:p>
        </p:txBody>
      </p:sp>
      <p:sp>
        <p:nvSpPr>
          <p:cNvPr id="45" name="TextBox 44">
            <a:extLst>
              <a:ext uri="{FF2B5EF4-FFF2-40B4-BE49-F238E27FC236}">
                <a16:creationId xmlns:a16="http://schemas.microsoft.com/office/drawing/2014/main" id="{D54B148F-A84C-5E47-905A-37150436C7DE}"/>
              </a:ext>
            </a:extLst>
          </p:cNvPr>
          <p:cNvSpPr txBox="1"/>
          <p:nvPr/>
        </p:nvSpPr>
        <p:spPr>
          <a:xfrm>
            <a:off x="911156" y="2499213"/>
            <a:ext cx="5965894" cy="647140"/>
          </a:xfrm>
          <a:prstGeom prst="rect">
            <a:avLst/>
          </a:prstGeom>
          <a:noFill/>
        </p:spPr>
        <p:txBody>
          <a:bodyPr wrap="square" rtlCol="0" anchor="ctr">
            <a:noAutofit/>
          </a:bodyPr>
          <a:lstStyle/>
          <a:p>
            <a:pPr algn="r" rtl="0"/>
            <a:r>
              <a:rPr lang="fr-fr" sz="2000" b="1">
                <a:solidFill>
                  <a:schemeClr val="bg1"/>
                </a:solidFill>
                <a:latin typeface="Avenir Book" panose="02000503020000020003" pitchFamily="2" charset="0"/>
                <a:cs typeface="Arial" panose="020B0604020202020204" pitchFamily="34" charset="0"/>
              </a:rPr>
              <a:t>B. Ampleur mondiale du problème de la malnutrition maternelle</a:t>
            </a:r>
          </a:p>
        </p:txBody>
      </p:sp>
      <p:sp>
        <p:nvSpPr>
          <p:cNvPr id="46" name="TextBox 45">
            <a:extLst>
              <a:ext uri="{FF2B5EF4-FFF2-40B4-BE49-F238E27FC236}">
                <a16:creationId xmlns:a16="http://schemas.microsoft.com/office/drawing/2014/main" id="{A15DC822-D9F8-E549-9C33-769BD6816792}"/>
              </a:ext>
            </a:extLst>
          </p:cNvPr>
          <p:cNvSpPr txBox="1"/>
          <p:nvPr/>
        </p:nvSpPr>
        <p:spPr>
          <a:xfrm>
            <a:off x="-3245" y="3328133"/>
            <a:ext cx="6880295" cy="647140"/>
          </a:xfrm>
          <a:prstGeom prst="rect">
            <a:avLst/>
          </a:prstGeom>
          <a:noFill/>
        </p:spPr>
        <p:txBody>
          <a:bodyPr wrap="square" rtlCol="0" anchor="ctr">
            <a:noAutofit/>
          </a:bodyPr>
          <a:lstStyle/>
          <a:p>
            <a:pPr algn="r" rtl="0"/>
            <a:r>
              <a:rPr lang="fr-fr" sz="2000" b="1" dirty="0">
                <a:solidFill>
                  <a:schemeClr val="bg1"/>
                </a:solidFill>
                <a:latin typeface="Avenir Book" panose="02000503020000020003" pitchFamily="2" charset="0"/>
                <a:cs typeface="Arial" panose="020B0604020202020204" pitchFamily="34" charset="0"/>
              </a:rPr>
              <a:t>C. </a:t>
            </a:r>
            <a:r>
              <a:rPr lang="fr-FR" sz="2000" b="1" dirty="0">
                <a:solidFill>
                  <a:schemeClr val="bg1"/>
                </a:solidFill>
                <a:latin typeface="Avenir Book" panose="02000503020000020003" pitchFamily="2" charset="0"/>
                <a:cs typeface="Arial" panose="020B0604020202020204" pitchFamily="34" charset="0"/>
              </a:rPr>
              <a:t>Preuves scientifiques </a:t>
            </a:r>
            <a:r>
              <a:rPr lang="fr-fr" sz="2000" b="1" dirty="0">
                <a:solidFill>
                  <a:schemeClr val="bg1"/>
                </a:solidFill>
                <a:latin typeface="Avenir Book" panose="02000503020000020003" pitchFamily="2" charset="0"/>
                <a:cs typeface="Arial" panose="020B0604020202020204" pitchFamily="34" charset="0"/>
              </a:rPr>
              <a:t>sur la supplémentation en micronutriments multiples</a:t>
            </a:r>
          </a:p>
        </p:txBody>
      </p:sp>
      <p:sp>
        <p:nvSpPr>
          <p:cNvPr id="47" name="TextBox 46">
            <a:extLst>
              <a:ext uri="{FF2B5EF4-FFF2-40B4-BE49-F238E27FC236}">
                <a16:creationId xmlns:a16="http://schemas.microsoft.com/office/drawing/2014/main" id="{CD579F45-F6D8-074E-87FE-32B9AC2284FD}"/>
              </a:ext>
            </a:extLst>
          </p:cNvPr>
          <p:cNvSpPr txBox="1"/>
          <p:nvPr/>
        </p:nvSpPr>
        <p:spPr>
          <a:xfrm>
            <a:off x="911156" y="4137475"/>
            <a:ext cx="5965894" cy="647140"/>
          </a:xfrm>
          <a:prstGeom prst="rect">
            <a:avLst/>
          </a:prstGeom>
          <a:noFill/>
        </p:spPr>
        <p:txBody>
          <a:bodyPr wrap="square" rtlCol="0" anchor="ctr">
            <a:noAutofit/>
          </a:bodyPr>
          <a:lstStyle/>
          <a:p>
            <a:pPr algn="r" rtl="0"/>
            <a:r>
              <a:rPr lang="fr-fr" sz="2000" b="1" dirty="0">
                <a:solidFill>
                  <a:schemeClr val="bg1"/>
                </a:solidFill>
                <a:latin typeface="Avenir Book" panose="02000503020000020003" pitchFamily="2" charset="0"/>
                <a:cs typeface="Arial" panose="020B0604020202020204" pitchFamily="34" charset="0"/>
              </a:rPr>
              <a:t>D. Impact national et </a:t>
            </a:r>
            <a:r>
              <a:rPr lang="fr-CH" sz="2000" b="1" dirty="0">
                <a:solidFill>
                  <a:schemeClr val="bg1"/>
                </a:solidFill>
                <a:latin typeface="Avenir Book" panose="02000503020000020003" pitchFamily="2" charset="0"/>
                <a:cs typeface="Arial" panose="020B0604020202020204" pitchFamily="34" charset="0"/>
              </a:rPr>
              <a:t>rapport coût-efficacité</a:t>
            </a:r>
            <a:endParaRPr lang="fr-fr" sz="2000" b="1" dirty="0">
              <a:solidFill>
                <a:schemeClr val="bg1"/>
              </a:solidFill>
              <a:latin typeface="Avenir Book" panose="02000503020000020003" pitchFamily="2" charset="0"/>
              <a:cs typeface="Arial" panose="020B0604020202020204" pitchFamily="34" charset="0"/>
            </a:endParaRPr>
          </a:p>
        </p:txBody>
      </p:sp>
      <p:sp>
        <p:nvSpPr>
          <p:cNvPr id="48" name="TextBox 47">
            <a:extLst>
              <a:ext uri="{FF2B5EF4-FFF2-40B4-BE49-F238E27FC236}">
                <a16:creationId xmlns:a16="http://schemas.microsoft.com/office/drawing/2014/main" id="{46C24CC7-E181-9E49-BD34-A92E419DFEF2}"/>
              </a:ext>
            </a:extLst>
          </p:cNvPr>
          <p:cNvSpPr txBox="1"/>
          <p:nvPr/>
        </p:nvSpPr>
        <p:spPr>
          <a:xfrm>
            <a:off x="486561" y="4956608"/>
            <a:ext cx="6390489" cy="647140"/>
          </a:xfrm>
          <a:prstGeom prst="rect">
            <a:avLst/>
          </a:prstGeom>
          <a:noFill/>
        </p:spPr>
        <p:txBody>
          <a:bodyPr wrap="square" rtlCol="0" anchor="ctr">
            <a:noAutofit/>
          </a:bodyPr>
          <a:lstStyle/>
          <a:p>
            <a:pPr algn="r" rtl="0"/>
            <a:r>
              <a:rPr lang="fr-fr" sz="2000" b="1" dirty="0">
                <a:solidFill>
                  <a:schemeClr val="bg1"/>
                </a:solidFill>
                <a:latin typeface="Avenir Book" panose="02000503020000020003" pitchFamily="2" charset="0"/>
                <a:cs typeface="Arial" panose="020B0604020202020204" pitchFamily="34" charset="0"/>
              </a:rPr>
              <a:t>E. </a:t>
            </a:r>
            <a:r>
              <a:rPr lang="fr-FR" sz="2000" b="1" dirty="0">
                <a:solidFill>
                  <a:schemeClr val="bg1"/>
                </a:solidFill>
                <a:latin typeface="Avenir Book" panose="02000503020000020003" pitchFamily="2" charset="0"/>
                <a:cs typeface="Arial" panose="020B0604020202020204" pitchFamily="34" charset="0"/>
              </a:rPr>
              <a:t>Mise en œuvre</a:t>
            </a:r>
            <a:r>
              <a:rPr lang="fr-fr" sz="2000" b="1" dirty="0">
                <a:solidFill>
                  <a:schemeClr val="bg1"/>
                </a:solidFill>
                <a:latin typeface="Avenir Book" panose="02000503020000020003" pitchFamily="2" charset="0"/>
                <a:cs typeface="Arial" panose="020B0604020202020204" pitchFamily="34" charset="0"/>
              </a:rPr>
              <a:t> et </a:t>
            </a:r>
            <a:r>
              <a:rPr lang="fr-CH" sz="2000" b="1" dirty="0">
                <a:solidFill>
                  <a:schemeClr val="bg1"/>
                </a:solidFill>
                <a:latin typeface="Avenir Book" panose="02000503020000020003" pitchFamily="2" charset="0"/>
                <a:cs typeface="Arial" panose="020B0604020202020204" pitchFamily="34" charset="0"/>
              </a:rPr>
              <a:t>déploiement</a:t>
            </a:r>
            <a:endParaRPr lang="fr-FR" sz="2000" b="1" dirty="0">
              <a:solidFill>
                <a:schemeClr val="bg1"/>
              </a:solidFill>
              <a:latin typeface="Avenir Book" panose="02000503020000020003" pitchFamily="2" charset="0"/>
              <a:cs typeface="Arial" panose="020B0604020202020204" pitchFamily="34" charset="0"/>
            </a:endParaRPr>
          </a:p>
          <a:p>
            <a:pPr algn="r"/>
            <a:r>
              <a:rPr lang="fr-fr" sz="2000" b="1" dirty="0">
                <a:solidFill>
                  <a:schemeClr val="bg1"/>
                </a:solidFill>
                <a:latin typeface="Avenir Book" panose="02000503020000020003" pitchFamily="2" charset="0"/>
                <a:cs typeface="Arial" panose="020B0604020202020204" pitchFamily="34" charset="0"/>
              </a:rPr>
              <a:t>de la supplémentation en micronutriments multiples</a:t>
            </a:r>
          </a:p>
        </p:txBody>
      </p:sp>
      <p:sp>
        <p:nvSpPr>
          <p:cNvPr id="9" name="Title 8">
            <a:extLst>
              <a:ext uri="{FF2B5EF4-FFF2-40B4-BE49-F238E27FC236}">
                <a16:creationId xmlns:a16="http://schemas.microsoft.com/office/drawing/2014/main" id="{7921B24E-3CD7-B22E-702D-3CBA6B936AB1}"/>
              </a:ext>
            </a:extLst>
          </p:cNvPr>
          <p:cNvSpPr>
            <a:spLocks noGrp="1"/>
          </p:cNvSpPr>
          <p:nvPr>
            <p:ph type="title"/>
          </p:nvPr>
        </p:nvSpPr>
        <p:spPr/>
        <p:txBody>
          <a:bodyPr rtlCol="0"/>
          <a:lstStyle/>
          <a:p>
            <a:pPr rtl="0"/>
            <a:r>
              <a:rPr lang="fr-fr"/>
              <a:t>Sections</a:t>
            </a:r>
          </a:p>
        </p:txBody>
      </p:sp>
      <p:sp>
        <p:nvSpPr>
          <p:cNvPr id="3" name="Slide Number Placeholder 2">
            <a:extLst>
              <a:ext uri="{FF2B5EF4-FFF2-40B4-BE49-F238E27FC236}">
                <a16:creationId xmlns:a16="http://schemas.microsoft.com/office/drawing/2014/main" id="{F9AC2FD5-4968-0940-B9DE-3A6F2723AF88}"/>
              </a:ext>
            </a:extLst>
          </p:cNvPr>
          <p:cNvSpPr>
            <a:spLocks noGrp="1"/>
          </p:cNvSpPr>
          <p:nvPr>
            <p:ph type="sldNum" sz="quarter" idx="12"/>
          </p:nvPr>
        </p:nvSpPr>
        <p:spPr/>
        <p:txBody>
          <a:bodyPr rtlCol="0"/>
          <a:lstStyle/>
          <a:p>
            <a:pPr rtl="0"/>
            <a:fld id="{C4B37875-7933-F345-AE65-E0AB5E984F8B}" type="slidenum">
              <a:rPr lang="en-US" smtClean="0"/>
              <a:pPr/>
              <a:t>5</a:t>
            </a:fld>
            <a:endParaRPr lang="en-US"/>
          </a:p>
        </p:txBody>
      </p:sp>
      <p:sp>
        <p:nvSpPr>
          <p:cNvPr id="25" name="Rectangle 24">
            <a:extLst>
              <a:ext uri="{FF2B5EF4-FFF2-40B4-BE49-F238E27FC236}">
                <a16:creationId xmlns:a16="http://schemas.microsoft.com/office/drawing/2014/main" id="{2F92EDBA-FD24-F241-BE9B-08FB43568445}"/>
              </a:ext>
            </a:extLst>
          </p:cNvPr>
          <p:cNvSpPr/>
          <p:nvPr/>
        </p:nvSpPr>
        <p:spPr>
          <a:xfrm>
            <a:off x="-3243" y="1661350"/>
            <a:ext cx="12192000" cy="6471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Avenir Book" panose="02000503020000020003" pitchFamily="2" charset="0"/>
            </a:endParaRPr>
          </a:p>
        </p:txBody>
      </p:sp>
      <p:sp>
        <p:nvSpPr>
          <p:cNvPr id="26" name="Pentagon 25">
            <a:extLst>
              <a:ext uri="{FF2B5EF4-FFF2-40B4-BE49-F238E27FC236}">
                <a16:creationId xmlns:a16="http://schemas.microsoft.com/office/drawing/2014/main" id="{E68440C3-FC03-634C-B363-AA35F2E7EF99}"/>
              </a:ext>
            </a:extLst>
          </p:cNvPr>
          <p:cNvSpPr/>
          <p:nvPr/>
        </p:nvSpPr>
        <p:spPr>
          <a:xfrm>
            <a:off x="-3244" y="1661349"/>
            <a:ext cx="7122628" cy="647141"/>
          </a:xfrm>
          <a:prstGeom prst="homePlate">
            <a:avLst>
              <a:gd name="adj" fmla="val 30445"/>
            </a:avLst>
          </a:prstGeom>
          <a:solidFill>
            <a:srgbClr val="510C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600">
              <a:latin typeface="Avenir Book" panose="02000503020000020003" pitchFamily="2" charset="0"/>
            </a:endParaRPr>
          </a:p>
        </p:txBody>
      </p:sp>
      <p:sp>
        <p:nvSpPr>
          <p:cNvPr id="27" name="TextBox 26">
            <a:extLst>
              <a:ext uri="{FF2B5EF4-FFF2-40B4-BE49-F238E27FC236}">
                <a16:creationId xmlns:a16="http://schemas.microsoft.com/office/drawing/2014/main" id="{F09F4BB2-7FCC-3645-A607-78E79AB67B17}"/>
              </a:ext>
            </a:extLst>
          </p:cNvPr>
          <p:cNvSpPr txBox="1"/>
          <p:nvPr/>
        </p:nvSpPr>
        <p:spPr>
          <a:xfrm>
            <a:off x="911156" y="1661340"/>
            <a:ext cx="5965894" cy="647140"/>
          </a:xfrm>
          <a:prstGeom prst="rect">
            <a:avLst/>
          </a:prstGeom>
          <a:noFill/>
        </p:spPr>
        <p:txBody>
          <a:bodyPr wrap="square" rtlCol="0" anchor="ctr">
            <a:noAutofit/>
          </a:bodyPr>
          <a:lstStyle/>
          <a:p>
            <a:pPr algn="r" rtl="0"/>
            <a:r>
              <a:rPr lang="fr-fr" sz="2000" b="1">
                <a:solidFill>
                  <a:schemeClr val="bg1"/>
                </a:solidFill>
                <a:latin typeface="Avenir Book" panose="02000503020000020003" pitchFamily="2" charset="0"/>
                <a:cs typeface="Arial" panose="020B0604020202020204" pitchFamily="34" charset="0"/>
              </a:rPr>
              <a:t>A. Grossesse et nutrition</a:t>
            </a:r>
          </a:p>
        </p:txBody>
      </p:sp>
      <p:sp>
        <p:nvSpPr>
          <p:cNvPr id="28" name="Title 1">
            <a:extLst>
              <a:ext uri="{FF2B5EF4-FFF2-40B4-BE49-F238E27FC236}">
                <a16:creationId xmlns:a16="http://schemas.microsoft.com/office/drawing/2014/main" id="{99BE77FE-37F2-5E48-AAEF-95160EA4D69D}"/>
              </a:ext>
            </a:extLst>
          </p:cNvPr>
          <p:cNvSpPr txBox="1">
            <a:spLocks/>
          </p:cNvSpPr>
          <p:nvPr/>
        </p:nvSpPr>
        <p:spPr>
          <a:xfrm>
            <a:off x="7496424" y="1670290"/>
            <a:ext cx="4525122" cy="647141"/>
          </a:xfrm>
          <a:prstGeom prst="rect">
            <a:avLst/>
          </a:prstGeom>
        </p:spPr>
        <p:txBody>
          <a:bodyPr lIns="0" tIns="0" rIns="0" bIns="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rtl="0"/>
            <a:r>
              <a:rPr lang="fr-fr" sz="2400">
                <a:latin typeface="Avenir Book" panose="02000503020000020003" pitchFamily="2" charset="0"/>
                <a:cs typeface="Arial" panose="020B0604020202020204" pitchFamily="34" charset="0"/>
                <a:hlinkClick r:id="rId3" action="ppaction://hlinksldjump"/>
              </a:rPr>
              <a:t>Diapos 6 à 18</a:t>
            </a:r>
            <a:endParaRPr lang="en-US" sz="2400">
              <a:latin typeface="Avenir Book" panose="02000503020000020003" pitchFamily="2" charset="0"/>
              <a:cs typeface="Arial" panose="020B0604020202020204" pitchFamily="34" charset="0"/>
            </a:endParaRPr>
          </a:p>
        </p:txBody>
      </p:sp>
    </p:spTree>
    <p:extLst>
      <p:ext uri="{BB962C8B-B14F-4D97-AF65-F5344CB8AC3E}">
        <p14:creationId xmlns:p14="http://schemas.microsoft.com/office/powerpoint/2010/main" val="30077543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C0063E8-88EC-B047-94C1-7AB7F6C0C911}"/>
              </a:ext>
            </a:extLst>
          </p:cNvPr>
          <p:cNvSpPr>
            <a:spLocks noGrp="1"/>
          </p:cNvSpPr>
          <p:nvPr>
            <p:ph type="title"/>
          </p:nvPr>
        </p:nvSpPr>
        <p:spPr>
          <a:xfrm>
            <a:off x="704088" y="1221651"/>
            <a:ext cx="6724400" cy="2207349"/>
          </a:xfrm>
        </p:spPr>
        <p:txBody>
          <a:bodyPr rtlCol="0"/>
          <a:lstStyle/>
          <a:p>
            <a:pPr rtl="0"/>
            <a:r>
              <a:rPr lang="fr-fr" b="1">
                <a:cs typeface="Arial" panose="020B0604020202020204" pitchFamily="34" charset="0"/>
              </a:rPr>
              <a:t>Ampleur mondiale du problème de la malnutrition maternelle</a:t>
            </a:r>
          </a:p>
        </p:txBody>
      </p:sp>
    </p:spTree>
    <p:extLst>
      <p:ext uri="{BB962C8B-B14F-4D97-AF65-F5344CB8AC3E}">
        <p14:creationId xmlns:p14="http://schemas.microsoft.com/office/powerpoint/2010/main" val="28844332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4F628-C533-FC4E-B1A5-2B533B048E3E}"/>
              </a:ext>
            </a:extLst>
          </p:cNvPr>
          <p:cNvSpPr>
            <a:spLocks noGrp="1"/>
          </p:cNvSpPr>
          <p:nvPr>
            <p:ph type="title"/>
          </p:nvPr>
        </p:nvSpPr>
        <p:spPr/>
        <p:txBody>
          <a:bodyPr rtlCol="0"/>
          <a:lstStyle/>
          <a:p>
            <a:pPr rtl="0"/>
            <a:r>
              <a:rPr lang="fr-fr" dirty="0"/>
              <a:t>À l’échelle mondiale, de nombreuses femmes n’ont pas accès à une alimentation nutritive...</a:t>
            </a:r>
          </a:p>
        </p:txBody>
      </p:sp>
      <p:sp>
        <p:nvSpPr>
          <p:cNvPr id="8" name="Slide Number Placeholder 7">
            <a:extLst>
              <a:ext uri="{FF2B5EF4-FFF2-40B4-BE49-F238E27FC236}">
                <a16:creationId xmlns:a16="http://schemas.microsoft.com/office/drawing/2014/main" id="{11B4CB0B-7C72-5848-BD23-F5A67155563A}"/>
              </a:ext>
            </a:extLst>
          </p:cNvPr>
          <p:cNvSpPr>
            <a:spLocks noGrp="1"/>
          </p:cNvSpPr>
          <p:nvPr>
            <p:ph type="sldNum" sz="quarter" idx="12"/>
          </p:nvPr>
        </p:nvSpPr>
        <p:spPr/>
        <p:txBody>
          <a:bodyPr rtlCol="0"/>
          <a:lstStyle/>
          <a:p>
            <a:pPr rtl="0"/>
            <a:fld id="{C4B37875-7933-F345-AE65-E0AB5E984F8B}" type="slidenum">
              <a:rPr lang="en-US" smtClean="0"/>
              <a:pPr rtl="0"/>
              <a:t>7</a:t>
            </a:fld>
            <a:endParaRPr lang="en-US"/>
          </a:p>
        </p:txBody>
      </p:sp>
      <p:sp>
        <p:nvSpPr>
          <p:cNvPr id="54" name="Text Placeholder 53">
            <a:extLst>
              <a:ext uri="{FF2B5EF4-FFF2-40B4-BE49-F238E27FC236}">
                <a16:creationId xmlns:a16="http://schemas.microsoft.com/office/drawing/2014/main" id="{96FF795D-9E61-654F-A8EE-FB52377A5DF4}"/>
              </a:ext>
            </a:extLst>
          </p:cNvPr>
          <p:cNvSpPr>
            <a:spLocks noGrp="1"/>
          </p:cNvSpPr>
          <p:nvPr>
            <p:ph type="body" sz="quarter" idx="14"/>
          </p:nvPr>
        </p:nvSpPr>
        <p:spPr>
          <a:xfrm>
            <a:off x="1367503" y="6029165"/>
            <a:ext cx="9688646" cy="732808"/>
          </a:xfrm>
        </p:spPr>
        <p:txBody>
          <a:bodyPr rtlCol="0">
            <a:normAutofit lnSpcReduction="10000"/>
          </a:bodyPr>
          <a:lstStyle/>
          <a:p>
            <a:pPr rtl="0"/>
            <a:r>
              <a:rPr lang="fr-fr" dirty="0"/>
              <a:t>Sources : </a:t>
            </a:r>
            <a:r>
              <a:rPr lang="fr-fr" dirty="0">
                <a:hlinkClick r:id="rId3"/>
              </a:rPr>
              <a:t>Site des Indicateurs de l’Observatoire mondial de la santé de l’OMS (« In English »)</a:t>
            </a:r>
            <a:br>
              <a:rPr lang="en-US" dirty="0"/>
            </a:br>
            <a:r>
              <a:rPr lang="fr-fr" dirty="0" err="1"/>
              <a:t>Dalmiya</a:t>
            </a:r>
            <a:r>
              <a:rPr lang="fr-fr" dirty="0"/>
              <a:t> et al, 2022. </a:t>
            </a:r>
            <a:r>
              <a:rPr lang="fr-fr" dirty="0">
                <a:hlinkClick r:id="rId4"/>
              </a:rPr>
              <a:t>Conseils en matière de programmes de l’UNICEF Prévention de la malnutrition chez les femmes avant et pendant la grossesse et l’allaitement. (« In English ») </a:t>
            </a:r>
            <a:r>
              <a:rPr lang="fr-fr" dirty="0"/>
              <a:t>Fonds des Nations Unies pour l’enfance</a:t>
            </a:r>
            <a:br>
              <a:rPr lang="en-US" dirty="0"/>
            </a:br>
            <a:r>
              <a:rPr lang="fr-fr" dirty="0"/>
              <a:t>Bourassa et al. 2019. </a:t>
            </a:r>
            <a:r>
              <a:rPr lang="fr-fr" dirty="0">
                <a:hlinkClick r:id="rId5"/>
              </a:rPr>
              <a:t>Examen des preuves concernant l’utilisation de la supplémentation prénatale en micronutriments multiples dans les pays à revenu faible et intermédiaire (« In English »)</a:t>
            </a:r>
            <a:r>
              <a:rPr lang="fr-fr" dirty="0"/>
              <a:t>. Annales de la New York </a:t>
            </a:r>
            <a:r>
              <a:rPr lang="fr-fr" dirty="0" err="1"/>
              <a:t>Academy</a:t>
            </a:r>
            <a:r>
              <a:rPr lang="fr-fr" dirty="0"/>
              <a:t> of Sciences.</a:t>
            </a:r>
          </a:p>
        </p:txBody>
      </p:sp>
      <p:sp>
        <p:nvSpPr>
          <p:cNvPr id="3" name="Content Placeholder 2">
            <a:extLst>
              <a:ext uri="{FF2B5EF4-FFF2-40B4-BE49-F238E27FC236}">
                <a16:creationId xmlns:a16="http://schemas.microsoft.com/office/drawing/2014/main" id="{44536562-8A7B-A245-8B01-5E1E0822E3AE}"/>
              </a:ext>
            </a:extLst>
          </p:cNvPr>
          <p:cNvSpPr>
            <a:spLocks noGrp="1"/>
          </p:cNvSpPr>
          <p:nvPr>
            <p:ph idx="15"/>
          </p:nvPr>
        </p:nvSpPr>
        <p:spPr>
          <a:solidFill>
            <a:schemeClr val="accent1"/>
          </a:solidFill>
        </p:spPr>
        <p:txBody>
          <a:bodyPr rtlCol="0"/>
          <a:lstStyle/>
          <a:p>
            <a:pPr rtl="0"/>
            <a:endParaRPr lang="en-US" dirty="0"/>
          </a:p>
          <a:p>
            <a:pPr rtl="0"/>
            <a:endParaRPr lang="en-US" dirty="0"/>
          </a:p>
          <a:p>
            <a:pPr rtl="0"/>
            <a:endParaRPr lang="en-US" dirty="0"/>
          </a:p>
          <a:p>
            <a:pPr rtl="0"/>
            <a:endParaRPr lang="en-US" dirty="0"/>
          </a:p>
          <a:p>
            <a:pPr rtl="0"/>
            <a:endParaRPr lang="en-US" dirty="0"/>
          </a:p>
          <a:p>
            <a:pPr rtl="0"/>
            <a:r>
              <a:rPr lang="fr-fr" dirty="0"/>
              <a:t>170 millions de femmes en âge de procréer, à savoir 1 sur 10, sont en </a:t>
            </a:r>
            <a:r>
              <a:rPr lang="fr-fr" dirty="0" err="1"/>
              <a:t>sous-poids</a:t>
            </a:r>
            <a:r>
              <a:rPr lang="fr-fr" dirty="0"/>
              <a:t>. </a:t>
            </a:r>
          </a:p>
          <a:p>
            <a:pPr rtl="0"/>
            <a:endParaRPr lang="en-US" dirty="0"/>
          </a:p>
        </p:txBody>
      </p:sp>
      <p:sp>
        <p:nvSpPr>
          <p:cNvPr id="26" name="Content Placeholder 25">
            <a:extLst>
              <a:ext uri="{FF2B5EF4-FFF2-40B4-BE49-F238E27FC236}">
                <a16:creationId xmlns:a16="http://schemas.microsoft.com/office/drawing/2014/main" id="{5B5F3419-3D28-0A4F-A1F9-10C2E89FB319}"/>
              </a:ext>
            </a:extLst>
          </p:cNvPr>
          <p:cNvSpPr>
            <a:spLocks noGrp="1"/>
          </p:cNvSpPr>
          <p:nvPr>
            <p:ph idx="16"/>
          </p:nvPr>
        </p:nvSpPr>
        <p:spPr>
          <a:solidFill>
            <a:schemeClr val="accent1">
              <a:lumMod val="20000"/>
              <a:lumOff val="80000"/>
            </a:schemeClr>
          </a:solidFill>
        </p:spPr>
        <p:txBody>
          <a:bodyPr lIns="365760" rtlCol="0"/>
          <a:lstStyle/>
          <a:p>
            <a:pPr algn="l" rtl="0"/>
            <a:endParaRPr lang="en-US" dirty="0"/>
          </a:p>
          <a:p>
            <a:pPr algn="l" rtl="0"/>
            <a:r>
              <a:rPr lang="fr-fr" dirty="0">
                <a:solidFill>
                  <a:schemeClr val="tx2">
                    <a:lumMod val="50000"/>
                  </a:schemeClr>
                </a:solidFill>
              </a:rPr>
              <a:t>En Asie du Sud/Sud-Est, </a:t>
            </a:r>
            <a:br>
              <a:rPr lang="en-US" dirty="0">
                <a:solidFill>
                  <a:schemeClr val="tx2">
                    <a:lumMod val="50000"/>
                  </a:schemeClr>
                </a:solidFill>
              </a:rPr>
            </a:br>
            <a:r>
              <a:rPr lang="fr-FR" dirty="0">
                <a:solidFill>
                  <a:schemeClr val="tx2">
                    <a:lumMod val="50000"/>
                  </a:schemeClr>
                </a:solidFill>
              </a:rPr>
              <a:t>le retard de croissance</a:t>
            </a:r>
            <a:r>
              <a:rPr lang="fr-fr" dirty="0">
                <a:solidFill>
                  <a:schemeClr val="tx2">
                    <a:lumMod val="50000"/>
                  </a:schemeClr>
                </a:solidFill>
              </a:rPr>
              <a:t> </a:t>
            </a:r>
            <a:br>
              <a:rPr lang="fr-FR" dirty="0">
                <a:solidFill>
                  <a:schemeClr val="tx2">
                    <a:lumMod val="50000"/>
                  </a:schemeClr>
                </a:solidFill>
              </a:rPr>
            </a:br>
            <a:r>
              <a:rPr lang="fr-fr" dirty="0">
                <a:solidFill>
                  <a:schemeClr val="tx2">
                    <a:lumMod val="50000"/>
                  </a:schemeClr>
                </a:solidFill>
              </a:rPr>
              <a:t>(</a:t>
            </a:r>
            <a:r>
              <a:rPr lang="fr-FR" dirty="0">
                <a:solidFill>
                  <a:schemeClr val="tx2">
                    <a:lumMod val="50000"/>
                  </a:schemeClr>
                </a:solidFill>
              </a:rPr>
              <a:t>ou </a:t>
            </a:r>
            <a:r>
              <a:rPr lang="fr-fr" dirty="0">
                <a:solidFill>
                  <a:schemeClr val="tx2">
                    <a:lumMod val="50000"/>
                  </a:schemeClr>
                </a:solidFill>
              </a:rPr>
              <a:t>petite taille) touche </a:t>
            </a:r>
            <a:br>
              <a:rPr lang="fr-FR" dirty="0">
                <a:solidFill>
                  <a:schemeClr val="tx2">
                    <a:lumMod val="50000"/>
                  </a:schemeClr>
                </a:solidFill>
              </a:rPr>
            </a:br>
            <a:r>
              <a:rPr lang="fr-fr" dirty="0">
                <a:solidFill>
                  <a:schemeClr val="tx2">
                    <a:lumMod val="50000"/>
                  </a:schemeClr>
                </a:solidFill>
              </a:rPr>
              <a:t>35 % des femmes. </a:t>
            </a:r>
          </a:p>
          <a:p>
            <a:pPr algn="l" rtl="0"/>
            <a:endParaRPr lang="en-US" dirty="0"/>
          </a:p>
        </p:txBody>
      </p:sp>
      <p:sp>
        <p:nvSpPr>
          <p:cNvPr id="27" name="Content Placeholder 26">
            <a:extLst>
              <a:ext uri="{FF2B5EF4-FFF2-40B4-BE49-F238E27FC236}">
                <a16:creationId xmlns:a16="http://schemas.microsoft.com/office/drawing/2014/main" id="{64F76EE6-1188-6944-B23D-92EB871CEBCC}"/>
              </a:ext>
            </a:extLst>
          </p:cNvPr>
          <p:cNvSpPr>
            <a:spLocks noGrp="1"/>
          </p:cNvSpPr>
          <p:nvPr>
            <p:ph idx="17"/>
          </p:nvPr>
        </p:nvSpPr>
        <p:spPr/>
        <p:txBody>
          <a:bodyPr rtlCol="0"/>
          <a:lstStyle/>
          <a:p>
            <a:pPr rtl="0"/>
            <a:endParaRPr lang="en-US" dirty="0"/>
          </a:p>
          <a:p>
            <a:pPr rtl="0"/>
            <a:endParaRPr lang="en-US" dirty="0"/>
          </a:p>
          <a:p>
            <a:pPr rtl="0"/>
            <a:r>
              <a:rPr lang="fr-fr" dirty="0"/>
              <a:t>570 millions de femmes en âge de procréer, à savoir 1 sur 3, souffrent d’anémie. </a:t>
            </a:r>
          </a:p>
        </p:txBody>
      </p:sp>
      <p:pic>
        <p:nvPicPr>
          <p:cNvPr id="30" name="Graphic 29">
            <a:extLst>
              <a:ext uri="{FF2B5EF4-FFF2-40B4-BE49-F238E27FC236}">
                <a16:creationId xmlns:a16="http://schemas.microsoft.com/office/drawing/2014/main" id="{3A8BA1E8-488C-D5A5-2FE1-17CDFE405309}"/>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7535026" y="1876509"/>
            <a:ext cx="705624" cy="868460"/>
          </a:xfrm>
          <a:prstGeom prst="rect">
            <a:avLst/>
          </a:prstGeom>
        </p:spPr>
      </p:pic>
      <p:pic>
        <p:nvPicPr>
          <p:cNvPr id="31" name="Graphic 30">
            <a:extLst>
              <a:ext uri="{FF2B5EF4-FFF2-40B4-BE49-F238E27FC236}">
                <a16:creationId xmlns:a16="http://schemas.microsoft.com/office/drawing/2014/main" id="{82D10E9C-72E7-898A-1676-17CAA308C7A5}"/>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9409574" y="1876509"/>
            <a:ext cx="705624" cy="868460"/>
          </a:xfrm>
          <a:prstGeom prst="rect">
            <a:avLst/>
          </a:prstGeom>
        </p:spPr>
      </p:pic>
      <p:pic>
        <p:nvPicPr>
          <p:cNvPr id="32" name="Graphic 31">
            <a:extLst>
              <a:ext uri="{FF2B5EF4-FFF2-40B4-BE49-F238E27FC236}">
                <a16:creationId xmlns:a16="http://schemas.microsoft.com/office/drawing/2014/main" id="{967BDA0E-75F3-D240-AA0E-BD3192433402}"/>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8472300" y="1876509"/>
            <a:ext cx="705624" cy="868460"/>
          </a:xfrm>
          <a:prstGeom prst="rect">
            <a:avLst/>
          </a:prstGeom>
        </p:spPr>
      </p:pic>
      <p:pic>
        <p:nvPicPr>
          <p:cNvPr id="33" name="Graphic 32">
            <a:extLst>
              <a:ext uri="{FF2B5EF4-FFF2-40B4-BE49-F238E27FC236}">
                <a16:creationId xmlns:a16="http://schemas.microsoft.com/office/drawing/2014/main" id="{DC14D42A-E6E5-3A01-C172-663D6A4EAA5E}"/>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1997849" y="2104536"/>
            <a:ext cx="792235" cy="975059"/>
          </a:xfrm>
          <a:prstGeom prst="rect">
            <a:avLst/>
          </a:prstGeom>
        </p:spPr>
      </p:pic>
      <p:pic>
        <p:nvPicPr>
          <p:cNvPr id="34" name="Graphic 33">
            <a:extLst>
              <a:ext uri="{FF2B5EF4-FFF2-40B4-BE49-F238E27FC236}">
                <a16:creationId xmlns:a16="http://schemas.microsoft.com/office/drawing/2014/main" id="{2CD6232E-311B-41D5-7690-6B5191DD4645}"/>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2913175" y="2104536"/>
            <a:ext cx="792235" cy="975059"/>
          </a:xfrm>
          <a:prstGeom prst="rect">
            <a:avLst/>
          </a:prstGeom>
        </p:spPr>
      </p:pic>
      <p:pic>
        <p:nvPicPr>
          <p:cNvPr id="35" name="Graphic 34">
            <a:extLst>
              <a:ext uri="{FF2B5EF4-FFF2-40B4-BE49-F238E27FC236}">
                <a16:creationId xmlns:a16="http://schemas.microsoft.com/office/drawing/2014/main" id="{90FEF504-EF8C-78C5-2F03-90FCFAE0DB8B}"/>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3828501" y="2104536"/>
            <a:ext cx="792235" cy="975059"/>
          </a:xfrm>
          <a:prstGeom prst="rect">
            <a:avLst/>
          </a:prstGeom>
        </p:spPr>
      </p:pic>
      <p:pic>
        <p:nvPicPr>
          <p:cNvPr id="36" name="Graphic 35">
            <a:extLst>
              <a:ext uri="{FF2B5EF4-FFF2-40B4-BE49-F238E27FC236}">
                <a16:creationId xmlns:a16="http://schemas.microsoft.com/office/drawing/2014/main" id="{09983B46-F4E9-9886-8F6C-00D6DED3BF21}"/>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4743826" y="2104536"/>
            <a:ext cx="792235" cy="975059"/>
          </a:xfrm>
          <a:prstGeom prst="rect">
            <a:avLst/>
          </a:prstGeom>
        </p:spPr>
      </p:pic>
      <p:pic>
        <p:nvPicPr>
          <p:cNvPr id="37" name="Graphic 36">
            <a:extLst>
              <a:ext uri="{FF2B5EF4-FFF2-40B4-BE49-F238E27FC236}">
                <a16:creationId xmlns:a16="http://schemas.microsoft.com/office/drawing/2014/main" id="{A03B2311-9091-6146-B9F3-66A4A7ED950E}"/>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1082523" y="3343027"/>
            <a:ext cx="792235" cy="975059"/>
          </a:xfrm>
          <a:prstGeom prst="rect">
            <a:avLst/>
          </a:prstGeom>
        </p:spPr>
      </p:pic>
      <p:pic>
        <p:nvPicPr>
          <p:cNvPr id="38" name="Graphic 37">
            <a:extLst>
              <a:ext uri="{FF2B5EF4-FFF2-40B4-BE49-F238E27FC236}">
                <a16:creationId xmlns:a16="http://schemas.microsoft.com/office/drawing/2014/main" id="{A7235E89-854D-753C-BCD4-08FF7AB3CC71}"/>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1997849" y="3343027"/>
            <a:ext cx="792235" cy="975059"/>
          </a:xfrm>
          <a:prstGeom prst="rect">
            <a:avLst/>
          </a:prstGeom>
        </p:spPr>
      </p:pic>
      <p:pic>
        <p:nvPicPr>
          <p:cNvPr id="39" name="Graphic 38">
            <a:extLst>
              <a:ext uri="{FF2B5EF4-FFF2-40B4-BE49-F238E27FC236}">
                <a16:creationId xmlns:a16="http://schemas.microsoft.com/office/drawing/2014/main" id="{000B8A15-2BC6-AAF4-4F20-DB16756DFF7F}"/>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2913175" y="3343027"/>
            <a:ext cx="792235" cy="975059"/>
          </a:xfrm>
          <a:prstGeom prst="rect">
            <a:avLst/>
          </a:prstGeom>
        </p:spPr>
      </p:pic>
      <p:pic>
        <p:nvPicPr>
          <p:cNvPr id="40" name="Graphic 39">
            <a:extLst>
              <a:ext uri="{FF2B5EF4-FFF2-40B4-BE49-F238E27FC236}">
                <a16:creationId xmlns:a16="http://schemas.microsoft.com/office/drawing/2014/main" id="{4B1798D3-8301-7DE3-3D41-C3EFA819FBAD}"/>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3828501" y="3343027"/>
            <a:ext cx="792235" cy="975059"/>
          </a:xfrm>
          <a:prstGeom prst="rect">
            <a:avLst/>
          </a:prstGeom>
        </p:spPr>
      </p:pic>
      <p:pic>
        <p:nvPicPr>
          <p:cNvPr id="41" name="Graphic 40">
            <a:extLst>
              <a:ext uri="{FF2B5EF4-FFF2-40B4-BE49-F238E27FC236}">
                <a16:creationId xmlns:a16="http://schemas.microsoft.com/office/drawing/2014/main" id="{0708939A-7BF8-93E6-2802-2060D464C860}"/>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4743826" y="3343027"/>
            <a:ext cx="792235" cy="975059"/>
          </a:xfrm>
          <a:prstGeom prst="rect">
            <a:avLst/>
          </a:prstGeom>
        </p:spPr>
      </p:pic>
      <p:pic>
        <p:nvPicPr>
          <p:cNvPr id="42" name="Graphic 41">
            <a:extLst>
              <a:ext uri="{FF2B5EF4-FFF2-40B4-BE49-F238E27FC236}">
                <a16:creationId xmlns:a16="http://schemas.microsoft.com/office/drawing/2014/main" id="{9EA2E763-EE3A-DA72-E785-D8AE71230FD5}"/>
              </a:ext>
            </a:extLst>
          </p:cNvPr>
          <p:cNvPicPr>
            <a:picLocks noChangeAspect="1"/>
          </p:cNvPicPr>
          <p:nvPr/>
        </p:nvPicPr>
        <p:blipFill>
          <a:blip r:embed="rId12">
            <a:extLst>
              <a:ext uri="{96DAC541-7B7A-43D3-8B79-37D633B846F1}">
                <asvg:svgBlip xmlns:asvg="http://schemas.microsoft.com/office/drawing/2016/SVG/main" r:embed="rId13"/>
              </a:ext>
            </a:extLst>
          </a:blip>
          <a:srcRect/>
          <a:stretch/>
        </p:blipFill>
        <p:spPr>
          <a:xfrm>
            <a:off x="1082523" y="2104536"/>
            <a:ext cx="792235" cy="975059"/>
          </a:xfrm>
          <a:prstGeom prst="rect">
            <a:avLst/>
          </a:prstGeom>
        </p:spPr>
      </p:pic>
      <p:pic>
        <p:nvPicPr>
          <p:cNvPr id="18" name="Graphic 17">
            <a:extLst>
              <a:ext uri="{FF2B5EF4-FFF2-40B4-BE49-F238E27FC236}">
                <a16:creationId xmlns:a16="http://schemas.microsoft.com/office/drawing/2014/main" id="{D6F7DB7E-B6F3-2A04-48F2-9909D25BA502}"/>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9312460" y="3926584"/>
            <a:ext cx="2167214" cy="1801580"/>
          </a:xfrm>
          <a:prstGeom prst="rect">
            <a:avLst/>
          </a:prstGeom>
        </p:spPr>
      </p:pic>
    </p:spTree>
    <p:extLst>
      <p:ext uri="{BB962C8B-B14F-4D97-AF65-F5344CB8AC3E}">
        <p14:creationId xmlns:p14="http://schemas.microsoft.com/office/powerpoint/2010/main" val="2464765688"/>
      </p:ext>
    </p:extLst>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6ED08-13AD-574A-A7A9-4D9EDD04B289}"/>
              </a:ext>
            </a:extLst>
          </p:cNvPr>
          <p:cNvSpPr>
            <a:spLocks noGrp="1"/>
          </p:cNvSpPr>
          <p:nvPr>
            <p:ph type="title"/>
          </p:nvPr>
        </p:nvSpPr>
        <p:spPr/>
        <p:txBody>
          <a:bodyPr rtlCol="0"/>
          <a:lstStyle/>
          <a:p>
            <a:pPr rtl="0"/>
            <a:r>
              <a:rPr dirty="0" lang="fr-fr"/>
              <a:t>...et </a:t>
            </a:r>
            <a:r>
              <a:rPr dirty="0" lang="fr-FR"/>
              <a:t>elles </a:t>
            </a:r>
            <a:r>
              <a:rPr dirty="0" lang="fr-fr"/>
              <a:t>n’ont pas accès à des</a:t>
            </a:r>
            <a:r>
              <a:rPr dirty="0" lang="fr-FR"/>
              <a:t> services</a:t>
            </a:r>
            <a:r>
              <a:rPr dirty="0" lang="fr-fr"/>
              <a:t> </a:t>
            </a:r>
            <a:r>
              <a:rPr dirty="0" lang="fr-FR"/>
              <a:t>de santé</a:t>
            </a:r>
            <a:r>
              <a:rPr dirty="0" lang="en-GB"/>
              <a:t> </a:t>
            </a:r>
            <a:r>
              <a:rPr dirty="0" lang="fr-fr"/>
              <a:t>et</a:t>
            </a:r>
            <a:r>
              <a:rPr dirty="0" lang="fr-FR"/>
              <a:t> </a:t>
            </a:r>
            <a:r>
              <a:rPr dirty="0" lang="fr-fr"/>
              <a:t>nutrition de qualité</a:t>
            </a:r>
            <a:endParaRPr dirty="0" lang="en-US"/>
          </a:p>
        </p:txBody>
      </p:sp>
      <p:sp>
        <p:nvSpPr>
          <p:cNvPr id="18" name="Content Placeholder 17">
            <a:extLst>
              <a:ext uri="{FF2B5EF4-FFF2-40B4-BE49-F238E27FC236}">
                <a16:creationId xmlns:a16="http://schemas.microsoft.com/office/drawing/2014/main" id="{77BAAADD-7A24-BA45-A886-8220AA764E0A}"/>
              </a:ext>
            </a:extLst>
          </p:cNvPr>
          <p:cNvSpPr>
            <a:spLocks noGrp="1"/>
          </p:cNvSpPr>
          <p:nvPr>
            <p:ph idx="1"/>
          </p:nvPr>
        </p:nvSpPr>
        <p:spPr>
          <a:xfrm>
            <a:off x="6959986" y="1866674"/>
            <a:ext cx="4534022" cy="1254512"/>
          </a:xfrm>
        </p:spPr>
        <p:txBody>
          <a:bodyPr rtlCol="0">
            <a:normAutofit fontScale="92500" lnSpcReduction="10000"/>
          </a:bodyPr>
          <a:lstStyle/>
          <a:p>
            <a:pPr rtl="0"/>
            <a:r>
              <a:rPr b="1" dirty="0" lang="fr-fr">
                <a:latin charset="0" panose="02000503020000020003" pitchFamily="2" typeface="Avenir Black"/>
              </a:rPr>
              <a:t>Seules 59 % </a:t>
            </a:r>
            <a:r>
              <a:rPr dirty="0" lang="fr-fr"/>
              <a:t>des femmes enceintes </a:t>
            </a:r>
            <a:r>
              <a:rPr dirty="0" lang="fr-FR"/>
              <a:t>font</a:t>
            </a:r>
            <a:r>
              <a:rPr dirty="0" lang="fr-fr"/>
              <a:t> 4 visites de soins prénatals. Depuis 2016, l’OMS recommande </a:t>
            </a:r>
            <a:r>
              <a:rPr b="1" dirty="0" lang="fr-fr">
                <a:latin charset="0" panose="02000503020000020003" pitchFamily="2" typeface="Avenir Black"/>
              </a:rPr>
              <a:t>8 visites de soins prénatals, ce qui accroît davantage l’écart existant.</a:t>
            </a:r>
          </a:p>
        </p:txBody>
      </p:sp>
      <p:sp>
        <p:nvSpPr>
          <p:cNvPr id="8" name="Slide Number Placeholder 7">
            <a:extLst>
              <a:ext uri="{FF2B5EF4-FFF2-40B4-BE49-F238E27FC236}">
                <a16:creationId xmlns:a16="http://schemas.microsoft.com/office/drawing/2014/main" id="{A4354C64-0E29-9F44-BD80-31A37877694C}"/>
              </a:ext>
            </a:extLst>
          </p:cNvPr>
          <p:cNvSpPr>
            <a:spLocks noGrp="1"/>
          </p:cNvSpPr>
          <p:nvPr>
            <p:ph idx="12" sz="quarter" type="sldNum"/>
          </p:nvPr>
        </p:nvSpPr>
        <p:spPr/>
        <p:txBody>
          <a:bodyPr rtlCol="0"/>
          <a:lstStyle/>
          <a:p>
            <a:pPr rtl="0"/>
            <a:fld id="{C4B37875-7933-F345-AE65-E0AB5E984F8B}" type="slidenum">
              <a:rPr lang="en-US" smtClean="0"/>
              <a:pPr rtl="0"/>
              <a:t>8</a:t>
            </a:fld>
            <a:endParaRPr lang="en-US"/>
          </a:p>
        </p:txBody>
      </p:sp>
      <p:sp>
        <p:nvSpPr>
          <p:cNvPr id="10" name="Text Placeholder 9">
            <a:extLst>
              <a:ext uri="{FF2B5EF4-FFF2-40B4-BE49-F238E27FC236}">
                <a16:creationId xmlns:a16="http://schemas.microsoft.com/office/drawing/2014/main" id="{DFF2D001-B7C0-594D-9DDD-8841A6D9FBBD}"/>
              </a:ext>
            </a:extLst>
          </p:cNvPr>
          <p:cNvSpPr>
            <a:spLocks noGrp="1"/>
          </p:cNvSpPr>
          <p:nvPr>
            <p:ph idx="14" sz="quarter" type="body"/>
          </p:nvPr>
        </p:nvSpPr>
        <p:spPr>
          <a:xfrm>
            <a:off x="5786223" y="5982259"/>
            <a:ext cx="5220116" cy="1254512"/>
          </a:xfrm>
        </p:spPr>
        <p:txBody>
          <a:bodyPr rtlCol="0">
            <a:normAutofit/>
          </a:bodyPr>
          <a:lstStyle/>
          <a:p>
            <a:pPr rtl="0"/>
            <a:r>
              <a:rPr lang="fr-fr"/>
              <a:t>Sources : Dalmiya et al, 2022. </a:t>
            </a:r>
            <a:r>
              <a:rPr lang="fr-fr">
                <a:hlinkClick r:id="rId3"/>
              </a:rPr>
              <a:t>Conseils en matière de programmes de l’UNICEF Prévention de la malnutrition chez les femmes avant et pendant la grossesse et l’allaitement. (« In English »)</a:t>
            </a:r>
            <a:r>
              <a:rPr lang="fr-fr"/>
              <a:t> Fonds des Nations Unies pour l’enfance</a:t>
            </a:r>
            <a:br>
              <a:rPr lang="en-US"/>
            </a:br>
            <a:r>
              <a:rPr lang="fr-fr"/>
              <a:t>Osendarp et al. 2021. </a:t>
            </a:r>
            <a:r>
              <a:rPr lang="fr-fr">
                <a:hlinkClick r:id="rId4"/>
              </a:rPr>
              <a:t>La crise du COVID-19 va exacerber la sous-nutrition maternelle et infantile et la mortalité infantile dans les pays à revenu faible et intermédiaire (« In English »)</a:t>
            </a:r>
            <a:r>
              <a:rPr lang="fr-fr"/>
              <a:t>. Nat Food.</a:t>
            </a:r>
          </a:p>
          <a:p>
            <a:pPr rtl="0"/>
            <a:endParaRPr lang="en-US"/>
          </a:p>
        </p:txBody>
      </p:sp>
      <p:pic>
        <p:nvPicPr>
          <p:cNvPr id="6" name="Picture Placeholder 5">
            <a:extLst>
              <a:ext uri="{FF2B5EF4-FFF2-40B4-BE49-F238E27FC236}">
                <a16:creationId xmlns:a16="http://schemas.microsoft.com/office/drawing/2014/main" id="{84EE844C-8D0D-DF49-9106-DE0E78EE1F1A}"/>
              </a:ext>
            </a:extLst>
          </p:cNvPr>
          <p:cNvPicPr>
            <a:picLocks noChangeAspect="1" noGrp="1"/>
          </p:cNvPicPr>
          <p:nvPr>
            <p:ph idx="16" sz="quarter" type="pic"/>
          </p:nvPr>
        </p:nvPicPr>
        <p:blipFill>
          <a:blip r:embed="rId5"/>
          <a:stretch/>
        </p:blipFill>
        <p:spPr/>
      </p:pic>
      <p:sp>
        <p:nvSpPr>
          <p:cNvPr id="21" name="Content Placeholder 20">
            <a:extLst>
              <a:ext uri="{FF2B5EF4-FFF2-40B4-BE49-F238E27FC236}">
                <a16:creationId xmlns:a16="http://schemas.microsoft.com/office/drawing/2014/main" id="{A3D73A88-083A-1440-B2EF-4E304714BAB7}"/>
              </a:ext>
            </a:extLst>
          </p:cNvPr>
          <p:cNvSpPr>
            <a:spLocks noGrp="1"/>
          </p:cNvSpPr>
          <p:nvPr>
            <p:ph idx="17"/>
          </p:nvPr>
        </p:nvSpPr>
        <p:spPr/>
        <p:txBody>
          <a:bodyPr rtlCol="0"/>
          <a:lstStyle/>
          <a:p>
            <a:pPr rtl="0"/>
            <a:r>
              <a:rPr b="1" dirty="0" lang="fr-fr">
                <a:latin charset="0" panose="02000503020000020003" pitchFamily="2" typeface="Avenir Black"/>
              </a:rPr>
              <a:t>Seules 38 % </a:t>
            </a:r>
            <a:r>
              <a:rPr dirty="0" lang="fr-fr"/>
              <a:t>des femmes </a:t>
            </a:r>
            <a:r>
              <a:rPr dirty="0" lang="fr-FR"/>
              <a:t>reçoiv</a:t>
            </a:r>
            <a:r>
              <a:rPr dirty="0" lang="fr-fr"/>
              <a:t>ent plus de 90 comprimés de fer et d’acide folique pendant leur grossesse.</a:t>
            </a:r>
          </a:p>
        </p:txBody>
      </p:sp>
      <p:pic>
        <p:nvPicPr>
          <p:cNvPr id="11" name="Picture Placeholder 10">
            <a:extLst>
              <a:ext uri="{FF2B5EF4-FFF2-40B4-BE49-F238E27FC236}">
                <a16:creationId xmlns:a16="http://schemas.microsoft.com/office/drawing/2014/main" id="{2F16D19F-D504-AF48-B332-7E6DFCD531A2}"/>
              </a:ext>
            </a:extLst>
          </p:cNvPr>
          <p:cNvPicPr>
            <a:picLocks noChangeAspect="1" noGrp="1"/>
          </p:cNvPicPr>
          <p:nvPr>
            <p:ph idx="18" sz="quarter" type="pic"/>
          </p:nvPr>
        </p:nvPicPr>
        <p:blipFill>
          <a:blip r:embed="rId6"/>
          <a:srcRect l="42" r="42"/>
          <a:stretch/>
        </p:blipFill>
        <p:spPr/>
      </p:pic>
      <p:sp>
        <p:nvSpPr>
          <p:cNvPr id="44" name="Content Placeholder 43">
            <a:extLst>
              <a:ext uri="{FF2B5EF4-FFF2-40B4-BE49-F238E27FC236}">
                <a16:creationId xmlns:a16="http://schemas.microsoft.com/office/drawing/2014/main" id="{59F17211-D31D-629C-BA58-4A15A40E66E6}"/>
              </a:ext>
            </a:extLst>
          </p:cNvPr>
          <p:cNvSpPr>
            <a:spLocks noGrp="1"/>
          </p:cNvSpPr>
          <p:nvPr>
            <p:ph idx="19"/>
          </p:nvPr>
        </p:nvSpPr>
        <p:spPr>
          <a:xfrm>
            <a:off x="6952232" y="3200035"/>
            <a:ext cx="4534022" cy="1254512"/>
          </a:xfrm>
        </p:spPr>
        <p:txBody>
          <a:bodyPr rtlCol="0">
            <a:normAutofit/>
          </a:bodyPr>
          <a:lstStyle/>
          <a:p>
            <a:pPr rtl="0"/>
            <a:r>
              <a:rPr dirty="0" lang="fr-fr" sz="1800"/>
              <a:t>Chaque année, </a:t>
            </a:r>
            <a:r>
              <a:rPr b="1" dirty="0" lang="fr-fr" sz="1800">
                <a:latin charset="0" panose="02000503020000020003" pitchFamily="2" typeface="Avenir Black"/>
              </a:rPr>
              <a:t>20 millions de bébés souffrent d’insuffisance pondérale à la naissance</a:t>
            </a:r>
            <a:r>
              <a:rPr dirty="0" lang="fr-fr" sz="1800"/>
              <a:t>, signe précoce d’une mauvaise nutrition maternelle et fœtale.</a:t>
            </a:r>
          </a:p>
        </p:txBody>
      </p:sp>
      <p:pic>
        <p:nvPicPr>
          <p:cNvPr descr="A person kissing a baby&#10;&#10;Description automatically generated" id="12" name="Picture Placeholder 11">
            <a:extLst>
              <a:ext uri="{FF2B5EF4-FFF2-40B4-BE49-F238E27FC236}">
                <a16:creationId xmlns:a16="http://schemas.microsoft.com/office/drawing/2014/main" id="{DE52CE91-C7FE-BF5D-594C-7974947D24E3}"/>
              </a:ext>
            </a:extLst>
          </p:cNvPr>
          <p:cNvPicPr>
            <a:picLocks noChangeAspect="1" noGrp="1"/>
          </p:cNvPicPr>
          <p:nvPr>
            <p:ph idx="20" sz="quarter" type="pic"/>
          </p:nvPr>
        </p:nvPicPr>
        <p:blipFill>
          <a:blip r:embed="rId7"/>
          <a:srcRect/>
          <a:stretch>
            <a:fillRect/>
          </a:stretch>
        </p:blipFill>
        <p:spPr/>
      </p:pic>
      <p:sp>
        <p:nvSpPr>
          <p:cNvPr id="46" name="Content Placeholder 45">
            <a:extLst>
              <a:ext uri="{FF2B5EF4-FFF2-40B4-BE49-F238E27FC236}">
                <a16:creationId xmlns:a16="http://schemas.microsoft.com/office/drawing/2014/main" id="{A898B52C-BB94-2B02-1C3A-25B109ABB456}"/>
              </a:ext>
            </a:extLst>
          </p:cNvPr>
          <p:cNvSpPr>
            <a:spLocks noGrp="1"/>
          </p:cNvSpPr>
          <p:nvPr>
            <p:ph idx="21"/>
          </p:nvPr>
        </p:nvSpPr>
        <p:spPr>
          <a:xfrm>
            <a:off x="6952232" y="4592821"/>
            <a:ext cx="4535537" cy="1254512"/>
          </a:xfrm>
        </p:spPr>
        <p:txBody>
          <a:bodyPr rtlCol="0">
            <a:normAutofit/>
          </a:bodyPr>
          <a:lstStyle/>
          <a:p>
            <a:pPr rtl="0"/>
            <a:r>
              <a:rPr dirty="0" lang="fr-fr" sz="1800"/>
              <a:t>En raison du COVID-19, </a:t>
            </a:r>
            <a:r>
              <a:rPr b="1" dirty="0" lang="fr-fr" sz="1800">
                <a:latin charset="0" panose="02000503020000020003" pitchFamily="2" typeface="Avenir Black"/>
              </a:rPr>
              <a:t>l’accès à une alimentation et à des prestations de qualité diminue, entraînant </a:t>
            </a:r>
            <a:r>
              <a:rPr b="1" dirty="0" lang="fr-FR" sz="1800">
                <a:latin charset="0" panose="02000503020000020003" pitchFamily="2" typeface="Avenir Black"/>
              </a:rPr>
              <a:t>le</a:t>
            </a:r>
            <a:r>
              <a:rPr b="1" dirty="0" lang="fr-fr" sz="1800">
                <a:latin charset="0" panose="02000503020000020003" pitchFamily="2" typeface="Avenir Black"/>
              </a:rPr>
              <a:t> </a:t>
            </a:r>
            <a:r>
              <a:rPr b="1" dirty="0" lang="fr-FR" sz="1800">
                <a:latin charset="0" panose="02000503020000020003" pitchFamily="2" typeface="Avenir Black"/>
              </a:rPr>
              <a:t> pire </a:t>
            </a:r>
            <a:r>
              <a:rPr b="1" dirty="0" lang="fr-fr" sz="1800">
                <a:latin charset="0" panose="02000503020000020003" pitchFamily="2" typeface="Avenir Black"/>
              </a:rPr>
              <a:t>scénario. </a:t>
            </a:r>
          </a:p>
        </p:txBody>
      </p:sp>
      <p:pic>
        <p:nvPicPr>
          <p:cNvPr descr="A close-up of a baby's feet&#10;&#10;Description automatically generated" id="4" name="Picture Placeholder 3">
            <a:extLst>
              <a:ext uri="{FF2B5EF4-FFF2-40B4-BE49-F238E27FC236}">
                <a16:creationId xmlns:a16="http://schemas.microsoft.com/office/drawing/2014/main" id="{E5DF42CD-7499-C0F4-F1A0-093BF942E86A}"/>
              </a:ext>
            </a:extLst>
          </p:cNvPr>
          <p:cNvPicPr>
            <a:picLocks noChangeAspect="1" noGrp="1"/>
          </p:cNvPicPr>
          <p:nvPr>
            <p:ph idx="22" sz="quarter" type="pic"/>
          </p:nvPr>
        </p:nvPicPr>
        <p:blipFill>
          <a:blip r:embed="rId8"/>
          <a:stretch>
            <a:fillRect/>
          </a:stretch>
        </p:blipFill>
        <p:spPr/>
      </p:pic>
    </p:spTree>
    <p:extLst>
      <p:ext uri="{BB962C8B-B14F-4D97-AF65-F5344CB8AC3E}">
        <p14:creationId xmlns:p14="http://schemas.microsoft.com/office/powerpoint/2010/main" val="2950578806"/>
      </p:ext>
    </p:extLst>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2740F-4F41-2943-9F74-D1957FA05085}"/>
              </a:ext>
            </a:extLst>
          </p:cNvPr>
          <p:cNvSpPr>
            <a:spLocks noGrp="1"/>
          </p:cNvSpPr>
          <p:nvPr>
            <p:ph type="title"/>
          </p:nvPr>
        </p:nvSpPr>
        <p:spPr>
          <a:xfrm>
            <a:off x="704088" y="364703"/>
            <a:ext cx="10783823" cy="1232906"/>
          </a:xfrm>
        </p:spPr>
        <p:txBody>
          <a:bodyPr rtlCol="0">
            <a:normAutofit fontScale="90000"/>
          </a:bodyPr>
          <a:lstStyle/>
          <a:p>
            <a:pPr rtl="0"/>
            <a:r>
              <a:rPr dirty="0" lang="fr-fr"/>
              <a:t>Une mauvaise nutrition maternelle a des conséquences désastreuses pour les communautés et </a:t>
            </a:r>
            <a:r>
              <a:rPr dirty="0" lang="fr-FR"/>
              <a:t>au niveau mondial</a:t>
            </a:r>
            <a:r>
              <a:rPr dirty="0" lang="fr-fr"/>
              <a:t>.</a:t>
            </a:r>
          </a:p>
        </p:txBody>
      </p:sp>
      <p:sp>
        <p:nvSpPr>
          <p:cNvPr id="10" name="Content Placeholder 9">
            <a:extLst>
              <a:ext uri="{FF2B5EF4-FFF2-40B4-BE49-F238E27FC236}">
                <a16:creationId xmlns:a16="http://schemas.microsoft.com/office/drawing/2014/main" id="{F1725062-C909-1242-882D-28A9146A3806}"/>
              </a:ext>
            </a:extLst>
          </p:cNvPr>
          <p:cNvSpPr>
            <a:spLocks noGrp="1"/>
          </p:cNvSpPr>
          <p:nvPr>
            <p:ph idx="1"/>
          </p:nvPr>
        </p:nvSpPr>
        <p:spPr/>
        <p:txBody>
          <a:bodyPr rtlCol="0">
            <a:normAutofit/>
          </a:bodyPr>
          <a:lstStyle/>
          <a:p>
            <a:pPr lvl="1" rtl="0"/>
            <a:r>
              <a:rPr dirty="0" lang="fr-fr" sz="2200"/>
              <a:t>Les conséquences économiques d’une mauvaise alimentation peuvent affecter un individu pendant plus de 30 ans et sa famille pendant des générations.</a:t>
            </a:r>
          </a:p>
        </p:txBody>
      </p:sp>
      <p:sp>
        <p:nvSpPr>
          <p:cNvPr id="5" name="Slide Number Placeholder 4">
            <a:extLst>
              <a:ext uri="{FF2B5EF4-FFF2-40B4-BE49-F238E27FC236}">
                <a16:creationId xmlns:a16="http://schemas.microsoft.com/office/drawing/2014/main" id="{7A4840A7-5A13-8047-9794-88B530A8A779}"/>
              </a:ext>
            </a:extLst>
          </p:cNvPr>
          <p:cNvSpPr>
            <a:spLocks noGrp="1"/>
          </p:cNvSpPr>
          <p:nvPr>
            <p:ph idx="12" sz="quarter" type="sldNum"/>
          </p:nvPr>
        </p:nvSpPr>
        <p:spPr/>
        <p:txBody>
          <a:bodyPr rtlCol="0"/>
          <a:lstStyle/>
          <a:p>
            <a:pPr rtl="0"/>
            <a:fld id="{C4B37875-7933-F345-AE65-E0AB5E984F8B}" type="slidenum">
              <a:rPr lang="en-US" smtClean="0"/>
              <a:pPr rtl="0"/>
              <a:t>9</a:t>
            </a:fld>
            <a:endParaRPr lang="en-US"/>
          </a:p>
        </p:txBody>
      </p:sp>
      <p:sp>
        <p:nvSpPr>
          <p:cNvPr id="14" name="Text Placeholder 13">
            <a:extLst>
              <a:ext uri="{FF2B5EF4-FFF2-40B4-BE49-F238E27FC236}">
                <a16:creationId xmlns:a16="http://schemas.microsoft.com/office/drawing/2014/main" id="{11984045-7EE0-DC47-9E4A-EDF92536D5D6}"/>
              </a:ext>
            </a:extLst>
          </p:cNvPr>
          <p:cNvSpPr>
            <a:spLocks noGrp="1"/>
          </p:cNvSpPr>
          <p:nvPr>
            <p:ph idx="13" sz="quarter" type="body"/>
          </p:nvPr>
        </p:nvSpPr>
        <p:spPr/>
        <p:txBody>
          <a:bodyPr rtlCol="0"/>
          <a:lstStyle/>
          <a:p>
            <a:pPr rtl="0"/>
            <a:r>
              <a:rPr lang="fr-fr"/>
              <a:t>Source : Halim et al, 2015. </a:t>
            </a:r>
            <a:r>
              <a:rPr lang="fr-fr">
                <a:hlinkClick r:id="rId3"/>
              </a:rPr>
              <a:t>Les conséquences économiques d’une sélection d’interventions en matière de nutrition maternelle et infantile dans les pays à revenu faible et intermédiaire : un examen systématique de la documentation récente, 2000-2013 (« In English »).</a:t>
            </a:r>
            <a:r>
              <a:rPr lang="fr-fr"/>
              <a:t> BMC Women’s Health.</a:t>
            </a:r>
            <a:endParaRPr lang="en-IN"/>
          </a:p>
        </p:txBody>
      </p:sp>
      <p:pic>
        <p:nvPicPr>
          <p:cNvPr descr="A person carrying a child&#10;&#10;Description automatically generated with medium confidence" id="15" name="Picture Placeholder 14">
            <a:extLst>
              <a:ext uri="{FF2B5EF4-FFF2-40B4-BE49-F238E27FC236}">
                <a16:creationId xmlns:a16="http://schemas.microsoft.com/office/drawing/2014/main" id="{646B2569-DF60-FE4C-B11B-EE1DF1BAC31E}"/>
              </a:ext>
            </a:extLst>
          </p:cNvPr>
          <p:cNvPicPr>
            <a:picLocks noChangeAspect="1" noGrp="1"/>
          </p:cNvPicPr>
          <p:nvPr>
            <p:ph idx="14" sz="quarter" type="pic"/>
          </p:nvPr>
        </p:nvPicPr>
        <p:blipFill rotWithShape="1">
          <a:blip r:embed="rId4"/>
          <a:srcRect l="34" r="34"/>
          <a:stretch/>
        </p:blipFill>
        <p:spPr/>
      </p:pic>
      <p:pic>
        <p:nvPicPr>
          <p:cNvPr descr="A picture containing floor, person&#10;&#10;Description automatically generated" id="17" name="Picture Placeholder 16">
            <a:extLst>
              <a:ext uri="{FF2B5EF4-FFF2-40B4-BE49-F238E27FC236}">
                <a16:creationId xmlns:a16="http://schemas.microsoft.com/office/drawing/2014/main" id="{1A3D6A9C-D3AA-9D48-96C7-663FA876F280}"/>
              </a:ext>
            </a:extLst>
          </p:cNvPr>
          <p:cNvPicPr>
            <a:picLocks noChangeAspect="1" noGrp="1"/>
          </p:cNvPicPr>
          <p:nvPr>
            <p:ph idx="15" sz="quarter" type="pic"/>
          </p:nvPr>
        </p:nvPicPr>
        <p:blipFill rotWithShape="1">
          <a:blip r:embed="rId5"/>
          <a:srcRect b="78" t="79"/>
          <a:stretch/>
        </p:blipFill>
        <p:spPr/>
      </p:pic>
      <p:pic>
        <p:nvPicPr>
          <p:cNvPr id="20" name="Picture Placeholder 19">
            <a:extLst>
              <a:ext uri="{FF2B5EF4-FFF2-40B4-BE49-F238E27FC236}">
                <a16:creationId xmlns:a16="http://schemas.microsoft.com/office/drawing/2014/main" id="{6D762C5A-109F-B042-8CCE-BA17B210052A}"/>
              </a:ext>
            </a:extLst>
          </p:cNvPr>
          <p:cNvPicPr>
            <a:picLocks noChangeAspect="1" noGrp="1"/>
          </p:cNvPicPr>
          <p:nvPr>
            <p:ph idx="16" sz="quarter" type="pic"/>
          </p:nvPr>
        </p:nvPicPr>
        <p:blipFill>
          <a:blip r:embed="rId6"/>
          <a:srcRect b="131" t="131"/>
          <a:stretch/>
        </p:blipFill>
        <p:spPr>
          <a:xfrm>
            <a:off x="686410" y="4623273"/>
            <a:ext cx="1010611" cy="1010611"/>
          </a:xfrm>
        </p:spPr>
      </p:pic>
      <p:sp>
        <p:nvSpPr>
          <p:cNvPr id="11" name="Content Placeholder 10">
            <a:extLst>
              <a:ext uri="{FF2B5EF4-FFF2-40B4-BE49-F238E27FC236}">
                <a16:creationId xmlns:a16="http://schemas.microsoft.com/office/drawing/2014/main" id="{644ADA11-BA36-E740-A8A0-3C29A57998C0}"/>
              </a:ext>
            </a:extLst>
          </p:cNvPr>
          <p:cNvSpPr>
            <a:spLocks noGrp="1"/>
          </p:cNvSpPr>
          <p:nvPr>
            <p:ph idx="17"/>
          </p:nvPr>
        </p:nvSpPr>
        <p:spPr/>
        <p:txBody>
          <a:bodyPr rtlCol="0">
            <a:normAutofit fontScale="92500"/>
          </a:bodyPr>
          <a:lstStyle/>
          <a:p>
            <a:pPr lvl="1" rtl="0"/>
            <a:r>
              <a:rPr dirty="0" lang="fr-fr"/>
              <a:t>Une bonne nutrition est liée à l’amélioration des résultats scolaires et à l’augmentation de la productivité. Résultat : des avantages économiques à long terme à l’échelle individuelle, nationale et mondiale.</a:t>
            </a:r>
          </a:p>
        </p:txBody>
      </p:sp>
      <p:sp>
        <p:nvSpPr>
          <p:cNvPr id="12" name="Content Placeholder 11">
            <a:extLst>
              <a:ext uri="{FF2B5EF4-FFF2-40B4-BE49-F238E27FC236}">
                <a16:creationId xmlns:a16="http://schemas.microsoft.com/office/drawing/2014/main" id="{19B4B3BE-AC0B-6C45-B6C5-4B7FC35588BA}"/>
              </a:ext>
            </a:extLst>
          </p:cNvPr>
          <p:cNvSpPr>
            <a:spLocks noGrp="1"/>
          </p:cNvSpPr>
          <p:nvPr>
            <p:ph idx="18"/>
          </p:nvPr>
        </p:nvSpPr>
        <p:spPr/>
        <p:txBody>
          <a:bodyPr rtlCol="0">
            <a:normAutofit/>
          </a:bodyPr>
          <a:lstStyle/>
          <a:p>
            <a:pPr lvl="1" rtl="0"/>
            <a:r>
              <a:rPr dirty="0" lang="fr-fr" sz="2200"/>
              <a:t>En investissant dans la nutrition, les gains économiques pour la société pourraient atteindre 5 700 milliards de dollars par an d’ici à 2030. </a:t>
            </a:r>
          </a:p>
        </p:txBody>
      </p:sp>
      <p:sp>
        <p:nvSpPr>
          <p:cNvPr id="19" name="TextBox 18">
            <a:extLst>
              <a:ext uri="{FF2B5EF4-FFF2-40B4-BE49-F238E27FC236}">
                <a16:creationId xmlns:a16="http://schemas.microsoft.com/office/drawing/2014/main" id="{53A108C1-AC33-E040-8B0A-9DB6D2BDEEB0}"/>
              </a:ext>
            </a:extLst>
          </p:cNvPr>
          <p:cNvSpPr txBox="1"/>
          <p:nvPr/>
        </p:nvSpPr>
        <p:spPr>
          <a:xfrm>
            <a:off x="179109" y="-697584"/>
            <a:ext cx="184731" cy="369332"/>
          </a:xfrm>
          <a:prstGeom prst="rect">
            <a:avLst/>
          </a:prstGeom>
          <a:noFill/>
        </p:spPr>
        <p:txBody>
          <a:bodyPr rtlCol="0" wrap="none">
            <a:spAutoFit/>
          </a:bodyPr>
          <a:lstStyle/>
          <a:p>
            <a:pPr rtl="0"/>
            <a:endParaRPr lang="en-US">
              <a:latin charset="0" panose="02000503020000020003" pitchFamily="2" typeface="Avenir Book"/>
            </a:endParaRPr>
          </a:p>
        </p:txBody>
      </p:sp>
    </p:spTree>
    <p:extLst>
      <p:ext uri="{BB962C8B-B14F-4D97-AF65-F5344CB8AC3E}">
        <p14:creationId xmlns:p14="http://schemas.microsoft.com/office/powerpoint/2010/main" val="1351898357"/>
      </p:ext>
    </p:extLst>
  </p:cSld>
  <p:clrMapOvr>
    <a:masterClrMapping/>
  </p:clrMapOvr>
</p:sld>
</file>

<file path=ppt/theme/theme1.xml><?xml version="1.0" encoding="utf-8"?>
<a:theme xmlns:a="http://schemas.openxmlformats.org/drawingml/2006/main" name="Office Theme">
  <a:themeElements>
    <a:clrScheme name="Custom 18">
      <a:dk1>
        <a:srgbClr val="231F20"/>
      </a:dk1>
      <a:lt1>
        <a:srgbClr val="FFFFFF"/>
      </a:lt1>
      <a:dk2>
        <a:srgbClr val="8D9EBC"/>
      </a:dk2>
      <a:lt2>
        <a:srgbClr val="E7E6E6"/>
      </a:lt2>
      <a:accent1>
        <a:srgbClr val="510C76"/>
      </a:accent1>
      <a:accent2>
        <a:srgbClr val="005D83"/>
      </a:accent2>
      <a:accent3>
        <a:srgbClr val="8DC6E8"/>
      </a:accent3>
      <a:accent4>
        <a:srgbClr val="BB913C"/>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7b2e77cc-b64d-4fc4-9f64-616f45c1eaef">
      <Terms xmlns="http://schemas.microsoft.com/office/infopath/2007/PartnerControls"/>
    </lcf76f155ced4ddcb4097134ff3c332f>
    <TaxCatchAll xmlns="d537de1d-b239-4fda-943d-5a7369d64260" xsi:nil="true"/>
    <MediaLengthInSeconds xmlns="7b2e77cc-b64d-4fc4-9f64-616f45c1eaef" xsi:nil="true"/>
    <SharedWithUsers xmlns="d537de1d-b239-4fda-943d-5a7369d64260">
      <UserInfo>
        <DisplayName>Marti van Liere</DisplayName>
        <AccountId>13</AccountId>
        <AccountType/>
      </UserInfo>
      <UserInfo>
        <DisplayName>Rijuta Pandav</DisplayName>
        <AccountId>16</AccountId>
        <AccountType/>
      </UserInfo>
      <UserInfo>
        <DisplayName>Tanuja Rastogi</DisplayName>
        <AccountId>18</AccountId>
        <AccountType/>
      </UserInfo>
      <UserInfo>
        <DisplayName>Rana Sulieman</DisplayName>
        <AccountId>188</AccountId>
        <AccountType/>
      </UserInfo>
      <UserInfo>
        <DisplayName>Anabel Maciel</DisplayName>
        <AccountId>174</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4871A718AD66E418366A732CB5B3C94" ma:contentTypeVersion="15" ma:contentTypeDescription="Create a new document." ma:contentTypeScope="" ma:versionID="8f12edf606aab260e9eac9bf596b942b">
  <xsd:schema xmlns:xsd="http://www.w3.org/2001/XMLSchema" xmlns:xs="http://www.w3.org/2001/XMLSchema" xmlns:p="http://schemas.microsoft.com/office/2006/metadata/properties" xmlns:ns2="7b2e77cc-b64d-4fc4-9f64-616f45c1eaef" xmlns:ns3="d537de1d-b239-4fda-943d-5a7369d64260" targetNamespace="http://schemas.microsoft.com/office/2006/metadata/properties" ma:root="true" ma:fieldsID="d150a63fb10b202246f5578752609907" ns2:_="" ns3:_="">
    <xsd:import namespace="7b2e77cc-b64d-4fc4-9f64-616f45c1eaef"/>
    <xsd:import namespace="d537de1d-b239-4fda-943d-5a7369d6426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2:lcf76f155ced4ddcb4097134ff3c332f" minOccurs="0"/>
                <xsd:element ref="ns3:TaxCatchAll" minOccurs="0"/>
                <xsd:element ref="ns2:MediaServiceGenerationTime" minOccurs="0"/>
                <xsd:element ref="ns2:MediaServiceEventHashCode" minOccurs="0"/>
                <xsd:element ref="ns3:SharedWithUsers" minOccurs="0"/>
                <xsd:element ref="ns3:SharedWithDetails"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b2e77cc-b64d-4fc4-9f64-616f45c1ea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2c601fe5-46c3-4c52-950a-a1c6b911b11d"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537de1d-b239-4fda-943d-5a7369d64260"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9f8058eb-4c34-4092-b693-1c1087b6fe7a}" ma:internalName="TaxCatchAll" ma:showField="CatchAllData" ma:web="d537de1d-b239-4fda-943d-5a7369d64260">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114F81B-439E-44B8-B8C5-40754976F3B9}">
  <ds:schemaRefs>
    <ds:schemaRef ds:uri="7b2e77cc-b64d-4fc4-9f64-616f45c1eaef"/>
    <ds:schemaRef ds:uri="http://www.w3.org/XML/1998/namespace"/>
    <ds:schemaRef ds:uri="http://schemas.openxmlformats.org/package/2006/metadata/core-properties"/>
    <ds:schemaRef ds:uri="http://schemas.microsoft.com/office/infopath/2007/PartnerControls"/>
    <ds:schemaRef ds:uri="http://schemas.microsoft.com/office/2006/documentManagement/types"/>
    <ds:schemaRef ds:uri="d537de1d-b239-4fda-943d-5a7369d64260"/>
    <ds:schemaRef ds:uri="http://purl.org/dc/terms/"/>
    <ds:schemaRef ds:uri="http://schemas.microsoft.com/office/2006/metadata/properties"/>
    <ds:schemaRef ds:uri="http://purl.org/dc/dcmitype/"/>
    <ds:schemaRef ds:uri="http://purl.org/dc/elements/1.1/"/>
  </ds:schemaRefs>
</ds:datastoreItem>
</file>

<file path=customXml/itemProps2.xml><?xml version="1.0" encoding="utf-8"?>
<ds:datastoreItem xmlns:ds="http://schemas.openxmlformats.org/officeDocument/2006/customXml" ds:itemID="{6A9026E2-14AF-42B6-8D69-41F2710865B4}">
  <ds:schemaRefs>
    <ds:schemaRef ds:uri="http://schemas.microsoft.com/sharepoint/v3/contenttype/forms"/>
  </ds:schemaRefs>
</ds:datastoreItem>
</file>

<file path=customXml/itemProps3.xml><?xml version="1.0" encoding="utf-8"?>
<ds:datastoreItem xmlns:ds="http://schemas.openxmlformats.org/officeDocument/2006/customXml" ds:itemID="{890A7B33-BB9A-47F3-8CAA-5914C7A3909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b2e77cc-b64d-4fc4-9f64-616f45c1eaef"/>
    <ds:schemaRef ds:uri="d537de1d-b239-4fda-943d-5a7369d6426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4463</TotalTime>
  <Words>2397</Words>
  <Application>Microsoft Macintosh PowerPoint</Application>
  <PresentationFormat>Widescreen</PresentationFormat>
  <Paragraphs>192</Paragraphs>
  <Slides>16</Slides>
  <Notes>14</Notes>
  <HiddenSlides>2</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Arial</vt:lpstr>
      <vt:lpstr>Avenir</vt:lpstr>
      <vt:lpstr>Avenir Black</vt:lpstr>
      <vt:lpstr>Avenir Book</vt:lpstr>
      <vt:lpstr>Avenir Oblique</vt:lpstr>
      <vt:lpstr>Calibri</vt:lpstr>
      <vt:lpstr>System Font Regular</vt:lpstr>
      <vt:lpstr>Wingdings</vt:lpstr>
      <vt:lpstr>Office Theme</vt:lpstr>
      <vt:lpstr>Accélérer la supplémentation en micronutriments multiples</vt:lpstr>
      <vt:lpstr>Comment utiliser cette série de diapos</vt:lpstr>
      <vt:lpstr>Public pour cette série de diapos</vt:lpstr>
      <vt:lpstr>Objectifs / Agenda</vt:lpstr>
      <vt:lpstr>Sections</vt:lpstr>
      <vt:lpstr>Ampleur mondiale du problème de la malnutrition maternelle</vt:lpstr>
      <vt:lpstr>À l’échelle mondiale, de nombreuses femmes n’ont pas accès à une alimentation nutritive...</vt:lpstr>
      <vt:lpstr>...et elles n’ont pas accès à des services de santé et nutrition de qualité</vt:lpstr>
      <vt:lpstr>Une mauvaise nutrition maternelle a des conséquences désastreuses pour les communautés et au niveau mondial.</vt:lpstr>
      <vt:lpstr>PowerPoint Presentation</vt:lpstr>
      <vt:lpstr>PowerPoint Presentation</vt:lpstr>
      <vt:lpstr>Étapes suivantes</vt:lpstr>
      <vt:lpstr>Rester en contact</vt:lpstr>
      <vt:lpstr>Principales publications</vt:lpstr>
      <vt:lpstr>Ressources Healthy Mothers Healthy Babies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Wilkes, Stephen</dc:creator>
  <cp:lastModifiedBy>Rijuta Pandav</cp:lastModifiedBy>
  <cp:revision>14</cp:revision>
  <cp:lastPrinted>2022-04-18T20:29:19Z</cp:lastPrinted>
  <dcterms:created xsi:type="dcterms:W3CDTF">2020-12-11T21:28:37Z</dcterms:created>
  <dcterms:modified xsi:type="dcterms:W3CDTF">2023-06-08T12:22:17Z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ComplianceAssetId" pid="2">
    <vt:lpwstr/>
  </property>
  <property fmtid="{D5CDD505-2E9C-101B-9397-08002B2CF9AE}" name="ContentTypeId" pid="3">
    <vt:lpwstr>0x010100D4871A718AD66E418366A732CB5B3C94</vt:lpwstr>
  </property>
  <property fmtid="{D5CDD505-2E9C-101B-9397-08002B2CF9AE}" name="MediaServiceImageTags" pid="4">
    <vt:lpwstr/>
  </property>
  <property fmtid="{D5CDD505-2E9C-101B-9397-08002B2CF9AE}" name="NXPowerLiteLastOptimized" pid="5">
    <vt:lpwstr>2679747</vt:lpwstr>
  </property>
  <property fmtid="{D5CDD505-2E9C-101B-9397-08002B2CF9AE}" name="NXPowerLiteSettings" pid="6">
    <vt:lpwstr>F7000400038000</vt:lpwstr>
  </property>
  <property fmtid="{D5CDD505-2E9C-101B-9397-08002B2CF9AE}" name="NXPowerLiteVersion" pid="7">
    <vt:lpwstr>S10.0.0</vt:lpwstr>
  </property>
  <property fmtid="{D5CDD505-2E9C-101B-9397-08002B2CF9AE}" name="TemplateUrl" pid="8">
    <vt:lpwstr/>
  </property>
  <property fmtid="{D5CDD505-2E9C-101B-9397-08002B2CF9AE}" name="TriggerFlowInfo" pid="9">
    <vt:lpwstr/>
  </property>
  <property fmtid="{D5CDD505-2E9C-101B-9397-08002B2CF9AE}" name="_ExtendedDescription" pid="10">
    <vt:lpwstr/>
  </property>
  <property fmtid="{D5CDD505-2E9C-101B-9397-08002B2CF9AE}" name="_SharedFileIndex" pid="11">
    <vt:lpwstr/>
  </property>
  <property fmtid="{D5CDD505-2E9C-101B-9397-08002B2CF9AE}" name="_SourceUrl" pid="12">
    <vt:lpwstr/>
  </property>
  <property fmtid="{D5CDD505-2E9C-101B-9397-08002B2CF9AE}" name="xd_ProgID" pid="13">
    <vt:lpwstr/>
  </property>
  <property fmtid="{D5CDD505-2E9C-101B-9397-08002B2CF9AE}" name="xd_Signature" pid="14">
    <vt:lpwstr/>
  </property>
</Properties>
</file>