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56" r:id="rId5"/>
    <p:sldId id="461" r:id="rId6"/>
    <p:sldId id="268" r:id="rId7"/>
    <p:sldId id="449" r:id="rId8"/>
    <p:sldId id="284" r:id="rId9"/>
    <p:sldId id="265" r:id="rId10"/>
    <p:sldId id="282" r:id="rId11"/>
    <p:sldId id="392" r:id="rId12"/>
    <p:sldId id="465" r:id="rId13"/>
    <p:sldId id="393" r:id="rId14"/>
    <p:sldId id="394" r:id="rId15"/>
    <p:sldId id="451" r:id="rId16"/>
    <p:sldId id="423" r:id="rId17"/>
    <p:sldId id="453" r:id="rId18"/>
    <p:sldId id="411" r:id="rId19"/>
    <p:sldId id="412" r:id="rId20"/>
    <p:sldId id="450" r:id="rId21"/>
    <p:sldId id="459" r:id="rId22"/>
    <p:sldId id="413" r:id="rId23"/>
    <p:sldId id="317" r:id="rId24"/>
    <p:sldId id="36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46415-425E-A6B9-C6D2-CFFE5A9E871A}" name="Tanuja Rastogi" initials="TR" userId="S::tanuja.rastogi@micronutrientforum.org::188f5d63-05b7-4baa-a8d3-37fb2a4eca8c" providerId="AD"/>
  <p188:author id="{E7AE3717-754D-3F0B-0DA5-42512090E62B}" name="Katie Stevenson (GMMB)" initials="KS(" userId="S::katie.stevenson@gmmb.com::6ad4bb77-81fb-4804-b5e0-5f5e034699a7" providerId="AD"/>
  <p188:author id="{8443ED59-20C7-4FDF-8DCA-8A14D1AA1C8C}" name="Microsoft Office User" initials="MOU" userId="Microsoft Office User" providerId="None"/>
  <p188:author id="{0958B961-CA18-E034-D284-F058DFC5CAEB}" name="Martin Mwangi" initials="MM" userId="S::martin.mwangi@micronutrientforum.org::ad76daae-8d18-49be-af3d-21c658b6b216" providerId="AD"/>
  <p188:author id="{BF91956F-E5CF-C343-483F-3B65FCF51168}" name="Gayatri Surendranathan (GMMB)" initials="GS(" userId="S::gayatri.surendranathan@gmmb.com::17b7d75d-0feb-41b1-b904-28189f41b97e" providerId="AD"/>
  <p188:author id="{32E122AA-98CF-53C2-8681-768A50C6F415}" name="Marti van Liere" initials="MvL" userId="S::marti.vanliere@micronutrientforum.org::d9317d54-23ab-4447-8af1-612c0676d77e" providerId="AD"/>
  <p188:author id="{60A5C1B9-F0D9-F5E6-1B40-FCEF1F8AAA8C}" name="Megan Bourassa" initials="MB" userId="S::megan.bourassa@micronutrientforum.org::363739d5-65aa-47ac-af5e-ba8a47e65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6A5D"/>
    <a:srgbClr val="510C76"/>
    <a:srgbClr val="8DC6E8"/>
    <a:srgbClr val="EDE6F1"/>
    <a:srgbClr val="E5EEF3"/>
    <a:srgbClr val="D1CECE"/>
    <a:srgbClr val="5B9BD5"/>
    <a:srgbClr val="FF2F92"/>
    <a:srgbClr val="005D83"/>
    <a:srgbClr val="BB91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C0661-4C0B-7C22-73C2-D661CA3189B4}" v="2" dt="2022-06-14T12:36:24.300"/>
    <p1510:client id="{56C455C5-A584-74B3-52D0-840E76A38FF3}" v="13" dt="2022-06-06T19:15:28.749"/>
    <p1510:client id="{5B90508C-692C-174E-A70C-796745D8D68D}" v="33" dt="2022-06-02T13:24:46.357"/>
    <p1510:client id="{F072E748-2B19-D8E5-AAEF-63DB17CADFE0}" v="2" dt="2022-06-07T10:30:00.4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7"/>
  </p:normalViewPr>
  <p:slideViewPr>
    <p:cSldViewPr snapToGrid="0">
      <p:cViewPr varScale="1">
        <p:scale>
          <a:sx n="101" d="100"/>
          <a:sy n="101" d="100"/>
        </p:scale>
        <p:origin x="904" y="200"/>
      </p:cViewPr>
      <p:guideLst>
        <p:guide orient="horz" pos="2184"/>
        <p:guide pos="3864"/>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E9EAB-33D1-BB4C-BCD9-78D07F6EDFDD}" type="doc">
      <dgm:prSet loTypeId="urn:microsoft.com/office/officeart/2005/8/layout/process3" loCatId="" qsTypeId="urn:microsoft.com/office/officeart/2005/8/quickstyle/simple1" qsCatId="simple" csTypeId="urn:microsoft.com/office/officeart/2005/8/colors/accent4_2" csCatId="accent4" phldr="1"/>
      <dgm:spPr/>
      <dgm:t>
        <a:bodyPr/>
        <a:lstStyle/>
        <a:p>
          <a:endParaRPr lang="en-US"/>
        </a:p>
      </dgm:t>
    </dgm:pt>
    <dgm:pt modelId="{91747C1E-E144-F54D-B1D4-12A9F3B843FF}">
      <dgm:prSet phldrT="[Text]" custT="1"/>
      <dgm:spPr/>
      <dgm:t>
        <a:bodyPr/>
        <a:lstStyle/>
        <a:p>
          <a:r>
            <a:rPr lang="en-US" sz="2000">
              <a:latin typeface="Avenir Book" panose="02000503020000020003" pitchFamily="2" charset="0"/>
            </a:rPr>
            <a:t>EXPLORATION</a:t>
          </a:r>
        </a:p>
      </dgm:t>
    </dgm:pt>
    <dgm:pt modelId="{C3CF9B09-0A92-E448-9F1E-1DF1C0C85249}" type="parTrans" cxnId="{BBCF19E7-0F7A-C145-A8D8-3E1D466627EB}">
      <dgm:prSet/>
      <dgm:spPr/>
      <dgm:t>
        <a:bodyPr/>
        <a:lstStyle/>
        <a:p>
          <a:endParaRPr lang="en-US">
            <a:latin typeface="Avenir Book" panose="02000503020000020003" pitchFamily="2" charset="0"/>
          </a:endParaRPr>
        </a:p>
      </dgm:t>
    </dgm:pt>
    <dgm:pt modelId="{3FFCA39F-7C58-1940-AA15-FC1857F9909F}" type="sibTrans" cxnId="{BBCF19E7-0F7A-C145-A8D8-3E1D466627EB}">
      <dgm:prSet/>
      <dgm:spPr/>
      <dgm:t>
        <a:bodyPr/>
        <a:lstStyle/>
        <a:p>
          <a:endParaRPr lang="en-US">
            <a:latin typeface="Avenir Book" panose="02000503020000020003" pitchFamily="2" charset="0"/>
          </a:endParaRPr>
        </a:p>
      </dgm:t>
    </dgm:pt>
    <dgm:pt modelId="{1C9D6F7C-CD40-3440-BD22-D5FB12132238}">
      <dgm:prSet phldrT="[Text]"/>
      <dgm:spPr/>
      <dgm:t>
        <a:bodyPr/>
        <a:lstStyle/>
        <a:p>
          <a:r>
            <a:rPr lang="en-US">
              <a:latin typeface="Avenir Book" panose="02000503020000020003" pitchFamily="2" charset="0"/>
            </a:rPr>
            <a:t>Build an enabling environment for MMS through landscape analysis and advocacy</a:t>
          </a:r>
        </a:p>
      </dgm:t>
    </dgm:pt>
    <dgm:pt modelId="{556B4744-F715-3E4E-AFAB-D2D6495A0BE6}" type="parTrans" cxnId="{071D5B04-CE8C-C44A-89A4-012E72B8E37B}">
      <dgm:prSet/>
      <dgm:spPr/>
      <dgm:t>
        <a:bodyPr/>
        <a:lstStyle/>
        <a:p>
          <a:endParaRPr lang="en-US">
            <a:latin typeface="Avenir Book" panose="02000503020000020003" pitchFamily="2" charset="0"/>
          </a:endParaRPr>
        </a:p>
      </dgm:t>
    </dgm:pt>
    <dgm:pt modelId="{66BFE114-A663-8946-8E42-452F1926781E}" type="sibTrans" cxnId="{071D5B04-CE8C-C44A-89A4-012E72B8E37B}">
      <dgm:prSet/>
      <dgm:spPr/>
      <dgm:t>
        <a:bodyPr/>
        <a:lstStyle/>
        <a:p>
          <a:endParaRPr lang="en-US">
            <a:latin typeface="Avenir Book" panose="02000503020000020003" pitchFamily="2" charset="0"/>
          </a:endParaRPr>
        </a:p>
      </dgm:t>
    </dgm:pt>
    <dgm:pt modelId="{ED21D8AB-5B02-DB41-9FCB-7DF8E4A3BA29}">
      <dgm:prSet phldrT="[Text]"/>
      <dgm:spPr/>
      <dgm:t>
        <a:bodyPr/>
        <a:lstStyle/>
        <a:p>
          <a:r>
            <a:rPr lang="en-US">
              <a:latin typeface="Avenir Book" panose="02000503020000020003" pitchFamily="2" charset="0"/>
            </a:rPr>
            <a:t>INITIAL IMPLEMENTATION</a:t>
          </a:r>
        </a:p>
      </dgm:t>
    </dgm:pt>
    <dgm:pt modelId="{A98AB5EA-7035-4341-A8F1-5FDF82C67D71}" type="parTrans" cxnId="{9E0593CF-FA4D-8F4A-BA21-7DCD6955B083}">
      <dgm:prSet/>
      <dgm:spPr/>
      <dgm:t>
        <a:bodyPr/>
        <a:lstStyle/>
        <a:p>
          <a:endParaRPr lang="en-US">
            <a:latin typeface="Avenir Book" panose="02000503020000020003" pitchFamily="2" charset="0"/>
          </a:endParaRPr>
        </a:p>
      </dgm:t>
    </dgm:pt>
    <dgm:pt modelId="{0C500D7A-228F-CB4E-A76F-51F65337F632}" type="sibTrans" cxnId="{9E0593CF-FA4D-8F4A-BA21-7DCD6955B083}">
      <dgm:prSet/>
      <dgm:spPr/>
      <dgm:t>
        <a:bodyPr/>
        <a:lstStyle/>
        <a:p>
          <a:endParaRPr lang="en-US">
            <a:latin typeface="Avenir Book" panose="02000503020000020003" pitchFamily="2" charset="0"/>
          </a:endParaRPr>
        </a:p>
      </dgm:t>
    </dgm:pt>
    <dgm:pt modelId="{9495ECB0-F54C-6144-AED9-6C6F00281ECE}">
      <dgm:prSet phldrT="[Text]"/>
      <dgm:spPr/>
      <dgm:t>
        <a:bodyPr/>
        <a:lstStyle/>
        <a:p>
          <a:r>
            <a:rPr lang="en-US">
              <a:latin typeface="Avenir Book" panose="02000503020000020003" pitchFamily="2" charset="0"/>
            </a:rPr>
            <a:t>Design and test implementation strategy through implementation research and advancing procurement relationships</a:t>
          </a:r>
        </a:p>
      </dgm:t>
    </dgm:pt>
    <dgm:pt modelId="{F2535273-BA13-1947-BDD7-4CBBCB3CDCFD}" type="parTrans" cxnId="{93208177-4CB1-1B46-BAB1-887AC0497020}">
      <dgm:prSet/>
      <dgm:spPr/>
      <dgm:t>
        <a:bodyPr/>
        <a:lstStyle/>
        <a:p>
          <a:endParaRPr lang="en-US">
            <a:latin typeface="Avenir Book" panose="02000503020000020003" pitchFamily="2" charset="0"/>
          </a:endParaRPr>
        </a:p>
      </dgm:t>
    </dgm:pt>
    <dgm:pt modelId="{FA5C80D6-EC27-B643-B78F-875ADD58BDE0}" type="sibTrans" cxnId="{93208177-4CB1-1B46-BAB1-887AC0497020}">
      <dgm:prSet/>
      <dgm:spPr/>
      <dgm:t>
        <a:bodyPr/>
        <a:lstStyle/>
        <a:p>
          <a:endParaRPr lang="en-US">
            <a:latin typeface="Avenir Book" panose="02000503020000020003" pitchFamily="2" charset="0"/>
          </a:endParaRPr>
        </a:p>
      </dgm:t>
    </dgm:pt>
    <dgm:pt modelId="{1FB8511D-2999-1A42-AF51-157B371184D9}">
      <dgm:prSet phldrT="[Text]" custT="1"/>
      <dgm:spPr/>
      <dgm:t>
        <a:bodyPr/>
        <a:lstStyle/>
        <a:p>
          <a:r>
            <a:rPr lang="en-US" sz="2000">
              <a:latin typeface="Avenir Book" panose="02000503020000020003" pitchFamily="2" charset="0"/>
            </a:rPr>
            <a:t>SCALE-UP</a:t>
          </a:r>
          <a:endParaRPr lang="en-US" sz="1900">
            <a:latin typeface="Avenir Book" panose="02000503020000020003" pitchFamily="2" charset="0"/>
          </a:endParaRPr>
        </a:p>
      </dgm:t>
    </dgm:pt>
    <dgm:pt modelId="{DE3D1366-EF90-EF4C-8183-8BBADBF8A71D}" type="parTrans" cxnId="{FE119ED3-5F13-F44D-93D1-42B6A4EE36B7}">
      <dgm:prSet/>
      <dgm:spPr/>
      <dgm:t>
        <a:bodyPr/>
        <a:lstStyle/>
        <a:p>
          <a:endParaRPr lang="en-US">
            <a:latin typeface="Avenir Book" panose="02000503020000020003" pitchFamily="2" charset="0"/>
          </a:endParaRPr>
        </a:p>
      </dgm:t>
    </dgm:pt>
    <dgm:pt modelId="{24D0E8DD-A2DA-6846-B8A2-C0CC27ECE90C}" type="sibTrans" cxnId="{FE119ED3-5F13-F44D-93D1-42B6A4EE36B7}">
      <dgm:prSet/>
      <dgm:spPr/>
      <dgm:t>
        <a:bodyPr/>
        <a:lstStyle/>
        <a:p>
          <a:endParaRPr lang="en-US">
            <a:latin typeface="Avenir Book" panose="02000503020000020003" pitchFamily="2" charset="0"/>
          </a:endParaRPr>
        </a:p>
      </dgm:t>
    </dgm:pt>
    <dgm:pt modelId="{A317C750-1AEA-9E42-A032-9A5D328F8275}">
      <dgm:prSet phldrT="[Text]"/>
      <dgm:spPr/>
      <dgm:t>
        <a:bodyPr/>
        <a:lstStyle/>
        <a:p>
          <a:r>
            <a:rPr lang="en-US">
              <a:latin typeface="Avenir Book" panose="02000503020000020003" pitchFamily="2" charset="0"/>
            </a:rPr>
            <a:t>Robust planning and integration to expand use to sub-national or national level</a:t>
          </a:r>
        </a:p>
      </dgm:t>
    </dgm:pt>
    <dgm:pt modelId="{4B03AFBA-6214-7340-96FC-5B9DCAA09F5A}" type="parTrans" cxnId="{F063283A-F793-D847-8DAA-2DE3FEB6A615}">
      <dgm:prSet/>
      <dgm:spPr/>
      <dgm:t>
        <a:bodyPr/>
        <a:lstStyle/>
        <a:p>
          <a:endParaRPr lang="en-US">
            <a:latin typeface="Avenir Book" panose="02000503020000020003" pitchFamily="2" charset="0"/>
          </a:endParaRPr>
        </a:p>
      </dgm:t>
    </dgm:pt>
    <dgm:pt modelId="{85212EF2-598A-F940-9B9D-0E3577F18995}" type="sibTrans" cxnId="{F063283A-F793-D847-8DAA-2DE3FEB6A615}">
      <dgm:prSet/>
      <dgm:spPr/>
      <dgm:t>
        <a:bodyPr/>
        <a:lstStyle/>
        <a:p>
          <a:endParaRPr lang="en-US">
            <a:latin typeface="Avenir Book" panose="02000503020000020003" pitchFamily="2" charset="0"/>
          </a:endParaRPr>
        </a:p>
      </dgm:t>
    </dgm:pt>
    <dgm:pt modelId="{59160D7B-24CB-9644-86BD-B2031AED2A85}">
      <dgm:prSet/>
      <dgm:spPr/>
      <dgm:t>
        <a:bodyPr/>
        <a:lstStyle/>
        <a:p>
          <a:endParaRPr lang="en-US">
            <a:latin typeface="Avenir Book" panose="02000503020000020003" pitchFamily="2" charset="0"/>
          </a:endParaRPr>
        </a:p>
      </dgm:t>
    </dgm:pt>
    <dgm:pt modelId="{1BD667C9-EE00-0440-9239-1A7671CEC4D8}" type="parTrans" cxnId="{B49415C1-19C6-A44C-8397-BF57C9E8C41F}">
      <dgm:prSet/>
      <dgm:spPr/>
      <dgm:t>
        <a:bodyPr/>
        <a:lstStyle/>
        <a:p>
          <a:endParaRPr lang="en-US">
            <a:latin typeface="Avenir Book" panose="02000503020000020003" pitchFamily="2" charset="0"/>
          </a:endParaRPr>
        </a:p>
      </dgm:t>
    </dgm:pt>
    <dgm:pt modelId="{08754464-53B5-0F42-A219-911E6B391EC2}" type="sibTrans" cxnId="{B49415C1-19C6-A44C-8397-BF57C9E8C41F}">
      <dgm:prSet/>
      <dgm:spPr/>
      <dgm:t>
        <a:bodyPr/>
        <a:lstStyle/>
        <a:p>
          <a:endParaRPr lang="en-US">
            <a:latin typeface="Avenir Book" panose="02000503020000020003" pitchFamily="2" charset="0"/>
          </a:endParaRPr>
        </a:p>
      </dgm:t>
    </dgm:pt>
    <dgm:pt modelId="{D5F8FBC1-BF61-6444-A19D-EC74FC3F6709}" type="pres">
      <dgm:prSet presAssocID="{66CE9EAB-33D1-BB4C-BCD9-78D07F6EDFDD}" presName="linearFlow" presStyleCnt="0">
        <dgm:presLayoutVars>
          <dgm:dir/>
          <dgm:animLvl val="lvl"/>
          <dgm:resizeHandles val="exact"/>
        </dgm:presLayoutVars>
      </dgm:prSet>
      <dgm:spPr/>
    </dgm:pt>
    <dgm:pt modelId="{2AD29A6A-B052-C740-989A-3E18A659C498}" type="pres">
      <dgm:prSet presAssocID="{91747C1E-E144-F54D-B1D4-12A9F3B843FF}" presName="composite" presStyleCnt="0"/>
      <dgm:spPr/>
    </dgm:pt>
    <dgm:pt modelId="{9F904F04-6E46-6948-A59B-0C69D8F4678C}" type="pres">
      <dgm:prSet presAssocID="{91747C1E-E144-F54D-B1D4-12A9F3B843FF}" presName="parTx" presStyleLbl="node1" presStyleIdx="0" presStyleCnt="3">
        <dgm:presLayoutVars>
          <dgm:chMax val="0"/>
          <dgm:chPref val="0"/>
          <dgm:bulletEnabled val="1"/>
        </dgm:presLayoutVars>
      </dgm:prSet>
      <dgm:spPr/>
    </dgm:pt>
    <dgm:pt modelId="{5269D7F9-A7ED-6E45-B798-5EDD41B508AC}" type="pres">
      <dgm:prSet presAssocID="{91747C1E-E144-F54D-B1D4-12A9F3B843FF}" presName="parSh" presStyleLbl="node1" presStyleIdx="0" presStyleCnt="3"/>
      <dgm:spPr/>
    </dgm:pt>
    <dgm:pt modelId="{072BA913-1E02-514A-A61A-C9FCCC7E6490}" type="pres">
      <dgm:prSet presAssocID="{91747C1E-E144-F54D-B1D4-12A9F3B843FF}" presName="desTx" presStyleLbl="fgAcc1" presStyleIdx="0" presStyleCnt="3">
        <dgm:presLayoutVars>
          <dgm:bulletEnabled val="1"/>
        </dgm:presLayoutVars>
      </dgm:prSet>
      <dgm:spPr/>
    </dgm:pt>
    <dgm:pt modelId="{DAEF52F3-5CC5-154A-930C-7FDCAF1C0FC7}" type="pres">
      <dgm:prSet presAssocID="{3FFCA39F-7C58-1940-AA15-FC1857F9909F}" presName="sibTrans" presStyleLbl="sibTrans2D1" presStyleIdx="0" presStyleCnt="2"/>
      <dgm:spPr/>
    </dgm:pt>
    <dgm:pt modelId="{C7280485-E059-A14C-9B22-C653DFBE7946}" type="pres">
      <dgm:prSet presAssocID="{3FFCA39F-7C58-1940-AA15-FC1857F9909F}" presName="connTx" presStyleLbl="sibTrans2D1" presStyleIdx="0" presStyleCnt="2"/>
      <dgm:spPr/>
    </dgm:pt>
    <dgm:pt modelId="{11C70B66-225B-0842-B398-0784C9C940FA}" type="pres">
      <dgm:prSet presAssocID="{ED21D8AB-5B02-DB41-9FCB-7DF8E4A3BA29}" presName="composite" presStyleCnt="0"/>
      <dgm:spPr/>
    </dgm:pt>
    <dgm:pt modelId="{0F9EFE1B-343C-2A45-BF5F-F8FD8ECDE19F}" type="pres">
      <dgm:prSet presAssocID="{ED21D8AB-5B02-DB41-9FCB-7DF8E4A3BA29}" presName="parTx" presStyleLbl="node1" presStyleIdx="0" presStyleCnt="3">
        <dgm:presLayoutVars>
          <dgm:chMax val="0"/>
          <dgm:chPref val="0"/>
          <dgm:bulletEnabled val="1"/>
        </dgm:presLayoutVars>
      </dgm:prSet>
      <dgm:spPr/>
    </dgm:pt>
    <dgm:pt modelId="{C279E070-F945-2A40-8E15-162CDA1E9E28}" type="pres">
      <dgm:prSet presAssocID="{ED21D8AB-5B02-DB41-9FCB-7DF8E4A3BA29}" presName="parSh" presStyleLbl="node1" presStyleIdx="1" presStyleCnt="3"/>
      <dgm:spPr/>
    </dgm:pt>
    <dgm:pt modelId="{89B416D1-1539-5C4B-AD5E-F193D3FCCA8F}" type="pres">
      <dgm:prSet presAssocID="{ED21D8AB-5B02-DB41-9FCB-7DF8E4A3BA29}" presName="desTx" presStyleLbl="fgAcc1" presStyleIdx="1" presStyleCnt="3">
        <dgm:presLayoutVars>
          <dgm:bulletEnabled val="1"/>
        </dgm:presLayoutVars>
      </dgm:prSet>
      <dgm:spPr/>
    </dgm:pt>
    <dgm:pt modelId="{CD99664E-0F9E-8C47-80F9-DA8161F1EFBC}" type="pres">
      <dgm:prSet presAssocID="{0C500D7A-228F-CB4E-A76F-51F65337F632}" presName="sibTrans" presStyleLbl="sibTrans2D1" presStyleIdx="1" presStyleCnt="2"/>
      <dgm:spPr/>
    </dgm:pt>
    <dgm:pt modelId="{103D225D-851B-A445-8094-B005FA0C2C6F}" type="pres">
      <dgm:prSet presAssocID="{0C500D7A-228F-CB4E-A76F-51F65337F632}" presName="connTx" presStyleLbl="sibTrans2D1" presStyleIdx="1" presStyleCnt="2"/>
      <dgm:spPr/>
    </dgm:pt>
    <dgm:pt modelId="{30AF2549-1171-874D-97B9-540D322C2D96}" type="pres">
      <dgm:prSet presAssocID="{1FB8511D-2999-1A42-AF51-157B371184D9}" presName="composite" presStyleCnt="0"/>
      <dgm:spPr/>
    </dgm:pt>
    <dgm:pt modelId="{85F218BE-D865-E140-8E9D-0CBBF9CE8EB7}" type="pres">
      <dgm:prSet presAssocID="{1FB8511D-2999-1A42-AF51-157B371184D9}" presName="parTx" presStyleLbl="node1" presStyleIdx="1" presStyleCnt="3">
        <dgm:presLayoutVars>
          <dgm:chMax val="0"/>
          <dgm:chPref val="0"/>
          <dgm:bulletEnabled val="1"/>
        </dgm:presLayoutVars>
      </dgm:prSet>
      <dgm:spPr/>
    </dgm:pt>
    <dgm:pt modelId="{5185CE88-E751-3D4E-923D-006CD38F5840}" type="pres">
      <dgm:prSet presAssocID="{1FB8511D-2999-1A42-AF51-157B371184D9}" presName="parSh" presStyleLbl="node1" presStyleIdx="2" presStyleCnt="3"/>
      <dgm:spPr/>
    </dgm:pt>
    <dgm:pt modelId="{4D2903E7-96F6-3C40-8F0E-51936687B67D}" type="pres">
      <dgm:prSet presAssocID="{1FB8511D-2999-1A42-AF51-157B371184D9}" presName="desTx" presStyleLbl="fgAcc1" presStyleIdx="2" presStyleCnt="3">
        <dgm:presLayoutVars>
          <dgm:bulletEnabled val="1"/>
        </dgm:presLayoutVars>
      </dgm:prSet>
      <dgm:spPr/>
    </dgm:pt>
  </dgm:ptLst>
  <dgm:cxnLst>
    <dgm:cxn modelId="{071D5B04-CE8C-C44A-89A4-012E72B8E37B}" srcId="{91747C1E-E144-F54D-B1D4-12A9F3B843FF}" destId="{1C9D6F7C-CD40-3440-BD22-D5FB12132238}" srcOrd="0" destOrd="0" parTransId="{556B4744-F715-3E4E-AFAB-D2D6495A0BE6}" sibTransId="{66BFE114-A663-8946-8E42-452F1926781E}"/>
    <dgm:cxn modelId="{56A72811-351E-EA44-812F-07414A16AAB3}" type="presOf" srcId="{3FFCA39F-7C58-1940-AA15-FC1857F9909F}" destId="{C7280485-E059-A14C-9B22-C653DFBE7946}" srcOrd="1" destOrd="0" presId="urn:microsoft.com/office/officeart/2005/8/layout/process3"/>
    <dgm:cxn modelId="{84857712-686E-5844-9BC0-49290922BC99}" type="presOf" srcId="{1FB8511D-2999-1A42-AF51-157B371184D9}" destId="{85F218BE-D865-E140-8E9D-0CBBF9CE8EB7}" srcOrd="0" destOrd="0" presId="urn:microsoft.com/office/officeart/2005/8/layout/process3"/>
    <dgm:cxn modelId="{2463F71E-1EF4-FE41-840A-54451C732A66}" type="presOf" srcId="{1FB8511D-2999-1A42-AF51-157B371184D9}" destId="{5185CE88-E751-3D4E-923D-006CD38F5840}" srcOrd="1" destOrd="0" presId="urn:microsoft.com/office/officeart/2005/8/layout/process3"/>
    <dgm:cxn modelId="{1F900C1F-4D2C-074D-9B0C-6F99F817FC71}" type="presOf" srcId="{0C500D7A-228F-CB4E-A76F-51F65337F632}" destId="{CD99664E-0F9E-8C47-80F9-DA8161F1EFBC}" srcOrd="0" destOrd="0" presId="urn:microsoft.com/office/officeart/2005/8/layout/process3"/>
    <dgm:cxn modelId="{1170FB22-D9FF-F540-8763-A693EF7A7475}" type="presOf" srcId="{3FFCA39F-7C58-1940-AA15-FC1857F9909F}" destId="{DAEF52F3-5CC5-154A-930C-7FDCAF1C0FC7}" srcOrd="0" destOrd="0" presId="urn:microsoft.com/office/officeart/2005/8/layout/process3"/>
    <dgm:cxn modelId="{F7018135-02F4-8546-892A-0E2EE126ECB4}" type="presOf" srcId="{59160D7B-24CB-9644-86BD-B2031AED2A85}" destId="{4D2903E7-96F6-3C40-8F0E-51936687B67D}" srcOrd="0" destOrd="1" presId="urn:microsoft.com/office/officeart/2005/8/layout/process3"/>
    <dgm:cxn modelId="{F063283A-F793-D847-8DAA-2DE3FEB6A615}" srcId="{1FB8511D-2999-1A42-AF51-157B371184D9}" destId="{A317C750-1AEA-9E42-A032-9A5D328F8275}" srcOrd="0" destOrd="0" parTransId="{4B03AFBA-6214-7340-96FC-5B9DCAA09F5A}" sibTransId="{85212EF2-598A-F940-9B9D-0E3577F18995}"/>
    <dgm:cxn modelId="{88B09D51-0738-314D-A29B-156421FEEDF6}" type="presOf" srcId="{91747C1E-E144-F54D-B1D4-12A9F3B843FF}" destId="{5269D7F9-A7ED-6E45-B798-5EDD41B508AC}" srcOrd="1" destOrd="0" presId="urn:microsoft.com/office/officeart/2005/8/layout/process3"/>
    <dgm:cxn modelId="{E02ED254-F6AF-6F44-94A5-588432A4D51A}" type="presOf" srcId="{ED21D8AB-5B02-DB41-9FCB-7DF8E4A3BA29}" destId="{0F9EFE1B-343C-2A45-BF5F-F8FD8ECDE19F}" srcOrd="0" destOrd="0" presId="urn:microsoft.com/office/officeart/2005/8/layout/process3"/>
    <dgm:cxn modelId="{FE8EE856-C5C2-8A43-9CA4-527CCC4F3809}" type="presOf" srcId="{A317C750-1AEA-9E42-A032-9A5D328F8275}" destId="{4D2903E7-96F6-3C40-8F0E-51936687B67D}" srcOrd="0" destOrd="0" presId="urn:microsoft.com/office/officeart/2005/8/layout/process3"/>
    <dgm:cxn modelId="{93208177-4CB1-1B46-BAB1-887AC0497020}" srcId="{ED21D8AB-5B02-DB41-9FCB-7DF8E4A3BA29}" destId="{9495ECB0-F54C-6144-AED9-6C6F00281ECE}" srcOrd="0" destOrd="0" parTransId="{F2535273-BA13-1947-BDD7-4CBBCB3CDCFD}" sibTransId="{FA5C80D6-EC27-B643-B78F-875ADD58BDE0}"/>
    <dgm:cxn modelId="{2B1A567F-6BA3-6447-81B5-9DB4DA3360C7}" type="presOf" srcId="{91747C1E-E144-F54D-B1D4-12A9F3B843FF}" destId="{9F904F04-6E46-6948-A59B-0C69D8F4678C}" srcOrd="0" destOrd="0" presId="urn:microsoft.com/office/officeart/2005/8/layout/process3"/>
    <dgm:cxn modelId="{08E8DD85-A411-3346-8C40-849D40ED98F0}" type="presOf" srcId="{9495ECB0-F54C-6144-AED9-6C6F00281ECE}" destId="{89B416D1-1539-5C4B-AD5E-F193D3FCCA8F}" srcOrd="0" destOrd="0" presId="urn:microsoft.com/office/officeart/2005/8/layout/process3"/>
    <dgm:cxn modelId="{8EAC41B0-620C-C749-99E8-5BD7EF27A6B8}" type="presOf" srcId="{66CE9EAB-33D1-BB4C-BCD9-78D07F6EDFDD}" destId="{D5F8FBC1-BF61-6444-A19D-EC74FC3F6709}" srcOrd="0" destOrd="0" presId="urn:microsoft.com/office/officeart/2005/8/layout/process3"/>
    <dgm:cxn modelId="{B49415C1-19C6-A44C-8397-BF57C9E8C41F}" srcId="{1FB8511D-2999-1A42-AF51-157B371184D9}" destId="{59160D7B-24CB-9644-86BD-B2031AED2A85}" srcOrd="1" destOrd="0" parTransId="{1BD667C9-EE00-0440-9239-1A7671CEC4D8}" sibTransId="{08754464-53B5-0F42-A219-911E6B391EC2}"/>
    <dgm:cxn modelId="{9E0593CF-FA4D-8F4A-BA21-7DCD6955B083}" srcId="{66CE9EAB-33D1-BB4C-BCD9-78D07F6EDFDD}" destId="{ED21D8AB-5B02-DB41-9FCB-7DF8E4A3BA29}" srcOrd="1" destOrd="0" parTransId="{A98AB5EA-7035-4341-A8F1-5FDF82C67D71}" sibTransId="{0C500D7A-228F-CB4E-A76F-51F65337F632}"/>
    <dgm:cxn modelId="{FE119ED3-5F13-F44D-93D1-42B6A4EE36B7}" srcId="{66CE9EAB-33D1-BB4C-BCD9-78D07F6EDFDD}" destId="{1FB8511D-2999-1A42-AF51-157B371184D9}" srcOrd="2" destOrd="0" parTransId="{DE3D1366-EF90-EF4C-8183-8BBADBF8A71D}" sibTransId="{24D0E8DD-A2DA-6846-B8A2-C0CC27ECE90C}"/>
    <dgm:cxn modelId="{BAC9C7DE-2F28-0C49-9746-98C53C6870F5}" type="presOf" srcId="{ED21D8AB-5B02-DB41-9FCB-7DF8E4A3BA29}" destId="{C279E070-F945-2A40-8E15-162CDA1E9E28}" srcOrd="1" destOrd="0" presId="urn:microsoft.com/office/officeart/2005/8/layout/process3"/>
    <dgm:cxn modelId="{BBCF19E7-0F7A-C145-A8D8-3E1D466627EB}" srcId="{66CE9EAB-33D1-BB4C-BCD9-78D07F6EDFDD}" destId="{91747C1E-E144-F54D-B1D4-12A9F3B843FF}" srcOrd="0" destOrd="0" parTransId="{C3CF9B09-0A92-E448-9F1E-1DF1C0C85249}" sibTransId="{3FFCA39F-7C58-1940-AA15-FC1857F9909F}"/>
    <dgm:cxn modelId="{A0EEDFE9-AE7B-304C-91FE-98CAB4137C16}" type="presOf" srcId="{0C500D7A-228F-CB4E-A76F-51F65337F632}" destId="{103D225D-851B-A445-8094-B005FA0C2C6F}" srcOrd="1" destOrd="0" presId="urn:microsoft.com/office/officeart/2005/8/layout/process3"/>
    <dgm:cxn modelId="{DD985CEA-7EB2-C342-81C4-B62E9163B9AE}" type="presOf" srcId="{1C9D6F7C-CD40-3440-BD22-D5FB12132238}" destId="{072BA913-1E02-514A-A61A-C9FCCC7E6490}" srcOrd="0" destOrd="0" presId="urn:microsoft.com/office/officeart/2005/8/layout/process3"/>
    <dgm:cxn modelId="{275F94A6-2EF1-3149-B43E-6CCD74FD1DD2}" type="presParOf" srcId="{D5F8FBC1-BF61-6444-A19D-EC74FC3F6709}" destId="{2AD29A6A-B052-C740-989A-3E18A659C498}" srcOrd="0" destOrd="0" presId="urn:microsoft.com/office/officeart/2005/8/layout/process3"/>
    <dgm:cxn modelId="{4E2F0490-16BA-DA47-B94F-FE3E3E863B57}" type="presParOf" srcId="{2AD29A6A-B052-C740-989A-3E18A659C498}" destId="{9F904F04-6E46-6948-A59B-0C69D8F4678C}" srcOrd="0" destOrd="0" presId="urn:microsoft.com/office/officeart/2005/8/layout/process3"/>
    <dgm:cxn modelId="{9DCEC463-F63D-E94D-A4EA-9F7ECD9929E8}" type="presParOf" srcId="{2AD29A6A-B052-C740-989A-3E18A659C498}" destId="{5269D7F9-A7ED-6E45-B798-5EDD41B508AC}" srcOrd="1" destOrd="0" presId="urn:microsoft.com/office/officeart/2005/8/layout/process3"/>
    <dgm:cxn modelId="{0EF8FAF1-0986-AA4E-8A9B-31946959E990}" type="presParOf" srcId="{2AD29A6A-B052-C740-989A-3E18A659C498}" destId="{072BA913-1E02-514A-A61A-C9FCCC7E6490}" srcOrd="2" destOrd="0" presId="urn:microsoft.com/office/officeart/2005/8/layout/process3"/>
    <dgm:cxn modelId="{18A13CF9-36E9-9747-A293-E23E0930D239}" type="presParOf" srcId="{D5F8FBC1-BF61-6444-A19D-EC74FC3F6709}" destId="{DAEF52F3-5CC5-154A-930C-7FDCAF1C0FC7}" srcOrd="1" destOrd="0" presId="urn:microsoft.com/office/officeart/2005/8/layout/process3"/>
    <dgm:cxn modelId="{48455C63-F0BF-C049-A5C7-AE1B55CC30B7}" type="presParOf" srcId="{DAEF52F3-5CC5-154A-930C-7FDCAF1C0FC7}" destId="{C7280485-E059-A14C-9B22-C653DFBE7946}" srcOrd="0" destOrd="0" presId="urn:microsoft.com/office/officeart/2005/8/layout/process3"/>
    <dgm:cxn modelId="{534DD644-F0BF-F845-A5EA-209EBB83EF3B}" type="presParOf" srcId="{D5F8FBC1-BF61-6444-A19D-EC74FC3F6709}" destId="{11C70B66-225B-0842-B398-0784C9C940FA}" srcOrd="2" destOrd="0" presId="urn:microsoft.com/office/officeart/2005/8/layout/process3"/>
    <dgm:cxn modelId="{37BE768D-312D-6244-9D2F-03BDB47DEB24}" type="presParOf" srcId="{11C70B66-225B-0842-B398-0784C9C940FA}" destId="{0F9EFE1B-343C-2A45-BF5F-F8FD8ECDE19F}" srcOrd="0" destOrd="0" presId="urn:microsoft.com/office/officeart/2005/8/layout/process3"/>
    <dgm:cxn modelId="{C66EA7E7-492F-2143-8DD8-7AC204153F40}" type="presParOf" srcId="{11C70B66-225B-0842-B398-0784C9C940FA}" destId="{C279E070-F945-2A40-8E15-162CDA1E9E28}" srcOrd="1" destOrd="0" presId="urn:microsoft.com/office/officeart/2005/8/layout/process3"/>
    <dgm:cxn modelId="{519BDC99-30F9-0649-8EC3-A8BC6A05A40A}" type="presParOf" srcId="{11C70B66-225B-0842-B398-0784C9C940FA}" destId="{89B416D1-1539-5C4B-AD5E-F193D3FCCA8F}" srcOrd="2" destOrd="0" presId="urn:microsoft.com/office/officeart/2005/8/layout/process3"/>
    <dgm:cxn modelId="{64043D73-2144-984F-B5F5-79E54DD03592}" type="presParOf" srcId="{D5F8FBC1-BF61-6444-A19D-EC74FC3F6709}" destId="{CD99664E-0F9E-8C47-80F9-DA8161F1EFBC}" srcOrd="3" destOrd="0" presId="urn:microsoft.com/office/officeart/2005/8/layout/process3"/>
    <dgm:cxn modelId="{311E2BAA-7B07-0F41-97BF-E1CE03F813B8}" type="presParOf" srcId="{CD99664E-0F9E-8C47-80F9-DA8161F1EFBC}" destId="{103D225D-851B-A445-8094-B005FA0C2C6F}" srcOrd="0" destOrd="0" presId="urn:microsoft.com/office/officeart/2005/8/layout/process3"/>
    <dgm:cxn modelId="{F3EAA076-BABF-3342-AB3A-9C32371BEBA4}" type="presParOf" srcId="{D5F8FBC1-BF61-6444-A19D-EC74FC3F6709}" destId="{30AF2549-1171-874D-97B9-540D322C2D96}" srcOrd="4" destOrd="0" presId="urn:microsoft.com/office/officeart/2005/8/layout/process3"/>
    <dgm:cxn modelId="{383EDCD9-3C59-2442-A72E-8E52849017C6}" type="presParOf" srcId="{30AF2549-1171-874D-97B9-540D322C2D96}" destId="{85F218BE-D865-E140-8E9D-0CBBF9CE8EB7}" srcOrd="0" destOrd="0" presId="urn:microsoft.com/office/officeart/2005/8/layout/process3"/>
    <dgm:cxn modelId="{87B8E68E-BA61-9249-94BA-6314B22B1D80}" type="presParOf" srcId="{30AF2549-1171-874D-97B9-540D322C2D96}" destId="{5185CE88-E751-3D4E-923D-006CD38F5840}" srcOrd="1" destOrd="0" presId="urn:microsoft.com/office/officeart/2005/8/layout/process3"/>
    <dgm:cxn modelId="{0346FDBE-5983-F244-9648-E15264DC6CE0}" type="presParOf" srcId="{30AF2549-1171-874D-97B9-540D322C2D96}" destId="{4D2903E7-96F6-3C40-8F0E-51936687B67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C811A-74EA-BA4F-8562-32343CB68D7E}" type="doc">
      <dgm:prSet loTypeId="urn:microsoft.com/office/officeart/2005/8/layout/radial6" loCatId="" qsTypeId="urn:microsoft.com/office/officeart/2005/8/quickstyle/simple1" qsCatId="simple" csTypeId="urn:microsoft.com/office/officeart/2005/8/colors/accent4_2" csCatId="accent4" phldr="1"/>
      <dgm:spPr/>
      <dgm:t>
        <a:bodyPr/>
        <a:lstStyle/>
        <a:p>
          <a:endParaRPr lang="en-US"/>
        </a:p>
      </dgm:t>
    </dgm:pt>
    <dgm:pt modelId="{E8F249E3-C834-CD4D-8791-748EFC057927}">
      <dgm:prSet phldrT="[Text]"/>
      <dgm:spPr/>
      <dgm:t>
        <a:bodyPr/>
        <a:lstStyle/>
        <a:p>
          <a:r>
            <a:rPr lang="en-US" b="0" i="0">
              <a:latin typeface="Avenir Medium" panose="02000503020000020003" pitchFamily="2" charset="0"/>
            </a:rPr>
            <a:t>Landscape analysis will assess:</a:t>
          </a:r>
        </a:p>
      </dgm:t>
    </dgm:pt>
    <dgm:pt modelId="{BAF02262-50DA-9D4C-B81A-5D6DAA4EE521}" type="parTrans" cxnId="{0008FB9F-44FE-694B-BA3E-8C242AC0400A}">
      <dgm:prSet/>
      <dgm:spPr/>
      <dgm:t>
        <a:bodyPr/>
        <a:lstStyle/>
        <a:p>
          <a:endParaRPr lang="en-US" b="0" i="0">
            <a:latin typeface="Avenir Medium" panose="02000503020000020003" pitchFamily="2" charset="0"/>
          </a:endParaRPr>
        </a:p>
      </dgm:t>
    </dgm:pt>
    <dgm:pt modelId="{642462DD-8C16-4B4D-83D1-69C2B1B6F20F}" type="sibTrans" cxnId="{0008FB9F-44FE-694B-BA3E-8C242AC0400A}">
      <dgm:prSet/>
      <dgm:spPr/>
      <dgm:t>
        <a:bodyPr/>
        <a:lstStyle/>
        <a:p>
          <a:endParaRPr lang="en-US" b="0" i="0">
            <a:latin typeface="Avenir Medium" panose="02000503020000020003" pitchFamily="2" charset="0"/>
          </a:endParaRPr>
        </a:p>
      </dgm:t>
    </dgm:pt>
    <dgm:pt modelId="{2E5FD163-FAFF-A94F-AE3E-9FE532E3EC5A}">
      <dgm:prSet custT="1"/>
      <dgm:spPr/>
      <dgm:t>
        <a:bodyPr/>
        <a:lstStyle/>
        <a:p>
          <a:r>
            <a:rPr lang="en-US" sz="1400" b="0" i="0">
              <a:latin typeface="Avenir Medium" panose="02000503020000020003" pitchFamily="2" charset="0"/>
            </a:rPr>
            <a:t>Policy/</a:t>
          </a:r>
          <a:br>
            <a:rPr lang="en-US" sz="1400" b="0" i="0">
              <a:latin typeface="Avenir Medium" panose="02000503020000020003" pitchFamily="2" charset="0"/>
            </a:rPr>
          </a:br>
          <a:r>
            <a:rPr lang="en-US" sz="1300" b="0" i="0">
              <a:latin typeface="Avenir Medium" panose="02000503020000020003" pitchFamily="2" charset="0"/>
            </a:rPr>
            <a:t>regulatory</a:t>
          </a:r>
        </a:p>
      </dgm:t>
    </dgm:pt>
    <dgm:pt modelId="{E6A54765-3E2C-244A-8E4E-1F5E2DCC3985}" type="parTrans" cxnId="{F0FE1916-065F-9A4D-BCA2-DB5077CE6B9F}">
      <dgm:prSet/>
      <dgm:spPr/>
      <dgm:t>
        <a:bodyPr/>
        <a:lstStyle/>
        <a:p>
          <a:endParaRPr lang="en-US" b="0" i="0">
            <a:latin typeface="Avenir Medium" panose="02000503020000020003" pitchFamily="2" charset="0"/>
          </a:endParaRPr>
        </a:p>
      </dgm:t>
    </dgm:pt>
    <dgm:pt modelId="{C5EF2458-3DBA-FB4A-AF39-E765B7536592}" type="sibTrans" cxnId="{F0FE1916-065F-9A4D-BCA2-DB5077CE6B9F}">
      <dgm:prSet/>
      <dgm:spPr/>
      <dgm:t>
        <a:bodyPr/>
        <a:lstStyle/>
        <a:p>
          <a:endParaRPr lang="en-US" b="0" i="0">
            <a:latin typeface="Avenir Medium" panose="02000503020000020003" pitchFamily="2" charset="0"/>
          </a:endParaRPr>
        </a:p>
      </dgm:t>
    </dgm:pt>
    <dgm:pt modelId="{0D8C680A-9C82-7B46-8F19-4792351DB7E3}">
      <dgm:prSet custT="1"/>
      <dgm:spPr/>
      <dgm:t>
        <a:bodyPr/>
        <a:lstStyle/>
        <a:p>
          <a:r>
            <a:rPr lang="en-US" sz="1400" b="0" i="0">
              <a:latin typeface="Avenir Medium" panose="02000503020000020003" pitchFamily="2" charset="0"/>
            </a:rPr>
            <a:t>Delivery platform</a:t>
          </a:r>
        </a:p>
      </dgm:t>
    </dgm:pt>
    <dgm:pt modelId="{CFA12244-64EF-DF4E-9E0A-1E2BE561337D}" type="parTrans" cxnId="{CEB9F138-7659-A646-9630-D4DCC8080DC4}">
      <dgm:prSet/>
      <dgm:spPr/>
      <dgm:t>
        <a:bodyPr/>
        <a:lstStyle/>
        <a:p>
          <a:endParaRPr lang="en-US" b="0" i="0">
            <a:latin typeface="Avenir Medium" panose="02000503020000020003" pitchFamily="2" charset="0"/>
          </a:endParaRPr>
        </a:p>
      </dgm:t>
    </dgm:pt>
    <dgm:pt modelId="{96595462-8596-464B-92A6-F2E1B3DBC376}" type="sibTrans" cxnId="{CEB9F138-7659-A646-9630-D4DCC8080DC4}">
      <dgm:prSet/>
      <dgm:spPr/>
      <dgm:t>
        <a:bodyPr/>
        <a:lstStyle/>
        <a:p>
          <a:endParaRPr lang="en-US" b="0" i="0">
            <a:latin typeface="Avenir Medium" panose="02000503020000020003" pitchFamily="2" charset="0"/>
          </a:endParaRPr>
        </a:p>
      </dgm:t>
    </dgm:pt>
    <dgm:pt modelId="{D868D795-D45B-1743-93AF-5CC8071C54BF}">
      <dgm:prSet custT="1"/>
      <dgm:spPr/>
      <dgm:t>
        <a:bodyPr/>
        <a:lstStyle/>
        <a:p>
          <a:r>
            <a:rPr lang="en-US" sz="1400" b="0" i="0">
              <a:latin typeface="Avenir Medium" panose="02000503020000020003" pitchFamily="2" charset="0"/>
            </a:rPr>
            <a:t>Supply readiness</a:t>
          </a:r>
        </a:p>
      </dgm:t>
    </dgm:pt>
    <dgm:pt modelId="{72F97131-0DBC-FC4E-8119-C4BF08F5B13D}" type="parTrans" cxnId="{65E2C691-C156-3D4C-AC8B-756022395190}">
      <dgm:prSet/>
      <dgm:spPr/>
      <dgm:t>
        <a:bodyPr/>
        <a:lstStyle/>
        <a:p>
          <a:endParaRPr lang="en-US" b="0" i="0">
            <a:latin typeface="Avenir Medium" panose="02000503020000020003" pitchFamily="2" charset="0"/>
          </a:endParaRPr>
        </a:p>
      </dgm:t>
    </dgm:pt>
    <dgm:pt modelId="{7A519E6B-173E-9942-AFE8-4261B606CD9C}" type="sibTrans" cxnId="{65E2C691-C156-3D4C-AC8B-756022395190}">
      <dgm:prSet/>
      <dgm:spPr/>
      <dgm:t>
        <a:bodyPr/>
        <a:lstStyle/>
        <a:p>
          <a:endParaRPr lang="en-US" b="0" i="0">
            <a:latin typeface="Avenir Medium" panose="02000503020000020003" pitchFamily="2" charset="0"/>
          </a:endParaRPr>
        </a:p>
      </dgm:t>
    </dgm:pt>
    <dgm:pt modelId="{0BC70C55-DFAD-734E-882D-3BC783FB161D}">
      <dgm:prSet custT="1"/>
      <dgm:spPr/>
      <dgm:t>
        <a:bodyPr/>
        <a:lstStyle/>
        <a:p>
          <a:r>
            <a:rPr lang="en-US" sz="1400" b="0" i="0">
              <a:latin typeface="Avenir Medium" panose="02000503020000020003" pitchFamily="2" charset="0"/>
            </a:rPr>
            <a:t>Procure-ment</a:t>
          </a:r>
        </a:p>
      </dgm:t>
    </dgm:pt>
    <dgm:pt modelId="{AC191FBB-AB8D-324B-B4C1-4013A82BBD2C}" type="parTrans" cxnId="{F4EF2C21-449B-D148-ABC9-1EBFE7118116}">
      <dgm:prSet/>
      <dgm:spPr/>
      <dgm:t>
        <a:bodyPr/>
        <a:lstStyle/>
        <a:p>
          <a:endParaRPr lang="en-US" b="0" i="0">
            <a:latin typeface="Avenir Medium" panose="02000503020000020003" pitchFamily="2" charset="0"/>
          </a:endParaRPr>
        </a:p>
      </dgm:t>
    </dgm:pt>
    <dgm:pt modelId="{FF470A0C-FF43-9B4C-B2BC-3AECCEE5C8E9}" type="sibTrans" cxnId="{F4EF2C21-449B-D148-ABC9-1EBFE7118116}">
      <dgm:prSet/>
      <dgm:spPr/>
      <dgm:t>
        <a:bodyPr/>
        <a:lstStyle/>
        <a:p>
          <a:endParaRPr lang="en-US" b="0" i="0">
            <a:latin typeface="Avenir Medium" panose="02000503020000020003" pitchFamily="2" charset="0"/>
          </a:endParaRPr>
        </a:p>
      </dgm:t>
    </dgm:pt>
    <dgm:pt modelId="{A7D3E2D5-BCC7-7B4B-B5FA-5F0BFAAED266}">
      <dgm:prSet custT="1"/>
      <dgm:spPr/>
      <dgm:t>
        <a:bodyPr/>
        <a:lstStyle/>
        <a:p>
          <a:r>
            <a:rPr lang="en-US" sz="1400" b="0" i="0">
              <a:latin typeface="Avenir Medium" panose="02000503020000020003" pitchFamily="2" charset="0"/>
            </a:rPr>
            <a:t>Stake-</a:t>
          </a:r>
          <a:br>
            <a:rPr lang="en-US" sz="1400" b="0" i="0">
              <a:latin typeface="Avenir Medium" panose="02000503020000020003" pitchFamily="2" charset="0"/>
            </a:rPr>
          </a:br>
          <a:r>
            <a:rPr lang="en-US" sz="1400" b="0" i="0">
              <a:latin typeface="Avenir Medium" panose="02000503020000020003" pitchFamily="2" charset="0"/>
            </a:rPr>
            <a:t>holders</a:t>
          </a:r>
        </a:p>
      </dgm:t>
    </dgm:pt>
    <dgm:pt modelId="{522E0693-694C-FA42-9491-CCFF490D86C5}" type="parTrans" cxnId="{626005B0-41B2-754A-A76D-BC86946882C4}">
      <dgm:prSet/>
      <dgm:spPr/>
      <dgm:t>
        <a:bodyPr/>
        <a:lstStyle/>
        <a:p>
          <a:endParaRPr lang="en-US" b="0" i="0">
            <a:latin typeface="Avenir Medium" panose="02000503020000020003" pitchFamily="2" charset="0"/>
          </a:endParaRPr>
        </a:p>
      </dgm:t>
    </dgm:pt>
    <dgm:pt modelId="{6BFC462A-DEBE-804D-9309-1B2764510DC0}" type="sibTrans" cxnId="{626005B0-41B2-754A-A76D-BC86946882C4}">
      <dgm:prSet/>
      <dgm:spPr/>
      <dgm:t>
        <a:bodyPr/>
        <a:lstStyle/>
        <a:p>
          <a:endParaRPr lang="en-US" b="0" i="0">
            <a:latin typeface="Avenir Medium" panose="02000503020000020003" pitchFamily="2" charset="0"/>
          </a:endParaRPr>
        </a:p>
      </dgm:t>
    </dgm:pt>
    <dgm:pt modelId="{3E4BCD31-5E43-A341-B388-E5E46436B664}">
      <dgm:prSet custT="1"/>
      <dgm:spPr/>
      <dgm:t>
        <a:bodyPr/>
        <a:lstStyle/>
        <a:p>
          <a:r>
            <a:rPr lang="en-US" sz="1400" b="0" i="0">
              <a:latin typeface="Avenir Medium" panose="02000503020000020003" pitchFamily="2" charset="0"/>
            </a:rPr>
            <a:t>Cost-effective-ness </a:t>
          </a:r>
        </a:p>
      </dgm:t>
    </dgm:pt>
    <dgm:pt modelId="{D3555595-7E61-6D4B-9239-C486E9C6619A}" type="parTrans" cxnId="{C397586F-100D-8F49-8E54-B539F766217F}">
      <dgm:prSet/>
      <dgm:spPr/>
      <dgm:t>
        <a:bodyPr/>
        <a:lstStyle/>
        <a:p>
          <a:endParaRPr lang="en-US" b="0" i="0">
            <a:latin typeface="Avenir Medium" panose="02000503020000020003" pitchFamily="2" charset="0"/>
          </a:endParaRPr>
        </a:p>
      </dgm:t>
    </dgm:pt>
    <dgm:pt modelId="{B093B8DA-BF5D-0E48-8820-90BB603E7FF0}" type="sibTrans" cxnId="{C397586F-100D-8F49-8E54-B539F766217F}">
      <dgm:prSet/>
      <dgm:spPr/>
      <dgm:t>
        <a:bodyPr/>
        <a:lstStyle/>
        <a:p>
          <a:endParaRPr lang="en-US" b="0" i="0">
            <a:latin typeface="Avenir Medium" panose="02000503020000020003" pitchFamily="2" charset="0"/>
          </a:endParaRPr>
        </a:p>
      </dgm:t>
    </dgm:pt>
    <dgm:pt modelId="{55641DFF-AD31-4A41-9E04-47B6E5BC13CF}">
      <dgm:prSet phldrT="[Text]" custT="1"/>
      <dgm:spPr/>
      <dgm:t>
        <a:bodyPr/>
        <a:lstStyle/>
        <a:p>
          <a:r>
            <a:rPr lang="en-US" sz="1400" b="0" i="0">
              <a:latin typeface="Avenir Medium" panose="02000503020000020003" pitchFamily="2" charset="0"/>
            </a:rPr>
            <a:t>Nutrition situation</a:t>
          </a:r>
        </a:p>
      </dgm:t>
    </dgm:pt>
    <dgm:pt modelId="{D53346D6-CEDF-CD40-BA5A-9F2B320C8356}" type="parTrans" cxnId="{0FDBF2B1-AF8B-5345-B76D-AB44C0A3F897}">
      <dgm:prSet/>
      <dgm:spPr/>
      <dgm:t>
        <a:bodyPr/>
        <a:lstStyle/>
        <a:p>
          <a:endParaRPr lang="en-US" b="0" i="0">
            <a:latin typeface="Avenir Medium" panose="02000503020000020003" pitchFamily="2" charset="0"/>
          </a:endParaRPr>
        </a:p>
      </dgm:t>
    </dgm:pt>
    <dgm:pt modelId="{D514A548-09E0-E343-A4CF-690D2650FBBB}" type="sibTrans" cxnId="{0FDBF2B1-AF8B-5345-B76D-AB44C0A3F897}">
      <dgm:prSet/>
      <dgm:spPr/>
      <dgm:t>
        <a:bodyPr/>
        <a:lstStyle/>
        <a:p>
          <a:endParaRPr lang="en-US" b="0" i="0">
            <a:latin typeface="Avenir Medium" panose="02000503020000020003" pitchFamily="2" charset="0"/>
          </a:endParaRPr>
        </a:p>
      </dgm:t>
    </dgm:pt>
    <dgm:pt modelId="{D2CC14E9-28C0-CA44-ABA9-8BE2AA162267}" type="pres">
      <dgm:prSet presAssocID="{2C7C811A-74EA-BA4F-8562-32343CB68D7E}" presName="Name0" presStyleCnt="0">
        <dgm:presLayoutVars>
          <dgm:chMax val="1"/>
          <dgm:dir/>
          <dgm:animLvl val="ctr"/>
          <dgm:resizeHandles val="exact"/>
        </dgm:presLayoutVars>
      </dgm:prSet>
      <dgm:spPr/>
    </dgm:pt>
    <dgm:pt modelId="{FB0EDF59-E597-A54E-BD11-95084305071C}" type="pres">
      <dgm:prSet presAssocID="{E8F249E3-C834-CD4D-8791-748EFC057927}" presName="centerShape" presStyleLbl="node0" presStyleIdx="0" presStyleCnt="1"/>
      <dgm:spPr/>
    </dgm:pt>
    <dgm:pt modelId="{5B47FAA4-6337-FD4F-A857-A1A8B480168A}" type="pres">
      <dgm:prSet presAssocID="{55641DFF-AD31-4A41-9E04-47B6E5BC13CF}" presName="node" presStyleLbl="node1" presStyleIdx="0" presStyleCnt="7">
        <dgm:presLayoutVars>
          <dgm:bulletEnabled val="1"/>
        </dgm:presLayoutVars>
      </dgm:prSet>
      <dgm:spPr/>
    </dgm:pt>
    <dgm:pt modelId="{B1A09631-4C9A-7D4F-AFB7-57F330135E8A}" type="pres">
      <dgm:prSet presAssocID="{55641DFF-AD31-4A41-9E04-47B6E5BC13CF}" presName="dummy" presStyleCnt="0"/>
      <dgm:spPr/>
    </dgm:pt>
    <dgm:pt modelId="{F462A532-A7FF-2D4E-ADBD-51E4682299FF}" type="pres">
      <dgm:prSet presAssocID="{D514A548-09E0-E343-A4CF-690D2650FBBB}" presName="sibTrans" presStyleLbl="sibTrans2D1" presStyleIdx="0" presStyleCnt="7"/>
      <dgm:spPr/>
    </dgm:pt>
    <dgm:pt modelId="{DA9D113F-6F31-764D-AF4E-72AC345A7876}" type="pres">
      <dgm:prSet presAssocID="{2E5FD163-FAFF-A94F-AE3E-9FE532E3EC5A}" presName="node" presStyleLbl="node1" presStyleIdx="1" presStyleCnt="7">
        <dgm:presLayoutVars>
          <dgm:bulletEnabled val="1"/>
        </dgm:presLayoutVars>
      </dgm:prSet>
      <dgm:spPr/>
    </dgm:pt>
    <dgm:pt modelId="{AAB54EB0-29A0-C64C-8E28-1AB5E6CFCFC8}" type="pres">
      <dgm:prSet presAssocID="{2E5FD163-FAFF-A94F-AE3E-9FE532E3EC5A}" presName="dummy" presStyleCnt="0"/>
      <dgm:spPr/>
    </dgm:pt>
    <dgm:pt modelId="{41476846-3427-1B42-8F14-3524FB661E50}" type="pres">
      <dgm:prSet presAssocID="{C5EF2458-3DBA-FB4A-AF39-E765B7536592}" presName="sibTrans" presStyleLbl="sibTrans2D1" presStyleIdx="1" presStyleCnt="7"/>
      <dgm:spPr/>
    </dgm:pt>
    <dgm:pt modelId="{C3F330D6-BDAA-E64D-9978-9DC2D4173F0F}" type="pres">
      <dgm:prSet presAssocID="{0D8C680A-9C82-7B46-8F19-4792351DB7E3}" presName="node" presStyleLbl="node1" presStyleIdx="2" presStyleCnt="7">
        <dgm:presLayoutVars>
          <dgm:bulletEnabled val="1"/>
        </dgm:presLayoutVars>
      </dgm:prSet>
      <dgm:spPr/>
    </dgm:pt>
    <dgm:pt modelId="{A7B2368D-E268-DB43-A3EF-1640B0861DA6}" type="pres">
      <dgm:prSet presAssocID="{0D8C680A-9C82-7B46-8F19-4792351DB7E3}" presName="dummy" presStyleCnt="0"/>
      <dgm:spPr/>
    </dgm:pt>
    <dgm:pt modelId="{31124289-4585-C444-8D73-C17CE25C248B}" type="pres">
      <dgm:prSet presAssocID="{96595462-8596-464B-92A6-F2E1B3DBC376}" presName="sibTrans" presStyleLbl="sibTrans2D1" presStyleIdx="2" presStyleCnt="7"/>
      <dgm:spPr/>
    </dgm:pt>
    <dgm:pt modelId="{1431FC48-E9EA-A842-8A26-FE9E2E9083A7}" type="pres">
      <dgm:prSet presAssocID="{D868D795-D45B-1743-93AF-5CC8071C54BF}" presName="node" presStyleLbl="node1" presStyleIdx="3" presStyleCnt="7">
        <dgm:presLayoutVars>
          <dgm:bulletEnabled val="1"/>
        </dgm:presLayoutVars>
      </dgm:prSet>
      <dgm:spPr/>
    </dgm:pt>
    <dgm:pt modelId="{DECD66AF-1087-2841-8152-F6A45F5A47EF}" type="pres">
      <dgm:prSet presAssocID="{D868D795-D45B-1743-93AF-5CC8071C54BF}" presName="dummy" presStyleCnt="0"/>
      <dgm:spPr/>
    </dgm:pt>
    <dgm:pt modelId="{224F83A7-637B-BC43-A676-668BC51607BD}" type="pres">
      <dgm:prSet presAssocID="{7A519E6B-173E-9942-AFE8-4261B606CD9C}" presName="sibTrans" presStyleLbl="sibTrans2D1" presStyleIdx="3" presStyleCnt="7"/>
      <dgm:spPr/>
    </dgm:pt>
    <dgm:pt modelId="{A05DC4BA-0485-914E-94CE-E8516629B09D}" type="pres">
      <dgm:prSet presAssocID="{0BC70C55-DFAD-734E-882D-3BC783FB161D}" presName="node" presStyleLbl="node1" presStyleIdx="4" presStyleCnt="7">
        <dgm:presLayoutVars>
          <dgm:bulletEnabled val="1"/>
        </dgm:presLayoutVars>
      </dgm:prSet>
      <dgm:spPr/>
    </dgm:pt>
    <dgm:pt modelId="{DCF130BD-05ED-CA4F-B73C-979EC97F7A7C}" type="pres">
      <dgm:prSet presAssocID="{0BC70C55-DFAD-734E-882D-3BC783FB161D}" presName="dummy" presStyleCnt="0"/>
      <dgm:spPr/>
    </dgm:pt>
    <dgm:pt modelId="{AF0BE70E-0ED3-E04C-B925-CCD770D47FCD}" type="pres">
      <dgm:prSet presAssocID="{FF470A0C-FF43-9B4C-B2BC-3AECCEE5C8E9}" presName="sibTrans" presStyleLbl="sibTrans2D1" presStyleIdx="4" presStyleCnt="7"/>
      <dgm:spPr/>
    </dgm:pt>
    <dgm:pt modelId="{A08C370E-5571-F344-AF98-FE44D553CD1F}" type="pres">
      <dgm:prSet presAssocID="{A7D3E2D5-BCC7-7B4B-B5FA-5F0BFAAED266}" presName="node" presStyleLbl="node1" presStyleIdx="5" presStyleCnt="7">
        <dgm:presLayoutVars>
          <dgm:bulletEnabled val="1"/>
        </dgm:presLayoutVars>
      </dgm:prSet>
      <dgm:spPr/>
    </dgm:pt>
    <dgm:pt modelId="{78F334EF-F56D-294E-8503-013E7359FD85}" type="pres">
      <dgm:prSet presAssocID="{A7D3E2D5-BCC7-7B4B-B5FA-5F0BFAAED266}" presName="dummy" presStyleCnt="0"/>
      <dgm:spPr/>
    </dgm:pt>
    <dgm:pt modelId="{BB634496-BC51-064A-9377-C4C957D94DD3}" type="pres">
      <dgm:prSet presAssocID="{6BFC462A-DEBE-804D-9309-1B2764510DC0}" presName="sibTrans" presStyleLbl="sibTrans2D1" presStyleIdx="5" presStyleCnt="7"/>
      <dgm:spPr/>
    </dgm:pt>
    <dgm:pt modelId="{68491ABE-7D4D-4C4B-B8E9-F07D220C7DBD}" type="pres">
      <dgm:prSet presAssocID="{3E4BCD31-5E43-A341-B388-E5E46436B664}" presName="node" presStyleLbl="node1" presStyleIdx="6" presStyleCnt="7">
        <dgm:presLayoutVars>
          <dgm:bulletEnabled val="1"/>
        </dgm:presLayoutVars>
      </dgm:prSet>
      <dgm:spPr/>
    </dgm:pt>
    <dgm:pt modelId="{C9ECF95E-FA8D-E24A-98AA-25E66377444F}" type="pres">
      <dgm:prSet presAssocID="{3E4BCD31-5E43-A341-B388-E5E46436B664}" presName="dummy" presStyleCnt="0"/>
      <dgm:spPr/>
    </dgm:pt>
    <dgm:pt modelId="{8E9E16EE-3027-2544-B99D-885B173A9AFA}" type="pres">
      <dgm:prSet presAssocID="{B093B8DA-BF5D-0E48-8820-90BB603E7FF0}" presName="sibTrans" presStyleLbl="sibTrans2D1" presStyleIdx="6" presStyleCnt="7"/>
      <dgm:spPr/>
    </dgm:pt>
  </dgm:ptLst>
  <dgm:cxnLst>
    <dgm:cxn modelId="{CC22FA0B-5713-5A40-82EB-BAAE5AADA54B}" type="presOf" srcId="{E8F249E3-C834-CD4D-8791-748EFC057927}" destId="{FB0EDF59-E597-A54E-BD11-95084305071C}" srcOrd="0" destOrd="0" presId="urn:microsoft.com/office/officeart/2005/8/layout/radial6"/>
    <dgm:cxn modelId="{21E2DA15-7993-3347-8813-CC94B9779CCE}" type="presOf" srcId="{2C7C811A-74EA-BA4F-8562-32343CB68D7E}" destId="{D2CC14E9-28C0-CA44-ABA9-8BE2AA162267}" srcOrd="0" destOrd="0" presId="urn:microsoft.com/office/officeart/2005/8/layout/radial6"/>
    <dgm:cxn modelId="{F0FE1916-065F-9A4D-BCA2-DB5077CE6B9F}" srcId="{E8F249E3-C834-CD4D-8791-748EFC057927}" destId="{2E5FD163-FAFF-A94F-AE3E-9FE532E3EC5A}" srcOrd="1" destOrd="0" parTransId="{E6A54765-3E2C-244A-8E4E-1F5E2DCC3985}" sibTransId="{C5EF2458-3DBA-FB4A-AF39-E765B7536592}"/>
    <dgm:cxn modelId="{F4EF2C21-449B-D148-ABC9-1EBFE7118116}" srcId="{E8F249E3-C834-CD4D-8791-748EFC057927}" destId="{0BC70C55-DFAD-734E-882D-3BC783FB161D}" srcOrd="4" destOrd="0" parTransId="{AC191FBB-AB8D-324B-B4C1-4013A82BBD2C}" sibTransId="{FF470A0C-FF43-9B4C-B2BC-3AECCEE5C8E9}"/>
    <dgm:cxn modelId="{A8E25023-9B9B-4E47-8A0D-0B4F85669EFF}" type="presOf" srcId="{96595462-8596-464B-92A6-F2E1B3DBC376}" destId="{31124289-4585-C444-8D73-C17CE25C248B}" srcOrd="0" destOrd="0" presId="urn:microsoft.com/office/officeart/2005/8/layout/radial6"/>
    <dgm:cxn modelId="{05471937-3E7F-6C40-8D9C-9CA57B64B100}" type="presOf" srcId="{55641DFF-AD31-4A41-9E04-47B6E5BC13CF}" destId="{5B47FAA4-6337-FD4F-A857-A1A8B480168A}" srcOrd="0" destOrd="0" presId="urn:microsoft.com/office/officeart/2005/8/layout/radial6"/>
    <dgm:cxn modelId="{CEB9F138-7659-A646-9630-D4DCC8080DC4}" srcId="{E8F249E3-C834-CD4D-8791-748EFC057927}" destId="{0D8C680A-9C82-7B46-8F19-4792351DB7E3}" srcOrd="2" destOrd="0" parTransId="{CFA12244-64EF-DF4E-9E0A-1E2BE561337D}" sibTransId="{96595462-8596-464B-92A6-F2E1B3DBC376}"/>
    <dgm:cxn modelId="{B0E1094C-5B95-3D43-8607-5F416A941B03}" type="presOf" srcId="{3E4BCD31-5E43-A341-B388-E5E46436B664}" destId="{68491ABE-7D4D-4C4B-B8E9-F07D220C7DBD}" srcOrd="0" destOrd="0" presId="urn:microsoft.com/office/officeart/2005/8/layout/radial6"/>
    <dgm:cxn modelId="{F331A54C-56FA-384E-B24E-F8F3BDBBBBED}" type="presOf" srcId="{A7D3E2D5-BCC7-7B4B-B5FA-5F0BFAAED266}" destId="{A08C370E-5571-F344-AF98-FE44D553CD1F}" srcOrd="0" destOrd="0" presId="urn:microsoft.com/office/officeart/2005/8/layout/radial6"/>
    <dgm:cxn modelId="{5568995B-7A7D-2B4F-9BE3-ACEC7504488E}" type="presOf" srcId="{B093B8DA-BF5D-0E48-8820-90BB603E7FF0}" destId="{8E9E16EE-3027-2544-B99D-885B173A9AFA}" srcOrd="0" destOrd="0" presId="urn:microsoft.com/office/officeart/2005/8/layout/radial6"/>
    <dgm:cxn modelId="{EBDEA55C-FEF1-F84C-AEA1-48CCE8240DBB}" type="presOf" srcId="{0D8C680A-9C82-7B46-8F19-4792351DB7E3}" destId="{C3F330D6-BDAA-E64D-9978-9DC2D4173F0F}" srcOrd="0" destOrd="0" presId="urn:microsoft.com/office/officeart/2005/8/layout/radial6"/>
    <dgm:cxn modelId="{58B69968-5374-E84A-9B69-B82AF831677A}" type="presOf" srcId="{0BC70C55-DFAD-734E-882D-3BC783FB161D}" destId="{A05DC4BA-0485-914E-94CE-E8516629B09D}" srcOrd="0" destOrd="0" presId="urn:microsoft.com/office/officeart/2005/8/layout/radial6"/>
    <dgm:cxn modelId="{28E0566B-80C9-964B-89B5-57017B05E4DD}" type="presOf" srcId="{D514A548-09E0-E343-A4CF-690D2650FBBB}" destId="{F462A532-A7FF-2D4E-ADBD-51E4682299FF}" srcOrd="0" destOrd="0" presId="urn:microsoft.com/office/officeart/2005/8/layout/radial6"/>
    <dgm:cxn modelId="{C397586F-100D-8F49-8E54-B539F766217F}" srcId="{E8F249E3-C834-CD4D-8791-748EFC057927}" destId="{3E4BCD31-5E43-A341-B388-E5E46436B664}" srcOrd="6" destOrd="0" parTransId="{D3555595-7E61-6D4B-9239-C486E9C6619A}" sibTransId="{B093B8DA-BF5D-0E48-8820-90BB603E7FF0}"/>
    <dgm:cxn modelId="{5619A981-E73E-1B47-98E9-A0D465073A9F}" type="presOf" srcId="{6BFC462A-DEBE-804D-9309-1B2764510DC0}" destId="{BB634496-BC51-064A-9377-C4C957D94DD3}" srcOrd="0" destOrd="0" presId="urn:microsoft.com/office/officeart/2005/8/layout/radial6"/>
    <dgm:cxn modelId="{240EE38A-18BB-9E4E-AE65-0A6590CF1BD6}" type="presOf" srcId="{2E5FD163-FAFF-A94F-AE3E-9FE532E3EC5A}" destId="{DA9D113F-6F31-764D-AF4E-72AC345A7876}" srcOrd="0" destOrd="0" presId="urn:microsoft.com/office/officeart/2005/8/layout/radial6"/>
    <dgm:cxn modelId="{65E2C691-C156-3D4C-AC8B-756022395190}" srcId="{E8F249E3-C834-CD4D-8791-748EFC057927}" destId="{D868D795-D45B-1743-93AF-5CC8071C54BF}" srcOrd="3" destOrd="0" parTransId="{72F97131-0DBC-FC4E-8119-C4BF08F5B13D}" sibTransId="{7A519E6B-173E-9942-AFE8-4261B606CD9C}"/>
    <dgm:cxn modelId="{020B4B99-7577-1642-84B7-82594ADF4E04}" type="presOf" srcId="{7A519E6B-173E-9942-AFE8-4261B606CD9C}" destId="{224F83A7-637B-BC43-A676-668BC51607BD}" srcOrd="0" destOrd="0" presId="urn:microsoft.com/office/officeart/2005/8/layout/radial6"/>
    <dgm:cxn modelId="{0008FB9F-44FE-694B-BA3E-8C242AC0400A}" srcId="{2C7C811A-74EA-BA4F-8562-32343CB68D7E}" destId="{E8F249E3-C834-CD4D-8791-748EFC057927}" srcOrd="0" destOrd="0" parTransId="{BAF02262-50DA-9D4C-B81A-5D6DAA4EE521}" sibTransId="{642462DD-8C16-4B4D-83D1-69C2B1B6F20F}"/>
    <dgm:cxn modelId="{B20915A8-5BCC-EF4A-8D19-63F4B72DCD99}" type="presOf" srcId="{D868D795-D45B-1743-93AF-5CC8071C54BF}" destId="{1431FC48-E9EA-A842-8A26-FE9E2E9083A7}" srcOrd="0" destOrd="0" presId="urn:microsoft.com/office/officeart/2005/8/layout/radial6"/>
    <dgm:cxn modelId="{626005B0-41B2-754A-A76D-BC86946882C4}" srcId="{E8F249E3-C834-CD4D-8791-748EFC057927}" destId="{A7D3E2D5-BCC7-7B4B-B5FA-5F0BFAAED266}" srcOrd="5" destOrd="0" parTransId="{522E0693-694C-FA42-9491-CCFF490D86C5}" sibTransId="{6BFC462A-DEBE-804D-9309-1B2764510DC0}"/>
    <dgm:cxn modelId="{0FDBF2B1-AF8B-5345-B76D-AB44C0A3F897}" srcId="{E8F249E3-C834-CD4D-8791-748EFC057927}" destId="{55641DFF-AD31-4A41-9E04-47B6E5BC13CF}" srcOrd="0" destOrd="0" parTransId="{D53346D6-CEDF-CD40-BA5A-9F2B320C8356}" sibTransId="{D514A548-09E0-E343-A4CF-690D2650FBBB}"/>
    <dgm:cxn modelId="{215813F9-E301-A546-8A86-6E30174791F7}" type="presOf" srcId="{FF470A0C-FF43-9B4C-B2BC-3AECCEE5C8E9}" destId="{AF0BE70E-0ED3-E04C-B925-CCD770D47FCD}" srcOrd="0" destOrd="0" presId="urn:microsoft.com/office/officeart/2005/8/layout/radial6"/>
    <dgm:cxn modelId="{2A9985FE-8161-9244-8ABA-3909615409D3}" type="presOf" srcId="{C5EF2458-3DBA-FB4A-AF39-E765B7536592}" destId="{41476846-3427-1B42-8F14-3524FB661E50}" srcOrd="0" destOrd="0" presId="urn:microsoft.com/office/officeart/2005/8/layout/radial6"/>
    <dgm:cxn modelId="{86113B55-639F-5847-A1B7-AAF37637F938}" type="presParOf" srcId="{D2CC14E9-28C0-CA44-ABA9-8BE2AA162267}" destId="{FB0EDF59-E597-A54E-BD11-95084305071C}" srcOrd="0" destOrd="0" presId="urn:microsoft.com/office/officeart/2005/8/layout/radial6"/>
    <dgm:cxn modelId="{7880BB0D-4350-9742-8716-BE1D3F3C7251}" type="presParOf" srcId="{D2CC14E9-28C0-CA44-ABA9-8BE2AA162267}" destId="{5B47FAA4-6337-FD4F-A857-A1A8B480168A}" srcOrd="1" destOrd="0" presId="urn:microsoft.com/office/officeart/2005/8/layout/radial6"/>
    <dgm:cxn modelId="{6FCA3BF1-4C49-4F46-9BC0-120BB5B86E3A}" type="presParOf" srcId="{D2CC14E9-28C0-CA44-ABA9-8BE2AA162267}" destId="{B1A09631-4C9A-7D4F-AFB7-57F330135E8A}" srcOrd="2" destOrd="0" presId="urn:microsoft.com/office/officeart/2005/8/layout/radial6"/>
    <dgm:cxn modelId="{88596AE4-FA26-BC4F-829D-1C30601DC9B1}" type="presParOf" srcId="{D2CC14E9-28C0-CA44-ABA9-8BE2AA162267}" destId="{F462A532-A7FF-2D4E-ADBD-51E4682299FF}" srcOrd="3" destOrd="0" presId="urn:microsoft.com/office/officeart/2005/8/layout/radial6"/>
    <dgm:cxn modelId="{AB680DD4-0976-394E-8D62-7ACFC38A5F43}" type="presParOf" srcId="{D2CC14E9-28C0-CA44-ABA9-8BE2AA162267}" destId="{DA9D113F-6F31-764D-AF4E-72AC345A7876}" srcOrd="4" destOrd="0" presId="urn:microsoft.com/office/officeart/2005/8/layout/radial6"/>
    <dgm:cxn modelId="{DA747CB2-EE42-6743-9A9B-E1A1DEB885C4}" type="presParOf" srcId="{D2CC14E9-28C0-CA44-ABA9-8BE2AA162267}" destId="{AAB54EB0-29A0-C64C-8E28-1AB5E6CFCFC8}" srcOrd="5" destOrd="0" presId="urn:microsoft.com/office/officeart/2005/8/layout/radial6"/>
    <dgm:cxn modelId="{2B17A8C5-072B-E346-A370-C4CD96CBE4A2}" type="presParOf" srcId="{D2CC14E9-28C0-CA44-ABA9-8BE2AA162267}" destId="{41476846-3427-1B42-8F14-3524FB661E50}" srcOrd="6" destOrd="0" presId="urn:microsoft.com/office/officeart/2005/8/layout/radial6"/>
    <dgm:cxn modelId="{9D934ABC-331E-0943-86A1-138146A46EDC}" type="presParOf" srcId="{D2CC14E9-28C0-CA44-ABA9-8BE2AA162267}" destId="{C3F330D6-BDAA-E64D-9978-9DC2D4173F0F}" srcOrd="7" destOrd="0" presId="urn:microsoft.com/office/officeart/2005/8/layout/radial6"/>
    <dgm:cxn modelId="{D6A47873-C422-C84D-8451-00E7CCD467FD}" type="presParOf" srcId="{D2CC14E9-28C0-CA44-ABA9-8BE2AA162267}" destId="{A7B2368D-E268-DB43-A3EF-1640B0861DA6}" srcOrd="8" destOrd="0" presId="urn:microsoft.com/office/officeart/2005/8/layout/radial6"/>
    <dgm:cxn modelId="{E24C734A-CFE5-9B4B-864C-8D74032AC2C5}" type="presParOf" srcId="{D2CC14E9-28C0-CA44-ABA9-8BE2AA162267}" destId="{31124289-4585-C444-8D73-C17CE25C248B}" srcOrd="9" destOrd="0" presId="urn:microsoft.com/office/officeart/2005/8/layout/radial6"/>
    <dgm:cxn modelId="{DE6C2572-1711-B442-91A3-78CE4A676B4A}" type="presParOf" srcId="{D2CC14E9-28C0-CA44-ABA9-8BE2AA162267}" destId="{1431FC48-E9EA-A842-8A26-FE9E2E9083A7}" srcOrd="10" destOrd="0" presId="urn:microsoft.com/office/officeart/2005/8/layout/radial6"/>
    <dgm:cxn modelId="{4867E78D-D3A3-1E4D-A4AD-5C1FD5B18E0B}" type="presParOf" srcId="{D2CC14E9-28C0-CA44-ABA9-8BE2AA162267}" destId="{DECD66AF-1087-2841-8152-F6A45F5A47EF}" srcOrd="11" destOrd="0" presId="urn:microsoft.com/office/officeart/2005/8/layout/radial6"/>
    <dgm:cxn modelId="{C16E496D-46F6-8446-AD46-F2EAEA9B6334}" type="presParOf" srcId="{D2CC14E9-28C0-CA44-ABA9-8BE2AA162267}" destId="{224F83A7-637B-BC43-A676-668BC51607BD}" srcOrd="12" destOrd="0" presId="urn:microsoft.com/office/officeart/2005/8/layout/radial6"/>
    <dgm:cxn modelId="{10CD5143-69F2-404E-BEF0-83D49D21D56A}" type="presParOf" srcId="{D2CC14E9-28C0-CA44-ABA9-8BE2AA162267}" destId="{A05DC4BA-0485-914E-94CE-E8516629B09D}" srcOrd="13" destOrd="0" presId="urn:microsoft.com/office/officeart/2005/8/layout/radial6"/>
    <dgm:cxn modelId="{9D8321E2-53F1-EF4E-8117-06EE4C0DC176}" type="presParOf" srcId="{D2CC14E9-28C0-CA44-ABA9-8BE2AA162267}" destId="{DCF130BD-05ED-CA4F-B73C-979EC97F7A7C}" srcOrd="14" destOrd="0" presId="urn:microsoft.com/office/officeart/2005/8/layout/radial6"/>
    <dgm:cxn modelId="{898582DC-9425-5748-AE27-EF9BCB1E4AE4}" type="presParOf" srcId="{D2CC14E9-28C0-CA44-ABA9-8BE2AA162267}" destId="{AF0BE70E-0ED3-E04C-B925-CCD770D47FCD}" srcOrd="15" destOrd="0" presId="urn:microsoft.com/office/officeart/2005/8/layout/radial6"/>
    <dgm:cxn modelId="{4CA04913-1A68-A14F-B7D5-483788C480AE}" type="presParOf" srcId="{D2CC14E9-28C0-CA44-ABA9-8BE2AA162267}" destId="{A08C370E-5571-F344-AF98-FE44D553CD1F}" srcOrd="16" destOrd="0" presId="urn:microsoft.com/office/officeart/2005/8/layout/radial6"/>
    <dgm:cxn modelId="{26998F62-BD38-AA41-B735-01622CC26946}" type="presParOf" srcId="{D2CC14E9-28C0-CA44-ABA9-8BE2AA162267}" destId="{78F334EF-F56D-294E-8503-013E7359FD85}" srcOrd="17" destOrd="0" presId="urn:microsoft.com/office/officeart/2005/8/layout/radial6"/>
    <dgm:cxn modelId="{CDD7A6DD-32B2-2047-8B75-EAB83131A16A}" type="presParOf" srcId="{D2CC14E9-28C0-CA44-ABA9-8BE2AA162267}" destId="{BB634496-BC51-064A-9377-C4C957D94DD3}" srcOrd="18" destOrd="0" presId="urn:microsoft.com/office/officeart/2005/8/layout/radial6"/>
    <dgm:cxn modelId="{786A5E43-4574-D54C-825D-7FFF1D2A2674}" type="presParOf" srcId="{D2CC14E9-28C0-CA44-ABA9-8BE2AA162267}" destId="{68491ABE-7D4D-4C4B-B8E9-F07D220C7DBD}" srcOrd="19" destOrd="0" presId="urn:microsoft.com/office/officeart/2005/8/layout/radial6"/>
    <dgm:cxn modelId="{349219D3-644A-A94F-80CF-911A5CB31C5F}" type="presParOf" srcId="{D2CC14E9-28C0-CA44-ABA9-8BE2AA162267}" destId="{C9ECF95E-FA8D-E24A-98AA-25E66377444F}" srcOrd="20" destOrd="0" presId="urn:microsoft.com/office/officeart/2005/8/layout/radial6"/>
    <dgm:cxn modelId="{A81E051D-A886-DF47-82B0-07CE670BCA72}" type="presParOf" srcId="{D2CC14E9-28C0-CA44-ABA9-8BE2AA162267}" destId="{8E9E16EE-3027-2544-B99D-885B173A9AFA}"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9D7F9-A7ED-6E45-B798-5EDD41B508AC}">
      <dsp:nvSpPr>
        <dsp:cNvPr id="0" name=""/>
        <dsp:cNvSpPr/>
      </dsp:nvSpPr>
      <dsp:spPr>
        <a:xfrm>
          <a:off x="5362"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venir Book" panose="02000503020000020003" pitchFamily="2" charset="0"/>
            </a:rPr>
            <a:t>EXPLORATION</a:t>
          </a:r>
        </a:p>
      </dsp:txBody>
      <dsp:txXfrm>
        <a:off x="5362" y="90574"/>
        <a:ext cx="2438337" cy="793788"/>
      </dsp:txXfrm>
    </dsp:sp>
    <dsp:sp modelId="{072BA913-1E02-514A-A61A-C9FCCC7E6490}">
      <dsp:nvSpPr>
        <dsp:cNvPr id="0" name=""/>
        <dsp:cNvSpPr/>
      </dsp:nvSpPr>
      <dsp:spPr>
        <a:xfrm>
          <a:off x="504781"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Build an enabling environment for MMS through landscape analysis and advocacy</a:t>
          </a:r>
        </a:p>
      </dsp:txBody>
      <dsp:txXfrm>
        <a:off x="576197" y="955779"/>
        <a:ext cx="2295505" cy="2827168"/>
      </dsp:txXfrm>
    </dsp:sp>
    <dsp:sp modelId="{DAEF52F3-5CC5-154A-930C-7FDCAF1C0FC7}">
      <dsp:nvSpPr>
        <dsp:cNvPr id="0" name=""/>
        <dsp:cNvSpPr/>
      </dsp:nvSpPr>
      <dsp:spPr>
        <a:xfrm>
          <a:off x="2813342" y="1839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venir Book" panose="02000503020000020003" pitchFamily="2" charset="0"/>
          </a:endParaRPr>
        </a:p>
      </dsp:txBody>
      <dsp:txXfrm>
        <a:off x="2813342" y="305346"/>
        <a:ext cx="601521" cy="364245"/>
      </dsp:txXfrm>
    </dsp:sp>
    <dsp:sp modelId="{C279E070-F945-2A40-8E15-162CDA1E9E28}">
      <dsp:nvSpPr>
        <dsp:cNvPr id="0" name=""/>
        <dsp:cNvSpPr/>
      </dsp:nvSpPr>
      <dsp:spPr>
        <a:xfrm>
          <a:off x="3922272"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US" sz="2200" kern="1200">
              <a:latin typeface="Avenir Book" panose="02000503020000020003" pitchFamily="2" charset="0"/>
            </a:rPr>
            <a:t>INITIAL IMPLEMENTATION</a:t>
          </a:r>
        </a:p>
      </dsp:txBody>
      <dsp:txXfrm>
        <a:off x="3922272" y="90574"/>
        <a:ext cx="2438337" cy="793788"/>
      </dsp:txXfrm>
    </dsp:sp>
    <dsp:sp modelId="{89B416D1-1539-5C4B-AD5E-F193D3FCCA8F}">
      <dsp:nvSpPr>
        <dsp:cNvPr id="0" name=""/>
        <dsp:cNvSpPr/>
      </dsp:nvSpPr>
      <dsp:spPr>
        <a:xfrm>
          <a:off x="4421690"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Design and test implementation strategy through implementation research and advancing procurement relationships</a:t>
          </a:r>
        </a:p>
      </dsp:txBody>
      <dsp:txXfrm>
        <a:off x="4493106" y="955779"/>
        <a:ext cx="2295505" cy="2827168"/>
      </dsp:txXfrm>
    </dsp:sp>
    <dsp:sp modelId="{CD99664E-0F9E-8C47-80F9-DA8161F1EFBC}">
      <dsp:nvSpPr>
        <dsp:cNvPr id="0" name=""/>
        <dsp:cNvSpPr/>
      </dsp:nvSpPr>
      <dsp:spPr>
        <a:xfrm>
          <a:off x="6730252" y="183931"/>
          <a:ext cx="783643" cy="607075"/>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Avenir Book" panose="02000503020000020003" pitchFamily="2" charset="0"/>
          </a:endParaRPr>
        </a:p>
      </dsp:txBody>
      <dsp:txXfrm>
        <a:off x="6730252" y="305346"/>
        <a:ext cx="601521" cy="364245"/>
      </dsp:txXfrm>
    </dsp:sp>
    <dsp:sp modelId="{5185CE88-E751-3D4E-923D-006CD38F5840}">
      <dsp:nvSpPr>
        <dsp:cNvPr id="0" name=""/>
        <dsp:cNvSpPr/>
      </dsp:nvSpPr>
      <dsp:spPr>
        <a:xfrm>
          <a:off x="7839181" y="90574"/>
          <a:ext cx="2438337" cy="11906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a:latin typeface="Avenir Book" panose="02000503020000020003" pitchFamily="2" charset="0"/>
            </a:rPr>
            <a:t>SCALE-UP</a:t>
          </a:r>
          <a:endParaRPr lang="en-US" sz="1900" kern="1200">
            <a:latin typeface="Avenir Book" panose="02000503020000020003" pitchFamily="2" charset="0"/>
          </a:endParaRPr>
        </a:p>
      </dsp:txBody>
      <dsp:txXfrm>
        <a:off x="7839181" y="90574"/>
        <a:ext cx="2438337" cy="793788"/>
      </dsp:txXfrm>
    </dsp:sp>
    <dsp:sp modelId="{4D2903E7-96F6-3C40-8F0E-51936687B67D}">
      <dsp:nvSpPr>
        <dsp:cNvPr id="0" name=""/>
        <dsp:cNvSpPr/>
      </dsp:nvSpPr>
      <dsp:spPr>
        <a:xfrm>
          <a:off x="8338600" y="884363"/>
          <a:ext cx="2438337" cy="2970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latin typeface="Avenir Book" panose="02000503020000020003" pitchFamily="2" charset="0"/>
            </a:rPr>
            <a:t>Robust planning and integration to expand use to sub-national or national level</a:t>
          </a:r>
        </a:p>
        <a:p>
          <a:pPr marL="228600" lvl="1" indent="-228600" algn="l" defTabSz="977900">
            <a:lnSpc>
              <a:spcPct val="90000"/>
            </a:lnSpc>
            <a:spcBef>
              <a:spcPct val="0"/>
            </a:spcBef>
            <a:spcAft>
              <a:spcPct val="15000"/>
            </a:spcAft>
            <a:buChar char="•"/>
          </a:pPr>
          <a:endParaRPr lang="en-US" sz="2200" kern="1200">
            <a:latin typeface="Avenir Book" panose="02000503020000020003" pitchFamily="2" charset="0"/>
          </a:endParaRPr>
        </a:p>
      </dsp:txBody>
      <dsp:txXfrm>
        <a:off x="8410016" y="955779"/>
        <a:ext cx="2295505" cy="282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E16EE-3027-2544-B99D-885B173A9AFA}">
      <dsp:nvSpPr>
        <dsp:cNvPr id="0" name=""/>
        <dsp:cNvSpPr/>
      </dsp:nvSpPr>
      <dsp:spPr>
        <a:xfrm>
          <a:off x="493196" y="1046102"/>
          <a:ext cx="4334907" cy="4334907"/>
        </a:xfrm>
        <a:prstGeom prst="blockArc">
          <a:avLst>
            <a:gd name="adj1" fmla="val 13114286"/>
            <a:gd name="adj2" fmla="val 16200000"/>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634496-BC51-064A-9377-C4C957D94DD3}">
      <dsp:nvSpPr>
        <dsp:cNvPr id="0" name=""/>
        <dsp:cNvSpPr/>
      </dsp:nvSpPr>
      <dsp:spPr>
        <a:xfrm>
          <a:off x="493196" y="1046102"/>
          <a:ext cx="4334907" cy="4334907"/>
        </a:xfrm>
        <a:prstGeom prst="blockArc">
          <a:avLst>
            <a:gd name="adj1" fmla="val 10028571"/>
            <a:gd name="adj2" fmla="val 13114286"/>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0BE70E-0ED3-E04C-B925-CCD770D47FCD}">
      <dsp:nvSpPr>
        <dsp:cNvPr id="0" name=""/>
        <dsp:cNvSpPr/>
      </dsp:nvSpPr>
      <dsp:spPr>
        <a:xfrm>
          <a:off x="493196" y="1046102"/>
          <a:ext cx="4334907" cy="4334907"/>
        </a:xfrm>
        <a:prstGeom prst="blockArc">
          <a:avLst>
            <a:gd name="adj1" fmla="val 6942857"/>
            <a:gd name="adj2" fmla="val 10028571"/>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F83A7-637B-BC43-A676-668BC51607BD}">
      <dsp:nvSpPr>
        <dsp:cNvPr id="0" name=""/>
        <dsp:cNvSpPr/>
      </dsp:nvSpPr>
      <dsp:spPr>
        <a:xfrm>
          <a:off x="493196" y="1046102"/>
          <a:ext cx="4334907" cy="4334907"/>
        </a:xfrm>
        <a:prstGeom prst="blockArc">
          <a:avLst>
            <a:gd name="adj1" fmla="val 3857143"/>
            <a:gd name="adj2" fmla="val 6942857"/>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24289-4585-C444-8D73-C17CE25C248B}">
      <dsp:nvSpPr>
        <dsp:cNvPr id="0" name=""/>
        <dsp:cNvSpPr/>
      </dsp:nvSpPr>
      <dsp:spPr>
        <a:xfrm>
          <a:off x="493196" y="1046102"/>
          <a:ext cx="4334907" cy="4334907"/>
        </a:xfrm>
        <a:prstGeom prst="blockArc">
          <a:avLst>
            <a:gd name="adj1" fmla="val 771429"/>
            <a:gd name="adj2" fmla="val 3857143"/>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476846-3427-1B42-8F14-3524FB661E50}">
      <dsp:nvSpPr>
        <dsp:cNvPr id="0" name=""/>
        <dsp:cNvSpPr/>
      </dsp:nvSpPr>
      <dsp:spPr>
        <a:xfrm>
          <a:off x="493196" y="1046102"/>
          <a:ext cx="4334907" cy="4334907"/>
        </a:xfrm>
        <a:prstGeom prst="blockArc">
          <a:avLst>
            <a:gd name="adj1" fmla="val 19285714"/>
            <a:gd name="adj2" fmla="val 771429"/>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62A532-A7FF-2D4E-ADBD-51E4682299FF}">
      <dsp:nvSpPr>
        <dsp:cNvPr id="0" name=""/>
        <dsp:cNvSpPr/>
      </dsp:nvSpPr>
      <dsp:spPr>
        <a:xfrm>
          <a:off x="493196" y="1046102"/>
          <a:ext cx="4334907" cy="4334907"/>
        </a:xfrm>
        <a:prstGeom prst="blockArc">
          <a:avLst>
            <a:gd name="adj1" fmla="val 16200000"/>
            <a:gd name="adj2" fmla="val 19285714"/>
            <a:gd name="adj3" fmla="val 3897"/>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0EDF59-E597-A54E-BD11-95084305071C}">
      <dsp:nvSpPr>
        <dsp:cNvPr id="0" name=""/>
        <dsp:cNvSpPr/>
      </dsp:nvSpPr>
      <dsp:spPr>
        <a:xfrm>
          <a:off x="1822701" y="2375607"/>
          <a:ext cx="1675897" cy="167589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a:latin typeface="Avenir Medium" panose="02000503020000020003" pitchFamily="2" charset="0"/>
            </a:rPr>
            <a:t>Landscape analysis will assess:</a:t>
          </a:r>
        </a:p>
      </dsp:txBody>
      <dsp:txXfrm>
        <a:off x="2068130" y="2621036"/>
        <a:ext cx="1185039" cy="1185039"/>
      </dsp:txXfrm>
    </dsp:sp>
    <dsp:sp modelId="{5B47FAA4-6337-FD4F-A857-A1A8B480168A}">
      <dsp:nvSpPr>
        <dsp:cNvPr id="0" name=""/>
        <dsp:cNvSpPr/>
      </dsp:nvSpPr>
      <dsp:spPr>
        <a:xfrm>
          <a:off x="2074085" y="501771"/>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Nutrition situation</a:t>
          </a:r>
        </a:p>
      </dsp:txBody>
      <dsp:txXfrm>
        <a:off x="2245886" y="673572"/>
        <a:ext cx="829526" cy="829526"/>
      </dsp:txXfrm>
    </dsp:sp>
    <dsp:sp modelId="{DA9D113F-6F31-764D-AF4E-72AC345A7876}">
      <dsp:nvSpPr>
        <dsp:cNvPr id="0" name=""/>
        <dsp:cNvSpPr/>
      </dsp:nvSpPr>
      <dsp:spPr>
        <a:xfrm>
          <a:off x="3735650"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Policy/</a:t>
          </a:r>
          <a:br>
            <a:rPr lang="en-US" sz="1400" b="0" i="0" kern="1200">
              <a:latin typeface="Avenir Medium" panose="02000503020000020003" pitchFamily="2" charset="0"/>
            </a:rPr>
          </a:br>
          <a:r>
            <a:rPr lang="en-US" sz="1300" b="0" i="0" kern="1200">
              <a:latin typeface="Avenir Medium" panose="02000503020000020003" pitchFamily="2" charset="0"/>
            </a:rPr>
            <a:t>regulatory</a:t>
          </a:r>
        </a:p>
      </dsp:txBody>
      <dsp:txXfrm>
        <a:off x="3907451" y="1473739"/>
        <a:ext cx="829526" cy="829526"/>
      </dsp:txXfrm>
    </dsp:sp>
    <dsp:sp modelId="{C3F330D6-BDAA-E64D-9978-9DC2D4173F0F}">
      <dsp:nvSpPr>
        <dsp:cNvPr id="0" name=""/>
        <dsp:cNvSpPr/>
      </dsp:nvSpPr>
      <dsp:spPr>
        <a:xfrm>
          <a:off x="4146022"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Delivery platform</a:t>
          </a:r>
        </a:p>
      </dsp:txBody>
      <dsp:txXfrm>
        <a:off x="4317823" y="3271699"/>
        <a:ext cx="829526" cy="829526"/>
      </dsp:txXfrm>
    </dsp:sp>
    <dsp:sp modelId="{1431FC48-E9EA-A842-8A26-FE9E2E9083A7}">
      <dsp:nvSpPr>
        <dsp:cNvPr id="0" name=""/>
        <dsp:cNvSpPr/>
      </dsp:nvSpPr>
      <dsp:spPr>
        <a:xfrm>
          <a:off x="2996184"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Supply readiness</a:t>
          </a:r>
        </a:p>
      </dsp:txBody>
      <dsp:txXfrm>
        <a:off x="3167985" y="4713551"/>
        <a:ext cx="829526" cy="829526"/>
      </dsp:txXfrm>
    </dsp:sp>
    <dsp:sp modelId="{A05DC4BA-0485-914E-94CE-E8516629B09D}">
      <dsp:nvSpPr>
        <dsp:cNvPr id="0" name=""/>
        <dsp:cNvSpPr/>
      </dsp:nvSpPr>
      <dsp:spPr>
        <a:xfrm>
          <a:off x="1151987" y="4541750"/>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Procure-ment</a:t>
          </a:r>
        </a:p>
      </dsp:txBody>
      <dsp:txXfrm>
        <a:off x="1323788" y="4713551"/>
        <a:ext cx="829526" cy="829526"/>
      </dsp:txXfrm>
    </dsp:sp>
    <dsp:sp modelId="{A08C370E-5571-F344-AF98-FE44D553CD1F}">
      <dsp:nvSpPr>
        <dsp:cNvPr id="0" name=""/>
        <dsp:cNvSpPr/>
      </dsp:nvSpPr>
      <dsp:spPr>
        <a:xfrm>
          <a:off x="2148" y="309989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Stake-</a:t>
          </a:r>
          <a:br>
            <a:rPr lang="en-US" sz="1400" b="0" i="0" kern="1200">
              <a:latin typeface="Avenir Medium" panose="02000503020000020003" pitchFamily="2" charset="0"/>
            </a:rPr>
          </a:br>
          <a:r>
            <a:rPr lang="en-US" sz="1400" b="0" i="0" kern="1200">
              <a:latin typeface="Avenir Medium" panose="02000503020000020003" pitchFamily="2" charset="0"/>
            </a:rPr>
            <a:t>holders</a:t>
          </a:r>
        </a:p>
      </dsp:txBody>
      <dsp:txXfrm>
        <a:off x="173949" y="3271699"/>
        <a:ext cx="829526" cy="829526"/>
      </dsp:txXfrm>
    </dsp:sp>
    <dsp:sp modelId="{68491ABE-7D4D-4C4B-B8E9-F07D220C7DBD}">
      <dsp:nvSpPr>
        <dsp:cNvPr id="0" name=""/>
        <dsp:cNvSpPr/>
      </dsp:nvSpPr>
      <dsp:spPr>
        <a:xfrm>
          <a:off x="412521" y="1301938"/>
          <a:ext cx="1173128" cy="11731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latin typeface="Avenir Medium" panose="02000503020000020003" pitchFamily="2" charset="0"/>
            </a:rPr>
            <a:t>Cost-effective-ness </a:t>
          </a:r>
        </a:p>
      </dsp:txBody>
      <dsp:txXfrm>
        <a:off x="584322" y="1473739"/>
        <a:ext cx="829526" cy="8295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BFFBE1-A409-BABD-427C-72B57C1D69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CC4739-B5F1-B616-1EA3-93487A0FDD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0DF060-5BE5-AC45-8FD3-74A61DD61823}" type="datetimeFigureOut">
              <a:rPr lang="en-US" smtClean="0"/>
              <a:t>6/28/22</a:t>
            </a:fld>
            <a:endParaRPr lang="en-US"/>
          </a:p>
        </p:txBody>
      </p:sp>
      <p:sp>
        <p:nvSpPr>
          <p:cNvPr id="4" name="Footer Placeholder 3">
            <a:extLst>
              <a:ext uri="{FF2B5EF4-FFF2-40B4-BE49-F238E27FC236}">
                <a16:creationId xmlns:a16="http://schemas.microsoft.com/office/drawing/2014/main" id="{4A670804-3EF5-144E-9977-302608E300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FABA0A-B500-AFC0-CC28-AFAA76D3C8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CB253E-FF82-6F42-BFD4-4B44230A1240}" type="slidenum">
              <a:rPr lang="en-US" smtClean="0"/>
              <a:t>‹#›</a:t>
            </a:fld>
            <a:endParaRPr lang="en-US"/>
          </a:p>
        </p:txBody>
      </p:sp>
    </p:spTree>
    <p:extLst>
      <p:ext uri="{BB962C8B-B14F-4D97-AF65-F5344CB8AC3E}">
        <p14:creationId xmlns:p14="http://schemas.microsoft.com/office/powerpoint/2010/main" val="617656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Book" panose="02000503020000020003"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Book" panose="02000503020000020003" pitchFamily="2" charset="0"/>
              </a:defRPr>
            </a:lvl1pPr>
          </a:lstStyle>
          <a:p>
            <a:fld id="{51612432-5752-AC44-AD1D-D5F2B1E85F8E}" type="datetimeFigureOut">
              <a:rPr lang="en-US" smtClean="0"/>
              <a:pPr/>
              <a:t>6/28/22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Book" panose="02000503020000020003"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Book" panose="02000503020000020003" pitchFamily="2" charset="0"/>
              </a:defRPr>
            </a:lvl1pPr>
          </a:lstStyle>
          <a:p>
            <a:fld id="{D8CF51D6-4450-1B41-B25A-621927D22971}" type="slidenum">
              <a:rPr lang="en-US" smtClean="0"/>
              <a:pPr/>
              <a:t>‹#›</a:t>
            </a:fld>
            <a:endParaRPr lang="en-US"/>
          </a:p>
        </p:txBody>
      </p:sp>
    </p:spTree>
    <p:extLst>
      <p:ext uri="{BB962C8B-B14F-4D97-AF65-F5344CB8AC3E}">
        <p14:creationId xmlns:p14="http://schemas.microsoft.com/office/powerpoint/2010/main" val="66021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Book" panose="02000503020000020003"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mhbconsortium.org/knowledge-hub/" TargetMode="External"/><Relationship Id="rId7" Type="http://schemas.openxmlformats.org/officeDocument/2006/relationships/hyperlink" Target="https://hmhbconsortium.org/content/user_files/2021/11/EML_MMS_Brief-23-Nov.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ubmed.ncbi.nlm.nih.gov/34320177/" TargetMode="External"/><Relationship Id="rId5" Type="http://schemas.openxmlformats.org/officeDocument/2006/relationships/hyperlink" Target="https://www.nutritionintl.org/learning-resources-home/mms-cost-benefit-tool/" TargetMode="External"/><Relationship Id="rId4" Type="http://schemas.openxmlformats.org/officeDocument/2006/relationships/hyperlink" Target="http://HMHB@micronutrientforum.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highlight>
                <a:srgbClr val="FF0000"/>
              </a:highlight>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a:t>
            </a:fld>
            <a:endParaRPr lang="en-US"/>
          </a:p>
        </p:txBody>
      </p:sp>
    </p:spTree>
    <p:extLst>
      <p:ext uri="{BB962C8B-B14F-4D97-AF65-F5344CB8AC3E}">
        <p14:creationId xmlns:p14="http://schemas.microsoft.com/office/powerpoint/2010/main" val="2061497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2, d</a:t>
            </a:r>
            <a:r>
              <a:rPr lang="en-US"/>
              <a:t>esign and test implementation strategy through implementation research and advancing procurement relationships. </a:t>
            </a:r>
          </a:p>
          <a:p>
            <a:pPr lvl="0">
              <a:buSzPct val="115000"/>
            </a:pPr>
            <a:endParaRPr lang="en-US" sz="1200" b="1" u="none">
              <a:cs typeface="Arial" panose="020B0604020202020204" pitchFamily="34" charset="0"/>
            </a:endParaRPr>
          </a:p>
          <a:p>
            <a:pPr marL="171450" lvl="0" indent="-171450">
              <a:buSzPct val="115000"/>
              <a:buFont typeface="Arial" panose="020B0604020202020204" pitchFamily="34" charset="0"/>
              <a:buChar char="•"/>
            </a:pPr>
            <a:r>
              <a:rPr lang="en-US" sz="1200" b="1" u="none">
                <a:cs typeface="Arial" panose="020B0604020202020204" pitchFamily="34" charset="0"/>
              </a:rPr>
              <a:t>Conduct implementation research:</a:t>
            </a:r>
            <a:r>
              <a:rPr lang="en-US" sz="1200" u="none">
                <a:cs typeface="Arial" panose="020B0604020202020204" pitchFamily="34" charset="0"/>
              </a:rPr>
              <a:t> Determine the most effective and efficient ways to implement and scale UNIMMAP MMS, with a focus on strengthening public and/or private health care systems (outcomes include feasibility, acceptability, sustainability, cost-effectiveness, and equity).</a:t>
            </a:r>
          </a:p>
          <a:p>
            <a:pPr marL="171450" lvl="0" indent="-171450">
              <a:buSzPct val="115000"/>
              <a:buFont typeface="Arial" panose="020B0604020202020204" pitchFamily="34" charset="0"/>
              <a:buChar char="•"/>
            </a:pPr>
            <a:endParaRPr lang="en-US" sz="1200" u="none">
              <a:cs typeface="Arial" panose="020B0604020202020204" pitchFamily="34" charset="0"/>
            </a:endParaRPr>
          </a:p>
          <a:p>
            <a:pPr marL="171450" indent="-171450">
              <a:buSzPct val="115000"/>
              <a:buFont typeface="Arial" panose="020B0604020202020204" pitchFamily="34" charset="0"/>
              <a:buChar char="•"/>
            </a:pPr>
            <a:r>
              <a:rPr lang="en-US" sz="1200" b="1" u="none">
                <a:cs typeface="Arial" panose="020B0604020202020204" pitchFamily="34" charset="0"/>
              </a:rPr>
              <a:t>Create &amp; execute implementation plan: </a:t>
            </a:r>
            <a:r>
              <a:rPr lang="en-US" sz="1200" u="none">
                <a:cs typeface="Arial" panose="020B0604020202020204" pitchFamily="34" charset="0"/>
              </a:rPr>
              <a:t>Create a plan for initial introduction of MMS that is consistent with the policy to adopt UNIMMAP MMS.</a:t>
            </a:r>
          </a:p>
          <a:p>
            <a:pPr marL="171450" indent="-171450">
              <a:buSzPct val="115000"/>
              <a:buFont typeface="Arial" panose="020B0604020202020204" pitchFamily="34" charset="0"/>
              <a:buChar char="•"/>
            </a:pPr>
            <a:endParaRPr lang="en-US" sz="1200" b="1" u="none">
              <a:ea typeface="Calibri" panose="020F0502020204030204" pitchFamily="34" charset="0"/>
              <a:cs typeface="Arial" panose="020B0604020202020204" pitchFamily="34" charset="0"/>
            </a:endParaRPr>
          </a:p>
          <a:p>
            <a:pPr marL="171450" indent="-171450">
              <a:buSzPct val="115000"/>
              <a:buFont typeface="Arial" panose="020B0604020202020204" pitchFamily="34" charset="0"/>
              <a:buChar char="•"/>
            </a:pPr>
            <a:r>
              <a:rPr lang="en-US" sz="1200" b="1" u="none">
                <a:ea typeface="Calibri" panose="020F0502020204030204" pitchFamily="34" charset="0"/>
                <a:cs typeface="Arial" panose="020B0604020202020204" pitchFamily="34" charset="0"/>
              </a:rPr>
              <a:t>Explore MMS supply or procurement plans:</a:t>
            </a:r>
            <a:r>
              <a:rPr lang="en-US" sz="1200" u="none">
                <a:ea typeface="Calibri" panose="020F0502020204030204" pitchFamily="34" charset="0"/>
                <a:cs typeface="Arial" panose="020B0604020202020204" pitchFamily="34" charset="0"/>
              </a:rPr>
              <a:t> </a:t>
            </a:r>
            <a:r>
              <a:rPr lang="en-US" sz="1200" u="none">
                <a:cs typeface="Arial" panose="020B0604020202020204" pitchFamily="34" charset="0"/>
              </a:rPr>
              <a:t>Secure</a:t>
            </a:r>
            <a:r>
              <a:rPr lang="en-US" sz="1200" u="none">
                <a:ea typeface="Calibri" panose="020F0502020204030204" pitchFamily="34" charset="0"/>
                <a:cs typeface="Arial" panose="020B0604020202020204" pitchFamily="34" charset="0"/>
              </a:rPr>
              <a:t> UNIMMAP MMS from </a:t>
            </a:r>
            <a:r>
              <a:rPr lang="en-US" sz="1200" u="none">
                <a:cs typeface="Arial" panose="020B0604020202020204" pitchFamily="34" charset="0"/>
              </a:rPr>
              <a:t>global donors and/or manufacturers for immediate introduction and scaling. For longer-term procurement planning, foster engagement between buyers and manufacturers to assess interest by each party to potential transactions, buyer needs, and manufacturing capacity.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10</a:t>
            </a:fld>
            <a:endParaRPr lang="en-US"/>
          </a:p>
        </p:txBody>
      </p:sp>
    </p:spTree>
    <p:extLst>
      <p:ext uri="{BB962C8B-B14F-4D97-AF65-F5344CB8AC3E}">
        <p14:creationId xmlns:p14="http://schemas.microsoft.com/office/powerpoint/2010/main" val="189891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3, begin scale up of MMS, </a:t>
            </a:r>
            <a:r>
              <a:rPr lang="en-US"/>
              <a:t>and expand coverage and use to sub-national or national level.</a:t>
            </a:r>
          </a:p>
          <a:p>
            <a:endParaRPr lang="en-US" sz="1200" b="1" u="none"/>
          </a:p>
          <a:p>
            <a:pPr marL="171450" indent="-171450">
              <a:buFont typeface="Arial" panose="020B0604020202020204" pitchFamily="34" charset="0"/>
              <a:buChar char="•"/>
            </a:pPr>
            <a:r>
              <a:rPr lang="en-US" sz="1200" b="1" u="none"/>
              <a:t>Capacity-building: </a:t>
            </a:r>
            <a:r>
              <a:rPr lang="en-US" sz="1200" u="none"/>
              <a:t>Support the need for building capacity for health system personnel.</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Monitoring and evaluation (M&amp;E): </a:t>
            </a:r>
            <a:r>
              <a:rPr lang="en-US" sz="1200" u="none"/>
              <a:t>Support the integration of an M&amp;E strategy into the regular operations of the health and national surveillance systems.</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Social and Behavior Change Communications planning:</a:t>
            </a:r>
            <a:r>
              <a:rPr lang="en-US" sz="1200" u="none"/>
              <a:t> Support development and implementation of a communications plan to transition from IFAS to UNIMMAP MMS in each new jurisdiction.</a:t>
            </a:r>
          </a:p>
          <a:p>
            <a:pPr marL="171450" indent="-171450">
              <a:buFont typeface="Arial" panose="020B0604020202020204" pitchFamily="34" charset="0"/>
              <a:buChar char="•"/>
            </a:pPr>
            <a:endParaRPr lang="en-US" sz="1200" u="none"/>
          </a:p>
          <a:p>
            <a:pPr marL="171450" indent="-171450">
              <a:buFont typeface="Arial" panose="020B0604020202020204" pitchFamily="34" charset="0"/>
              <a:buChar char="•"/>
            </a:pPr>
            <a:r>
              <a:rPr lang="en-US" sz="1200" b="1" u="none"/>
              <a:t>Financing, sourcing, and procurement: </a:t>
            </a:r>
            <a:r>
              <a:rPr lang="en-US" sz="1200" u="none"/>
              <a:t>Develop a financing and sourcing plan for product procurement to support transition from IFA to MMS during introduction and scaling.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11</a:t>
            </a:fld>
            <a:endParaRPr lang="en-US"/>
          </a:p>
        </p:txBody>
      </p:sp>
    </p:spTree>
    <p:extLst>
      <p:ext uri="{BB962C8B-B14F-4D97-AF65-F5344CB8AC3E}">
        <p14:creationId xmlns:p14="http://schemas.microsoft.com/office/powerpoint/2010/main" val="233404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i="1"/>
              <a:t>Speaker Talking Points:</a:t>
            </a:r>
          </a:p>
          <a:p>
            <a:endParaRPr lang="en-US" sz="4400" i="1">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Next, I’ll share a case study of how this three-phased approached was used in Indonesia.</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Indonesia is a rapidly growing LMIC with a population of over 260 million. </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Its health system faces continued challenges to meet the entire population’s needs and equity gaps, particularly with respect to maternal nutritional deficiencies.</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Over the next few slides, we will share how an implementation science approach is being used to </a:t>
            </a:r>
            <a:r>
              <a:rPr lang="en-US" sz="4400" i="0"/>
              <a:t>pilot, introduce, and scale MMS.</a:t>
            </a:r>
          </a:p>
          <a:p>
            <a:endParaRPr lang="en-US" sz="4400" i="1"/>
          </a:p>
          <a:p>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12</a:t>
            </a:fld>
            <a:endParaRPr lang="en-US"/>
          </a:p>
        </p:txBody>
      </p:sp>
    </p:spTree>
    <p:extLst>
      <p:ext uri="{BB962C8B-B14F-4D97-AF65-F5344CB8AC3E}">
        <p14:creationId xmlns:p14="http://schemas.microsoft.com/office/powerpoint/2010/main" val="137541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i="1"/>
              <a:t>Speaker Talking Points:</a:t>
            </a:r>
          </a:p>
          <a:p>
            <a:endParaRPr lang="en-US" sz="4400" i="1">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In 2008, a supplementation intervention trial, known as SUMMIT, assessed the effects of MMS compared with IFA, on fetal loss and infant death in the setting of routine ANC services. This laid the groundwork to begin exploration of MMS in Indonesia.</a:t>
            </a:r>
          </a:p>
          <a:p>
            <a:endParaRPr lang="en-US" sz="4400">
              <a:solidFill>
                <a:srgbClr val="000000"/>
              </a:solidFill>
              <a:ea typeface="Verdana" panose="020B0604030504040204" pitchFamily="34" charset="0"/>
              <a:cs typeface="Arial" panose="020B0604020202020204" pitchFamily="34" charset="0"/>
            </a:endParaRPr>
          </a:p>
          <a:p>
            <a:r>
              <a:rPr lang="en-US" sz="4400">
                <a:solidFill>
                  <a:srgbClr val="000000"/>
                </a:solidFill>
                <a:ea typeface="Verdana" panose="020B0604030504040204" pitchFamily="34" charset="0"/>
                <a:cs typeface="Arial" panose="020B0604020202020204" pitchFamily="34" charset="0"/>
              </a:rPr>
              <a:t>Source: https://www.thelancet.com/action/showPdf?pii=S0140-6736%2808%2960133-6 </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endParaRPr lang="en-US" sz="4400">
              <a:solidFill>
                <a:srgbClr val="000000"/>
              </a:solidFill>
              <a:ea typeface="Verdana" panose="020B0604030504040204" pitchFamily="34" charset="0"/>
              <a:cs typeface="Arial" panose="020B060402020202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13</a:t>
            </a:fld>
            <a:endParaRPr lang="en-US"/>
          </a:p>
        </p:txBody>
      </p:sp>
    </p:spTree>
    <p:extLst>
      <p:ext uri="{BB962C8B-B14F-4D97-AF65-F5344CB8AC3E}">
        <p14:creationId xmlns:p14="http://schemas.microsoft.com/office/powerpoint/2010/main" val="418392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4400" i="1"/>
              <a:t>Speaker Talking Points:</a:t>
            </a: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The exploration phase (Phase 1) officially kicked off when HMHB Consortium members sponsored and co-hosted several stakeholder engagements in Indonesia, resulting in consensus on the need for designing and testing an MMS implementation strategy.</a:t>
            </a: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a:rPr>
              <a:t>Next, landscape assessments were conducted, including stakeholder identification, interviews, and consultations. </a:t>
            </a:r>
            <a:r>
              <a:rPr lang="en-US" sz="4400">
                <a:solidFill>
                  <a:srgbClr val="000000"/>
                </a:solidFill>
                <a:ea typeface="Verdana" panose="020B0604030504040204" pitchFamily="34" charset="0"/>
                <a:cs typeface="Arial" panose="020B0604020202020204" pitchFamily="34" charset="0"/>
              </a:rPr>
              <a:t>HMHB Consortium members provided country level evidence.</a:t>
            </a:r>
          </a:p>
          <a:p>
            <a:pPr marL="228600" indent="0" defTabSz="457200">
              <a:spcAft>
                <a:spcPts val="300"/>
              </a:spcAft>
              <a:buSzPct val="115000"/>
              <a:buFont typeface="Arial" panose="020B0604020202020204" pitchFamily="34" charset="0"/>
              <a:buNone/>
            </a:pPr>
            <a:endParaRPr lang="en-US" sz="4400">
              <a:solidFill>
                <a:srgbClr val="000000"/>
              </a:solidFill>
              <a:ea typeface="Verdana" panose="020B0604030504040204" pitchFamily="34" charset="0"/>
              <a:cs typeface="Arial"/>
            </a:endParaRPr>
          </a:p>
          <a:p>
            <a:pPr marL="228600" lvl="3" indent="0" defTabSz="457200">
              <a:buFont typeface="Arial" panose="020B0604020202020204" pitchFamily="34" charset="0"/>
              <a:buNone/>
            </a:pPr>
            <a:r>
              <a:rPr lang="en-US" sz="4400">
                <a:ea typeface="Calibri" panose="020F0502020204030204" pitchFamily="34" charset="0"/>
                <a:cs typeface="Times New Roman" panose="02020603050405020304" pitchFamily="18" charset="0"/>
              </a:rPr>
              <a:t>Working alongside local partners, </a:t>
            </a:r>
            <a:r>
              <a:rPr lang="en-US" sz="4400">
                <a:solidFill>
                  <a:srgbClr val="000000"/>
                </a:solidFill>
                <a:ea typeface="Verdana" panose="020B0604030504040204" pitchFamily="34" charset="0"/>
                <a:cs typeface="Arial" panose="020B0604020202020204" pitchFamily="34" charset="0"/>
              </a:rPr>
              <a:t>HMHB Consortium members </a:t>
            </a:r>
            <a:r>
              <a:rPr lang="en-US" sz="4400">
                <a:ea typeface="Calibri" panose="020F0502020204030204" pitchFamily="34" charset="0"/>
                <a:cs typeface="Times New Roman" panose="02020603050405020304" pitchFamily="18" charset="0"/>
              </a:rPr>
              <a:t>supported the dissemination of MMS information via publications across multiple channels, including academic journals and national reports. </a:t>
            </a:r>
          </a:p>
          <a:p>
            <a:pPr marL="228600" lvl="3" indent="0" defTabSz="457200">
              <a:buFont typeface="Arial" panose="020B0604020202020204" pitchFamily="34" charset="0"/>
              <a:buNone/>
            </a:pPr>
            <a:endParaRPr lang="en-US" sz="4400">
              <a:ea typeface="Calibri" panose="020F0502020204030204" pitchFamily="34" charset="0"/>
              <a:cs typeface="Times New Roman" panose="02020603050405020304" pitchFamily="18" charset="0"/>
            </a:endParaRPr>
          </a:p>
          <a:p>
            <a:pPr marL="228600" lvl="3" indent="0" defTabSz="4572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HMHB Consortium members </a:t>
            </a:r>
            <a:r>
              <a:rPr lang="en-US" sz="4400"/>
              <a:t>sponsored more than 20 webinars in 2020-2021 to build momentum, raise awareness among new government officials and key stakeholders, and address specific questions and issues that arise as the effort to introduce and scale MMS in Indonesia moves forward.  </a:t>
            </a:r>
          </a:p>
          <a:p>
            <a:pPr marL="228600" lvl="3" indent="0" defTabSz="457200">
              <a:buFont typeface="Arial" panose="020B0604020202020204" pitchFamily="34" charset="0"/>
              <a:buNone/>
            </a:pPr>
            <a:endParaRPr lang="en-US" sz="4400"/>
          </a:p>
          <a:p>
            <a:pPr marL="228600" marR="0" lvl="3" indent="0" defTabSz="457200" eaLnBrk="1" fontAlgn="auto" latinLnBrk="0" hangingPunct="1">
              <a:lnSpc>
                <a:spcPct val="100000"/>
              </a:lnSpc>
              <a:spcBef>
                <a:spcPts val="0"/>
              </a:spcBef>
              <a:spcAft>
                <a:spcPts val="0"/>
              </a:spcAft>
              <a:buClrTx/>
              <a:buSzTx/>
              <a:buFont typeface="Arial" panose="020B0604020202020204" pitchFamily="34" charset="0"/>
              <a:buNone/>
              <a:tabLst/>
              <a:defRPr/>
            </a:pPr>
            <a:r>
              <a:rPr lang="en-US" sz="4400">
                <a:cs typeface="Times New Roman" panose="02020603050405020304" pitchFamily="18" charset="0"/>
              </a:rPr>
              <a:t>Lastly, an Indonesian MMS Taskforce was formed to support MMS policy adoption.</a:t>
            </a:r>
            <a:endParaRPr lang="en-US" sz="4400">
              <a:ea typeface="Verdana" panose="020B0604030504040204" pitchFamily="34" charset="0"/>
              <a:cs typeface="Verdana" panose="020B0604030504040204" pitchFamily="34" charset="0"/>
            </a:endParaRPr>
          </a:p>
          <a:p>
            <a:pPr marL="0" indent="0">
              <a:buFont typeface="Arial" panose="020B0604020202020204" pitchFamily="34" charset="0"/>
              <a:buNone/>
            </a:pPr>
            <a:endParaRPr lang="en-US" sz="800"/>
          </a:p>
        </p:txBody>
      </p:sp>
      <p:sp>
        <p:nvSpPr>
          <p:cNvPr id="4" name="Slide Number Placeholder 3"/>
          <p:cNvSpPr>
            <a:spLocks noGrp="1"/>
          </p:cNvSpPr>
          <p:nvPr>
            <p:ph type="sldNum" sz="quarter" idx="5"/>
          </p:nvPr>
        </p:nvSpPr>
        <p:spPr/>
        <p:txBody>
          <a:bodyPr/>
          <a:lstStyle/>
          <a:p>
            <a:fld id="{D8CF51D6-4450-1B41-B25A-621927D22971}" type="slidenum">
              <a:rPr lang="en-US" smtClean="0"/>
              <a:pPr/>
              <a:t>14</a:t>
            </a:fld>
            <a:endParaRPr lang="en-US"/>
          </a:p>
        </p:txBody>
      </p:sp>
    </p:spTree>
    <p:extLst>
      <p:ext uri="{BB962C8B-B14F-4D97-AF65-F5344CB8AC3E}">
        <p14:creationId xmlns:p14="http://schemas.microsoft.com/office/powerpoint/2010/main" val="445307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4400" i="1"/>
              <a:t>Speaker Talking Points:</a:t>
            </a:r>
          </a:p>
          <a:p>
            <a:pPr marL="400050" indent="-171450" defTabSz="457200">
              <a:spcAft>
                <a:spcPts val="300"/>
              </a:spcAft>
              <a:buSzPct val="115000"/>
              <a:buFont typeface="Arial" panose="020B0604020202020204" pitchFamily="34" charset="0"/>
              <a:buChar char="•"/>
            </a:pPr>
            <a:endParaRPr lang="en-US" sz="4400">
              <a:solidFill>
                <a:srgbClr val="000000"/>
              </a:solidFill>
              <a:ea typeface="Verdana" panose="020B0604030504040204" pitchFamily="34" charset="0"/>
              <a:cs typeface="Arial" panose="020B0604020202020204" pitchFamily="34" charset="0"/>
            </a:endParaRPr>
          </a:p>
          <a:p>
            <a:pPr marL="228600" indent="0" defTabSz="457200">
              <a:spcAft>
                <a:spcPts val="300"/>
              </a:spcAft>
              <a:buSzPct val="115000"/>
              <a:buFont typeface="Arial" panose="020B0604020202020204" pitchFamily="34" charset="0"/>
              <a:buNone/>
            </a:pPr>
            <a:r>
              <a:rPr lang="en-US" sz="4400">
                <a:solidFill>
                  <a:srgbClr val="000000"/>
                </a:solidFill>
                <a:ea typeface="Verdana" panose="020B0604030504040204" pitchFamily="34" charset="0"/>
                <a:cs typeface="Arial" panose="020B0604020202020204" pitchFamily="34" charset="0"/>
              </a:rPr>
              <a:t>During the initial implementation phase (Phase 2), HMHB members:</a:t>
            </a:r>
          </a:p>
          <a:p>
            <a:pPr marL="400050" indent="-171450" defTabSz="457200">
              <a:spcAft>
                <a:spcPts val="300"/>
              </a:spcAft>
              <a:buSzPct val="115000"/>
              <a:buFont typeface="Arial" panose="020B0604020202020204" pitchFamily="34" charset="0"/>
              <a:buChar char="•"/>
            </a:pPr>
            <a:r>
              <a:rPr lang="en-US" sz="1100">
                <a:ea typeface="Verdana" panose="020B0604030504040204" pitchFamily="34" charset="0"/>
                <a:cs typeface="Arial" panose="020B0604020202020204" pitchFamily="34" charset="0"/>
              </a:rPr>
              <a:t>Conducted formative research to better understand the impediments to implementation and to inform possible solutions;</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Designed the implementation strategy &amp; undertook a demonstration of the implementation strategy; </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Identified and engaged with potential local MMS manufacturers; </a:t>
            </a:r>
          </a:p>
          <a:p>
            <a:pPr marL="400050" lvl="4" indent="-171450" defTabSz="457200">
              <a:lnSpc>
                <a:spcPct val="120000"/>
              </a:lnSpc>
              <a:buFont typeface="Arial" panose="020B0604020202020204" pitchFamily="34" charset="0"/>
              <a:buChar char="•"/>
            </a:pPr>
            <a:r>
              <a:rPr lang="en-US" sz="1100">
                <a:ea typeface="Verdana" panose="020B0604030504040204" pitchFamily="34" charset="0"/>
                <a:cs typeface="Arial" panose="020B0604020202020204" pitchFamily="34" charset="0"/>
              </a:rPr>
              <a:t>Monitored and evaluated the implementation strategy.</a:t>
            </a:r>
          </a:p>
          <a:p>
            <a:pPr marL="400050" lvl="4" indent="-171450" defTabSz="457200">
              <a:lnSpc>
                <a:spcPct val="120000"/>
              </a:lnSpc>
              <a:buFont typeface="Arial" panose="020B0604020202020204" pitchFamily="34" charset="0"/>
              <a:buChar char="•"/>
            </a:pPr>
            <a:endParaRPr lang="en-US" sz="1100">
              <a:effectLst/>
              <a:ea typeface="Verdana" panose="020B0604030504040204" pitchFamily="34" charset="0"/>
              <a:cs typeface="Arial" panose="020B0604020202020204" pitchFamily="34" charset="0"/>
            </a:endParaRPr>
          </a:p>
          <a:p>
            <a:pPr marL="228600" lvl="4" indent="0" defTabSz="457200">
              <a:lnSpc>
                <a:spcPct val="120000"/>
              </a:lnSpc>
              <a:buFont typeface="Arial" panose="020B0604020202020204" pitchFamily="34" charset="0"/>
              <a:buNone/>
            </a:pPr>
            <a:r>
              <a:rPr lang="en-US" sz="1100">
                <a:effectLst/>
              </a:rPr>
              <a:t>Source: https://hmhbconsortium.org/knowledge-hub/better-quality-for-better-impact-optimized-packaging-and-appearance-of-maternal-multiple-micronutrient-supplements-for-pregnant-women-in-indonesia/</a:t>
            </a:r>
            <a:r>
              <a:rPr lang="en-US" sz="1100">
                <a:ea typeface="Verdana" panose="020B060403050404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i="1">
              <a:latin typeface="Arial" panose="020B0604020202020204" pitchFamily="34" charset="0"/>
              <a:ea typeface="Verdana" panose="020B060403050404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15</a:t>
            </a:fld>
            <a:endParaRPr lang="en-US"/>
          </a:p>
        </p:txBody>
      </p:sp>
    </p:spTree>
    <p:extLst>
      <p:ext uri="{BB962C8B-B14F-4D97-AF65-F5344CB8AC3E}">
        <p14:creationId xmlns:p14="http://schemas.microsoft.com/office/powerpoint/2010/main" val="321407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1100" i="1"/>
              <a:t>Speaker Talking Points:</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i="1"/>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r>
              <a:rPr lang="en-US" sz="1100">
                <a:solidFill>
                  <a:srgbClr val="000000"/>
                </a:solidFill>
                <a:ea typeface="Verdana" panose="020B0604030504040204" pitchFamily="34" charset="0"/>
                <a:cs typeface="Arial" panose="020B0604020202020204" pitchFamily="34" charset="0"/>
              </a:rPr>
              <a:t>During the scale-up phase (Phase 3), </a:t>
            </a:r>
          </a:p>
          <a:p>
            <a:pPr marL="228600" marR="0" lvl="0" indent="0" algn="l" defTabSz="457200" rtl="0" eaLnBrk="1" fontAlgn="auto" latinLnBrk="0" hangingPunct="1">
              <a:lnSpc>
                <a:spcPct val="100000"/>
              </a:lnSpc>
              <a:spcBef>
                <a:spcPts val="0"/>
              </a:spcBef>
              <a:spcAft>
                <a:spcPts val="300"/>
              </a:spcAft>
              <a:buClrTx/>
              <a:buSzPct val="115000"/>
              <a:buFont typeface="Arial" panose="020B0604020202020204" pitchFamily="34" charset="0"/>
              <a:buNone/>
              <a:tabLst/>
              <a:defRPr/>
            </a:pPr>
            <a:endParaRPr lang="en-US" sz="1100">
              <a:solidFill>
                <a:srgbClr val="000000"/>
              </a:solidFill>
              <a:ea typeface="Verdana" panose="020B0604030504040204" pitchFamily="34" charset="0"/>
              <a:cs typeface="Arial" panose="020B0604020202020204" pitchFamily="34" charset="0"/>
            </a:endParaRP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a:cs typeface="Times New Roman" panose="02020603050405020304" pitchFamily="18" charset="0"/>
              </a:rPr>
              <a:t>Implementation programs in 22 districts have been successfully established to replace IFA with MMS. </a:t>
            </a:r>
            <a:r>
              <a:rPr lang="en-US" sz="1700">
                <a:cs typeface="Times New Roman" panose="02020603050405020304" pitchFamily="18" charset="0"/>
              </a:rPr>
              <a:t>An additional 25 districts will soon begin implementing MMS with a social and behavior change communication (SBCC) component. </a:t>
            </a:r>
            <a:r>
              <a:rPr lang="en-US" sz="1800" b="0" i="0" kern="1200">
                <a:solidFill>
                  <a:schemeClr val="tx1"/>
                </a:solidFill>
                <a:effectLst/>
                <a:latin typeface="Avenir Book" panose="02000503020000020003" pitchFamily="2" charset="0"/>
                <a:ea typeface="+mn-ea"/>
                <a:cs typeface="+mn-cs"/>
              </a:rPr>
              <a:t>MMS has been included in the several districts policies as option in ANC service (beside IFAS).</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a:cs typeface="Times New Roman" panose="02020603050405020304" pitchFamily="18" charset="0"/>
              </a:rPr>
              <a:t>An integrated electronic health information system, known as Open Smart Register Platform, has been tested in Indonesia. The Technologies for Health Registers, Information and Vital Events (THRIVE) project </a:t>
            </a:r>
            <a:r>
              <a:rPr lang="en-US" sz="1100" b="0" i="0">
                <a:effectLst/>
              </a:rPr>
              <a:t>aims to generate quality data, reduce the workload of frontline health workers, and provide data in real time for program managers and policy makers to guide strategy and improve health outcomes. To learn more about this project, visit: </a:t>
            </a:r>
            <a:r>
              <a:rPr lang="en-US" sz="1100">
                <a:cs typeface="Times New Roman" panose="02020603050405020304" pitchFamily="18" charset="0"/>
              </a:rPr>
              <a:t>https://</a:t>
            </a:r>
            <a:r>
              <a:rPr lang="en-US" sz="1100" err="1">
                <a:cs typeface="Times New Roman" panose="02020603050405020304" pitchFamily="18" charset="0"/>
              </a:rPr>
              <a:t>sid-indonesia.org</a:t>
            </a:r>
            <a:r>
              <a:rPr lang="en-US" sz="1100">
                <a:cs typeface="Times New Roman" panose="02020603050405020304" pitchFamily="18" charset="0"/>
              </a:rPr>
              <a:t>/thrive-</a:t>
            </a:r>
            <a:r>
              <a:rPr lang="en-US" sz="1100" err="1">
                <a:cs typeface="Times New Roman" panose="02020603050405020304" pitchFamily="18" charset="0"/>
              </a:rPr>
              <a:t>indonesia</a:t>
            </a:r>
            <a:r>
              <a:rPr lang="en-US" sz="1100">
                <a:cs typeface="Times New Roman" panose="02020603050405020304" pitchFamily="18" charset="0"/>
              </a:rPr>
              <a:t>/</a:t>
            </a:r>
          </a:p>
          <a:p>
            <a:pPr marL="400050" marR="0" lvl="0" indent="-171450" algn="l" defTabSz="457200" rtl="0" eaLnBrk="1" fontAlgn="auto" latinLnBrk="0" hangingPunct="1">
              <a:lnSpc>
                <a:spcPct val="100000"/>
              </a:lnSpc>
              <a:spcBef>
                <a:spcPts val="0"/>
              </a:spcBef>
              <a:spcAft>
                <a:spcPts val="300"/>
              </a:spcAft>
              <a:buClrTx/>
              <a:buSzPct val="115000"/>
              <a:buFont typeface="Arial" panose="020B0604020202020204" pitchFamily="34" charset="0"/>
              <a:buChar char="•"/>
              <a:tabLst/>
              <a:defRPr/>
            </a:pPr>
            <a:r>
              <a:rPr lang="en-US" sz="1100" b="0" i="0" u="none" strike="noStrike">
                <a:effectLst/>
              </a:rPr>
              <a:t>Vitamin Angels and Kirk Humanitarian are currently working closely with local stakeholders and decision-makers in Indonesia to support national efforts to introduce and provide large-scale distribution of UNIMMAP MMS across the country. </a:t>
            </a:r>
            <a:endParaRPr lang="en-US" sz="1100">
              <a:cs typeface="Times New Roman" panose="02020603050405020304" pitchFamily="18" charset="0"/>
            </a:endParaRPr>
          </a:p>
          <a:p>
            <a:pPr marL="400050" lvl="3" indent="-171450" defTabSz="457200">
              <a:lnSpc>
                <a:spcPct val="120000"/>
              </a:lnSpc>
              <a:buFont typeface="Arial" panose="020B0604020202020204" pitchFamily="34" charset="0"/>
              <a:buChar char="•"/>
            </a:pPr>
            <a:endParaRPr lang="en-US" sz="1100">
              <a:cs typeface="Times New Roman" panose="02020603050405020304" pitchFamily="18" charset="0"/>
            </a:endParaRPr>
          </a:p>
          <a:p>
            <a:endParaRPr lang="en-ID" sz="1200" baseline="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8CF51D6-4450-1B41-B25A-621927D22971}" type="slidenum">
              <a:rPr lang="en-US" smtClean="0"/>
              <a:pPr/>
              <a:t>16</a:t>
            </a:fld>
            <a:endParaRPr lang="en-US"/>
          </a:p>
        </p:txBody>
      </p:sp>
    </p:spTree>
    <p:extLst>
      <p:ext uri="{BB962C8B-B14F-4D97-AF65-F5344CB8AC3E}">
        <p14:creationId xmlns:p14="http://schemas.microsoft.com/office/powerpoint/2010/main" val="3909457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a:p>
        </p:txBody>
      </p:sp>
      <p:sp>
        <p:nvSpPr>
          <p:cNvPr id="4" name="Slide Number Placeholder 3"/>
          <p:cNvSpPr>
            <a:spLocks noGrp="1"/>
          </p:cNvSpPr>
          <p:nvPr>
            <p:ph type="sldNum" sz="quarter" idx="5"/>
          </p:nvPr>
        </p:nvSpPr>
        <p:spPr/>
        <p:txBody>
          <a:bodyPr/>
          <a:lstStyle/>
          <a:p>
            <a:fld id="{11ADBB7B-F3B9-4F4B-88DD-5AF3BBA95915}" type="slidenum">
              <a:rPr lang="en-US" smtClean="0"/>
              <a:t>19</a:t>
            </a:fld>
            <a:endParaRPr lang="en-US"/>
          </a:p>
        </p:txBody>
      </p:sp>
    </p:spTree>
    <p:extLst>
      <p:ext uri="{BB962C8B-B14F-4D97-AF65-F5344CB8AC3E}">
        <p14:creationId xmlns:p14="http://schemas.microsoft.com/office/powerpoint/2010/main" val="3038263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1ADBB7B-F3B9-4F4B-88DD-5AF3BBA95915}" type="slidenum">
              <a:rPr lang="en-US" smtClean="0"/>
              <a:t>20</a:t>
            </a:fld>
            <a:endParaRPr lang="en-US"/>
          </a:p>
        </p:txBody>
      </p:sp>
    </p:spTree>
    <p:extLst>
      <p:ext uri="{BB962C8B-B14F-4D97-AF65-F5344CB8AC3E}">
        <p14:creationId xmlns:p14="http://schemas.microsoft.com/office/powerpoint/2010/main" val="388743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This presentation has been prepared by the Healthy Mothers Heathy Babies Consortium. Our goal is to ensure 75 million more pregnant women have access to MMS by 2030 so that mothers and babies can reach their full potential. For more information, visit our website, follow us on social media, and contact us at this email address.</a:t>
            </a:r>
          </a:p>
        </p:txBody>
      </p:sp>
      <p:sp>
        <p:nvSpPr>
          <p:cNvPr id="4" name="Slide Number Placeholder 3"/>
          <p:cNvSpPr>
            <a:spLocks noGrp="1"/>
          </p:cNvSpPr>
          <p:nvPr>
            <p:ph type="sldNum" sz="quarter" idx="5"/>
          </p:nvPr>
        </p:nvSpPr>
        <p:spPr/>
        <p:txBody>
          <a:bodyPr/>
          <a:lstStyle/>
          <a:p>
            <a:fld id="{D8CF51D6-4450-1B41-B25A-621927D22971}" type="slidenum">
              <a:rPr lang="en-US" smtClean="0"/>
              <a:pPr/>
              <a:t>21</a:t>
            </a:fld>
            <a:endParaRPr lang="en-US"/>
          </a:p>
        </p:txBody>
      </p:sp>
    </p:spTree>
    <p:extLst>
      <p:ext uri="{BB962C8B-B14F-4D97-AF65-F5344CB8AC3E}">
        <p14:creationId xmlns:p14="http://schemas.microsoft.com/office/powerpoint/2010/main" val="19090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p:txBody>
      </p:sp>
      <p:sp>
        <p:nvSpPr>
          <p:cNvPr id="4" name="Slide Number Placeholder 3"/>
          <p:cNvSpPr>
            <a:spLocks noGrp="1"/>
          </p:cNvSpPr>
          <p:nvPr>
            <p:ph type="sldNum" sz="quarter" idx="5"/>
          </p:nvPr>
        </p:nvSpPr>
        <p:spPr/>
        <p:txBody>
          <a:bodyPr/>
          <a:lstStyle/>
          <a:p>
            <a:fld id="{D8CF51D6-4450-1B41-B25A-621927D22971}" type="slidenum">
              <a:rPr lang="en-US" smtClean="0"/>
              <a:pPr/>
              <a:t>2</a:t>
            </a:fld>
            <a:endParaRPr lang="en-US"/>
          </a:p>
        </p:txBody>
      </p:sp>
    </p:spTree>
    <p:extLst>
      <p:ext uri="{BB962C8B-B14F-4D97-AF65-F5344CB8AC3E}">
        <p14:creationId xmlns:p14="http://schemas.microsoft.com/office/powerpoint/2010/main" val="46410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Please review the instructions on this slide for how to use/customize this presentation. Then, remove this slide before presenting.</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3</a:t>
            </a:fld>
            <a:endParaRPr lang="en-US"/>
          </a:p>
        </p:txBody>
      </p:sp>
    </p:spTree>
    <p:extLst>
      <p:ext uri="{BB962C8B-B14F-4D97-AF65-F5344CB8AC3E}">
        <p14:creationId xmlns:p14="http://schemas.microsoft.com/office/powerpoint/2010/main" val="2621549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This is a placeholder slide for the speaker’s welcome and introduction. Add in an overview of meeting objectives and/or agenda here.</a:t>
            </a:r>
          </a:p>
        </p:txBody>
      </p:sp>
      <p:sp>
        <p:nvSpPr>
          <p:cNvPr id="4" name="Slide Number Placeholder 3"/>
          <p:cNvSpPr>
            <a:spLocks noGrp="1"/>
          </p:cNvSpPr>
          <p:nvPr>
            <p:ph type="sldNum" sz="quarter" idx="5"/>
          </p:nvPr>
        </p:nvSpPr>
        <p:spPr/>
        <p:txBody>
          <a:bodyPr/>
          <a:lstStyle/>
          <a:p>
            <a:fld id="{D8CF51D6-4450-1B41-B25A-621927D22971}" type="slidenum">
              <a:rPr lang="en-US" smtClean="0"/>
              <a:pPr/>
              <a:t>4</a:t>
            </a:fld>
            <a:endParaRPr lang="en-US"/>
          </a:p>
        </p:txBody>
      </p:sp>
    </p:spTree>
    <p:extLst>
      <p:ext uri="{BB962C8B-B14F-4D97-AF65-F5344CB8AC3E}">
        <p14:creationId xmlns:p14="http://schemas.microsoft.com/office/powerpoint/2010/main" val="143849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Speaker may present each section or skip ahead to the relevant section(s) for the audience.</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5</a:t>
            </a:fld>
            <a:endParaRPr lang="en-US"/>
          </a:p>
        </p:txBody>
      </p:sp>
    </p:spTree>
    <p:extLst>
      <p:ext uri="{BB962C8B-B14F-4D97-AF65-F5344CB8AC3E}">
        <p14:creationId xmlns:p14="http://schemas.microsoft.com/office/powerpoint/2010/main" val="77874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a:t>Section E </a:t>
            </a:r>
          </a:p>
          <a:p>
            <a:endParaRPr lang="en-US" i="1"/>
          </a:p>
          <a:p>
            <a:r>
              <a:rPr lang="en-US" i="1"/>
              <a:t>Speaker Talking Points:</a:t>
            </a:r>
          </a:p>
          <a:p>
            <a:endParaRPr lang="en-US" i="1"/>
          </a:p>
          <a:p>
            <a:r>
              <a:rPr lang="en-US"/>
              <a:t>In this section, we will explain how to approach national introduction and scaling of MMS and show a real-life example using this approach in Indonesia.</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6</a:t>
            </a:fld>
            <a:endParaRPr lang="en-US"/>
          </a:p>
        </p:txBody>
      </p:sp>
    </p:spTree>
    <p:extLst>
      <p:ext uri="{BB962C8B-B14F-4D97-AF65-F5344CB8AC3E}">
        <p14:creationId xmlns:p14="http://schemas.microsoft.com/office/powerpoint/2010/main" val="266078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generic three-phased approach (or roadmap) for exploring introduction and scaling use of MMS has </a:t>
            </a: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emerged.</a:t>
            </a:r>
            <a:endPar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endParaRPr lang="en-US" sz="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Font typeface="Arial" panose="020B0604020202020204" pitchFamily="34" charset="0"/>
              <a:buNone/>
            </a:pPr>
            <a:r>
              <a:rPr lang="en-US" sz="1200">
                <a:effectLst/>
                <a:latin typeface="Arial" panose="020B0604020202020204" pitchFamily="34" charset="0"/>
                <a:ea typeface="Calibri" panose="020F0502020204030204" pitchFamily="34" charset="0"/>
                <a:cs typeface="Arial" panose="020B0604020202020204" pitchFamily="34" charset="0"/>
              </a:rPr>
              <a:t>This approach was informed by past efforts to introduce and scale public health interventions. </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7</a:t>
            </a:fld>
            <a:endParaRPr lang="en-US"/>
          </a:p>
        </p:txBody>
      </p:sp>
    </p:spTree>
    <p:extLst>
      <p:ext uri="{BB962C8B-B14F-4D97-AF65-F5344CB8AC3E}">
        <p14:creationId xmlns:p14="http://schemas.microsoft.com/office/powerpoint/2010/main" val="286571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During Phase 1, b</a:t>
            </a:r>
            <a:r>
              <a:rPr lang="en-US"/>
              <a:t>uild an enabling environment for MMS through landscape analysis.</a:t>
            </a:r>
          </a:p>
          <a:p>
            <a:endParaRPr lang="en-US" b="1" u="none"/>
          </a:p>
          <a:p>
            <a:pPr marL="171450" indent="-171450">
              <a:buFont typeface="Arial" panose="020B0604020202020204" pitchFamily="34" charset="0"/>
              <a:buChar char="•"/>
            </a:pPr>
            <a:r>
              <a:rPr lang="en-US" b="1" u="none"/>
              <a:t>Conduct landscape analysis: </a:t>
            </a:r>
            <a:r>
              <a:rPr lang="en-US" u="none"/>
              <a:t>Examine existing data on prevalence of undernutrition, stakeholder mapping, policy analysis, and delivery platform (including facility-based service delivery readiness and health worker capacity) assessment. </a:t>
            </a:r>
          </a:p>
          <a:p>
            <a:pPr marL="171450" indent="-171450">
              <a:buFont typeface="Arial" panose="020B0604020202020204" pitchFamily="34" charset="0"/>
              <a:buChar char="•"/>
            </a:pPr>
            <a:endParaRPr lang="en-US" u="none"/>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a:t>Undertake exploratory initiatives: </a:t>
            </a:r>
            <a:r>
              <a:rPr lang="en-US" u="none"/>
              <a:t>Gain first-hand experience with MMS use to understand how to integrate MMS into antenatal care services, support consensus building, and</a:t>
            </a:r>
            <a:r>
              <a:rPr lang="en-US"/>
              <a:t> prepare how to get MMS supply in the country </a:t>
            </a:r>
          </a:p>
          <a:p>
            <a:pPr marL="171450" indent="-171450">
              <a:buFont typeface="Arial" panose="020B0604020202020204" pitchFamily="34" charset="0"/>
              <a:buChar char="•"/>
            </a:pPr>
            <a:endParaRPr lang="en-US" u="none"/>
          </a:p>
          <a:p>
            <a:pPr marL="171450" indent="-171450">
              <a:buFont typeface="Arial" panose="020B0604020202020204" pitchFamily="34" charset="0"/>
              <a:buChar char="•"/>
            </a:pPr>
            <a:r>
              <a:rPr lang="en-US" b="1" u="none"/>
              <a:t>Assess the regulatory landscape:</a:t>
            </a:r>
            <a:r>
              <a:rPr lang="en-US" u="none"/>
              <a:t> Consider immediate and long-term factors affecting the product supply (irrespective of whether product is accessed from local manufacturers or is procured from a global manufacturer).</a:t>
            </a:r>
          </a:p>
          <a:p>
            <a:endParaRPr lang="en-US" u="none"/>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8</a:t>
            </a:fld>
            <a:endParaRPr lang="en-US"/>
          </a:p>
        </p:txBody>
      </p:sp>
    </p:spTree>
    <p:extLst>
      <p:ext uri="{BB962C8B-B14F-4D97-AF65-F5344CB8AC3E}">
        <p14:creationId xmlns:p14="http://schemas.microsoft.com/office/powerpoint/2010/main" val="314227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a:solidFill>
                  <a:schemeClr val="tx1"/>
                </a:solidFill>
                <a:effectLst/>
                <a:latin typeface="Avenir Book" panose="02000503020000020003" pitchFamily="2" charset="0"/>
                <a:ea typeface="+mn-ea"/>
                <a:cs typeface="+mn-cs"/>
              </a:rPr>
              <a:t>Speaker Talking Points:</a:t>
            </a:r>
          </a:p>
          <a:p>
            <a:endParaRPr lang="en-US" i="1"/>
          </a:p>
          <a:p>
            <a:pPr marL="0" marR="0" indent="0">
              <a:lnSpc>
                <a:spcPct val="107000"/>
              </a:lnSpc>
              <a:spcBef>
                <a:spcPts val="0"/>
              </a:spcBef>
              <a:spcAft>
                <a:spcPts val="800"/>
              </a:spcAft>
              <a:buFont typeface="Arial" panose="020B0604020202020204" pitchFamily="34" charset="0"/>
              <a:buNone/>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Also during Phase 1, b</a:t>
            </a:r>
            <a:r>
              <a:rPr lang="en-US"/>
              <a:t>uild an enabling environment for MMS through advocacy activities. </a:t>
            </a:r>
            <a:r>
              <a:rPr lang="en-US" sz="1200" b="0" i="0" kern="1200">
                <a:solidFill>
                  <a:schemeClr val="tx1"/>
                </a:solidFill>
                <a:effectLst/>
                <a:latin typeface="Avenir Book" panose="02000503020000020003" pitchFamily="2" charset="0"/>
                <a:ea typeface="+mn-ea"/>
                <a:cs typeface="+mn-cs"/>
              </a:rPr>
              <a:t>Advocates in countries exploring the transition to MMS can take action in the following ways:</a:t>
            </a:r>
          </a:p>
          <a:p>
            <a:r>
              <a:rPr lang="en-US" sz="1200" b="0" i="0" kern="1200">
                <a:solidFill>
                  <a:schemeClr val="tx1"/>
                </a:solidFill>
                <a:effectLst/>
                <a:latin typeface="Avenir Book" panose="02000503020000020003" pitchFamily="2" charset="0"/>
                <a:ea typeface="+mn-ea"/>
                <a:cs typeface="+mn-cs"/>
              </a:rPr>
              <a:t> </a:t>
            </a:r>
          </a:p>
          <a:p>
            <a:pPr lvl="0"/>
            <a:r>
              <a:rPr lang="en-US" sz="1200" b="1" i="0" kern="1200">
                <a:solidFill>
                  <a:schemeClr val="tx1"/>
                </a:solidFill>
                <a:effectLst/>
                <a:latin typeface="Avenir Book" panose="02000503020000020003" pitchFamily="2" charset="0"/>
                <a:ea typeface="+mn-ea"/>
                <a:cs typeface="+mn-cs"/>
              </a:rPr>
              <a:t>Raise awareness and advocate for use of MMS.</a:t>
            </a:r>
            <a:endParaRPr lang="en-US" sz="1200" b="0" i="0" kern="1200">
              <a:solidFill>
                <a:schemeClr val="tx1"/>
              </a:solidFill>
              <a:effectLst/>
              <a:latin typeface="Avenir Book" panose="02000503020000020003" pitchFamily="2" charset="0"/>
              <a:ea typeface="+mn-ea"/>
              <a:cs typeface="+mn-cs"/>
            </a:endParaRPr>
          </a:p>
          <a:p>
            <a:r>
              <a:rPr lang="en-US" sz="1200" b="0" i="0" kern="1200">
                <a:solidFill>
                  <a:schemeClr val="tx1"/>
                </a:solidFill>
                <a:effectLst/>
                <a:latin typeface="Avenir Book" panose="02000503020000020003" pitchFamily="2" charset="0"/>
                <a:ea typeface="+mn-ea"/>
                <a:cs typeface="+mn-cs"/>
              </a:rPr>
              <a:t>Visit HMHB’s </a:t>
            </a:r>
            <a:r>
              <a:rPr lang="en-US" sz="1200" b="0" i="0" u="sng" kern="1200">
                <a:solidFill>
                  <a:schemeClr val="tx1"/>
                </a:solidFill>
                <a:effectLst/>
                <a:latin typeface="Avenir Book" panose="02000503020000020003" pitchFamily="2" charset="0"/>
                <a:ea typeface="+mn-ea"/>
                <a:cs typeface="+mn-cs"/>
                <a:hlinkClick r:id="rId3"/>
              </a:rPr>
              <a:t>Knowledge Hub</a:t>
            </a:r>
            <a:r>
              <a:rPr lang="en-US" sz="1200" b="0" i="0" kern="1200">
                <a:solidFill>
                  <a:schemeClr val="tx1"/>
                </a:solidFill>
                <a:effectLst/>
                <a:latin typeface="Avenir Book" panose="02000503020000020003" pitchFamily="2" charset="0"/>
                <a:ea typeface="+mn-ea"/>
                <a:cs typeface="+mn-cs"/>
              </a:rPr>
              <a:t> for recent data, guidance, and tools, and join the Healthy Mothers Healthy Babies Consortium as a member.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Establish or engage with a national MMS working group.</a:t>
            </a:r>
            <a:endParaRPr lang="en-US" sz="1200" b="0" i="0" kern="1200">
              <a:solidFill>
                <a:schemeClr val="tx1"/>
              </a:solidFill>
              <a:effectLst/>
              <a:latin typeface="Avenir Book" panose="02000503020000020003" pitchFamily="2" charset="0"/>
              <a:ea typeface="+mn-ea"/>
              <a:cs typeface="+mn-cs"/>
            </a:endParaRPr>
          </a:p>
          <a:p>
            <a:r>
              <a:rPr lang="en-US" sz="1200" b="0" i="0" u="sng" kern="1200">
                <a:solidFill>
                  <a:schemeClr val="tx1"/>
                </a:solidFill>
                <a:effectLst/>
                <a:latin typeface="Avenir Book" panose="02000503020000020003" pitchFamily="2" charset="0"/>
                <a:ea typeface="+mn-ea"/>
                <a:cs typeface="+mn-cs"/>
                <a:hlinkClick r:id="rId4"/>
              </a:rPr>
              <a:t>Contact us</a:t>
            </a:r>
            <a:r>
              <a:rPr lang="en-US" sz="1200" b="0" i="0" kern="1200">
                <a:solidFill>
                  <a:schemeClr val="tx1"/>
                </a:solidFill>
                <a:effectLst/>
                <a:latin typeface="Avenir Book" panose="02000503020000020003" pitchFamily="2" charset="0"/>
                <a:ea typeface="+mn-ea"/>
                <a:cs typeface="+mn-cs"/>
              </a:rPr>
              <a:t> if you are interested in establishing an MMS working group or if you would like to connect with other advocates. HMHB can provide contacts and resources to support you.  </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Build consensus regarding the need for transition from IFA to MMS.</a:t>
            </a:r>
            <a:r>
              <a:rPr lang="en-US"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en-US" sz="1200" b="0" i="0" kern="1200">
                <a:solidFill>
                  <a:schemeClr val="tx1"/>
                </a:solidFill>
                <a:effectLst/>
                <a:latin typeface="Avenir Book" panose="02000503020000020003" pitchFamily="2" charset="0"/>
                <a:ea typeface="+mn-ea"/>
                <a:cs typeface="+mn-cs"/>
              </a:rPr>
              <a:t>Utilize cost-benefit analyses to demonstrate the incremental benefits and costs of transitioning from IFA to MMS, as well as long-term educational and human capital gains. Country-specific data can be found using Nutrition International’s </a:t>
            </a:r>
            <a:r>
              <a:rPr lang="en-US" sz="1200" b="0" i="0" u="sng" kern="1200">
                <a:solidFill>
                  <a:schemeClr val="tx1"/>
                </a:solidFill>
                <a:effectLst/>
                <a:latin typeface="Avenir Book" panose="02000503020000020003" pitchFamily="2" charset="0"/>
                <a:ea typeface="+mn-ea"/>
                <a:cs typeface="+mn-cs"/>
                <a:hlinkClick r:id="rId5"/>
              </a:rPr>
              <a:t>cost-benefit tool</a:t>
            </a:r>
            <a:r>
              <a:rPr lang="en-US" sz="1200" b="0" i="0" u="sng" kern="1200">
                <a:solidFill>
                  <a:schemeClr val="tx1"/>
                </a:solidFill>
                <a:effectLst/>
                <a:latin typeface="Avenir Book" panose="02000503020000020003" pitchFamily="2" charset="0"/>
                <a:ea typeface="+mn-ea"/>
                <a:cs typeface="+mn-cs"/>
              </a:rPr>
              <a:t> or in the American Journal of Clinical Nutrition’s </a:t>
            </a:r>
            <a:r>
              <a:rPr lang="en-US" sz="1200" b="0" i="0" u="sng" kern="1200">
                <a:solidFill>
                  <a:schemeClr val="tx1"/>
                </a:solidFill>
                <a:effectLst/>
                <a:latin typeface="Avenir Book" panose="02000503020000020003" pitchFamily="2" charset="0"/>
                <a:ea typeface="+mn-ea"/>
                <a:cs typeface="+mn-cs"/>
                <a:hlinkClick r:id="rId6"/>
              </a:rPr>
              <a:t>modeling analysis</a:t>
            </a:r>
            <a:r>
              <a:rPr lang="en-US" sz="1200" b="0" i="0" u="sng" kern="1200">
                <a:solidFill>
                  <a:schemeClr val="tx1"/>
                </a:solidFill>
                <a:effectLst/>
                <a:latin typeface="Avenir Book" panose="02000503020000020003" pitchFamily="2" charset="0"/>
                <a:ea typeface="+mn-ea"/>
                <a:cs typeface="+mn-cs"/>
              </a:rPr>
              <a:t> i</a:t>
            </a:r>
            <a:r>
              <a:rPr lang="en-US" sz="1200" b="0" i="0" kern="1200">
                <a:solidFill>
                  <a:schemeClr val="tx1"/>
                </a:solidFill>
                <a:effectLst/>
                <a:latin typeface="Avenir Book" panose="02000503020000020003" pitchFamily="2" charset="0"/>
                <a:ea typeface="+mn-ea"/>
                <a:cs typeface="+mn-cs"/>
              </a:rPr>
              <a:t>mpact of scaling up prenatal nutrition interventions on human capital outcomes in low- and middle-income countries.</a:t>
            </a:r>
            <a:br>
              <a:rPr lang="en-US" sz="1200" b="0" i="0" kern="1200">
                <a:solidFill>
                  <a:schemeClr val="tx1"/>
                </a:solidFill>
                <a:effectLst/>
                <a:latin typeface="Avenir Book" panose="02000503020000020003" pitchFamily="2" charset="0"/>
                <a:ea typeface="+mn-ea"/>
                <a:cs typeface="+mn-cs"/>
              </a:rPr>
            </a:br>
            <a:endParaRPr lang="en-US" sz="1200" b="0" i="0" kern="1200">
              <a:solidFill>
                <a:schemeClr val="tx1"/>
              </a:solidFill>
              <a:effectLst/>
              <a:latin typeface="Avenir Book" panose="02000503020000020003" pitchFamily="2" charset="0"/>
              <a:ea typeface="+mn-ea"/>
              <a:cs typeface="+mn-cs"/>
            </a:endParaRPr>
          </a:p>
          <a:p>
            <a:pPr lvl="0"/>
            <a:r>
              <a:rPr lang="en-US" sz="1200" b="1" i="0" kern="1200">
                <a:solidFill>
                  <a:schemeClr val="tx1"/>
                </a:solidFill>
                <a:effectLst/>
                <a:latin typeface="Avenir Book" panose="02000503020000020003" pitchFamily="2" charset="0"/>
                <a:ea typeface="+mn-ea"/>
                <a:cs typeface="+mn-cs"/>
              </a:rPr>
              <a:t>Advocate to include UNIMMAP MMS into national Essential Medicines Lists (EML).</a:t>
            </a:r>
            <a:r>
              <a:rPr lang="en-US" sz="1200" b="0" i="0" kern="1200">
                <a:solidFill>
                  <a:schemeClr val="tx1"/>
                </a:solidFill>
                <a:effectLst/>
                <a:latin typeface="Avenir Book" panose="02000503020000020003" pitchFamily="2" charset="0"/>
                <a:ea typeface="+mn-ea"/>
                <a:cs typeface="+mn-cs"/>
              </a:rPr>
              <a:t> </a:t>
            </a:r>
            <a:br>
              <a:rPr lang="en-US" sz="1200" b="0" i="0" kern="1200">
                <a:solidFill>
                  <a:schemeClr val="tx1"/>
                </a:solidFill>
                <a:effectLst/>
                <a:latin typeface="Avenir Book" panose="02000503020000020003" pitchFamily="2" charset="0"/>
                <a:ea typeface="+mn-ea"/>
                <a:cs typeface="+mn-cs"/>
              </a:rPr>
            </a:br>
            <a:r>
              <a:rPr lang="en-US" sz="1200" b="0" i="0" kern="1200">
                <a:solidFill>
                  <a:schemeClr val="tx1"/>
                </a:solidFill>
                <a:effectLst/>
                <a:latin typeface="Avenir Book" panose="02000503020000020003" pitchFamily="2" charset="0"/>
                <a:ea typeface="+mn-ea"/>
                <a:cs typeface="+mn-cs"/>
              </a:rPr>
              <a:t>Inclusion of MMS on national EMLs can support wider implementation. Read our </a:t>
            </a:r>
            <a:r>
              <a:rPr lang="en-US" sz="1200" b="0" i="0" u="sng" kern="1200">
                <a:solidFill>
                  <a:schemeClr val="tx1"/>
                </a:solidFill>
                <a:effectLst/>
                <a:latin typeface="Avenir Book" panose="02000503020000020003" pitchFamily="2" charset="0"/>
                <a:ea typeface="+mn-ea"/>
                <a:cs typeface="+mn-cs"/>
                <a:hlinkClick r:id="rId7"/>
              </a:rPr>
              <a:t>EML FAQ and Advocacy Brief here</a:t>
            </a:r>
            <a:r>
              <a:rPr lang="en-US" sz="1200" b="0" i="0" kern="1200">
                <a:solidFill>
                  <a:schemeClr val="tx1"/>
                </a:solidFill>
                <a:effectLst/>
                <a:latin typeface="Avenir Book" panose="02000503020000020003" pitchFamily="2" charset="0"/>
                <a:ea typeface="+mn-ea"/>
                <a:cs typeface="+mn-cs"/>
              </a:rPr>
              <a:t>.</a:t>
            </a:r>
          </a:p>
          <a:p>
            <a:endParaRPr lang="en-US"/>
          </a:p>
        </p:txBody>
      </p:sp>
      <p:sp>
        <p:nvSpPr>
          <p:cNvPr id="4" name="Slide Number Placeholder 3"/>
          <p:cNvSpPr>
            <a:spLocks noGrp="1"/>
          </p:cNvSpPr>
          <p:nvPr>
            <p:ph type="sldNum" sz="quarter" idx="5"/>
          </p:nvPr>
        </p:nvSpPr>
        <p:spPr/>
        <p:txBody>
          <a:bodyPr/>
          <a:lstStyle/>
          <a:p>
            <a:fld id="{D8CF51D6-4450-1B41-B25A-621927D22971}" type="slidenum">
              <a:rPr lang="en-US" smtClean="0"/>
              <a:pPr/>
              <a:t>9</a:t>
            </a:fld>
            <a:endParaRPr lang="en-US"/>
          </a:p>
        </p:txBody>
      </p:sp>
    </p:spTree>
    <p:extLst>
      <p:ext uri="{BB962C8B-B14F-4D97-AF65-F5344CB8AC3E}">
        <p14:creationId xmlns:p14="http://schemas.microsoft.com/office/powerpoint/2010/main" val="4227009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638175"/>
            <a:ext cx="6068852" cy="3200926"/>
          </a:xfrm>
        </p:spPr>
        <p:txBody>
          <a:bodyPr anchor="b">
            <a:noAutofit/>
          </a:bodyPr>
          <a:lstStyle>
            <a:lvl1pPr algn="l">
              <a:defRPr sz="54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933080"/>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r>
              <a:rPr lang="en-US"/>
              <a:t>Advancing Multiple Micronutrient Supplementation</a:t>
            </a:r>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82447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429559"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677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90"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9" name="Content Placeholder 2">
            <a:extLst>
              <a:ext uri="{FF2B5EF4-FFF2-40B4-BE49-F238E27FC236}">
                <a16:creationId xmlns:a16="http://schemas.microsoft.com/office/drawing/2014/main" id="{A2731EE9-943A-BC4C-9C35-FD4B08486163}"/>
              </a:ext>
            </a:extLst>
          </p:cNvPr>
          <p:cNvSpPr>
            <a:spLocks noGrp="1"/>
          </p:cNvSpPr>
          <p:nvPr>
            <p:ph idx="14"/>
          </p:nvPr>
        </p:nvSpPr>
        <p:spPr>
          <a:xfrm>
            <a:off x="6219462" y="4389120"/>
            <a:ext cx="5268448" cy="1528984"/>
          </a:xfrm>
        </p:spPr>
        <p:txBody>
          <a:bodyPr lIns="0" tIns="0" rIns="0" bIns="0">
            <a:normAutofit/>
          </a:bodyPr>
          <a:lstStyle>
            <a:lvl1pPr marL="342900" indent="-342900">
              <a:lnSpc>
                <a:spcPct val="100000"/>
              </a:lnSpc>
              <a:spcBef>
                <a:spcPts val="500"/>
              </a:spcBef>
              <a:buClr>
                <a:srgbClr val="510C76"/>
              </a:buClr>
              <a:buFont typeface="Arial" panose="020B0604020202020204" pitchFamily="34" charset="0"/>
              <a:buChar char="•"/>
              <a:defRPr sz="1500">
                <a:solidFill>
                  <a:schemeClr val="tx1"/>
                </a:solidFill>
              </a:defRPr>
            </a:lvl1pPr>
            <a:lvl2pPr marL="520700" indent="-284163">
              <a:lnSpc>
                <a:spcPct val="100000"/>
              </a:lnSpc>
              <a:spcBef>
                <a:spcPts val="600"/>
              </a:spcBef>
              <a:buClr>
                <a:srgbClr val="510C76"/>
              </a:buClr>
              <a:buFont typeface="System Font Regular"/>
              <a:buChar char="–"/>
              <a:tabLst/>
              <a:defRPr sz="1400">
                <a:solidFill>
                  <a:schemeClr val="tx1"/>
                </a:solidFill>
              </a:defRPr>
            </a:lvl2pPr>
            <a:lvl3pPr>
              <a:buClr>
                <a:srgbClr val="510C76"/>
              </a:buClr>
              <a:defRPr sz="1200">
                <a:solidFill>
                  <a:schemeClr val="tx1"/>
                </a:solidFill>
              </a:defRPr>
            </a:lvl3pPr>
            <a:lvl4pPr>
              <a:buClr>
                <a:srgbClr val="510C76"/>
              </a:buClr>
              <a:defRPr sz="1100">
                <a:solidFill>
                  <a:schemeClr val="tx1"/>
                </a:solidFill>
              </a:defRPr>
            </a:lvl4pPr>
            <a:lvl5pPr>
              <a:buClr>
                <a:srgbClr val="510C76"/>
              </a:buCl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007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42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2810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bg1"/>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1"/>
                </a:solidFill>
              </a:defRPr>
            </a:lvl1pPr>
          </a:lstStyle>
          <a:p>
            <a:fld id="{C4B37875-7933-F345-AE65-E0AB5E984F8B}" type="slidenum">
              <a:rPr lang="en-US" smtClean="0"/>
              <a:pP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bg1"/>
                </a:solidFill>
              </a:defRPr>
            </a:lvl1pPr>
          </a:lstStyle>
          <a:p>
            <a:pPr lvl="0"/>
            <a:r>
              <a:rPr lang="en-US"/>
              <a:t>Click to edit Master text styles</a:t>
            </a:r>
          </a:p>
        </p:txBody>
      </p:sp>
      <p:sp>
        <p:nvSpPr>
          <p:cNvPr id="7" name="Text Placeholder 23">
            <a:extLst>
              <a:ext uri="{FF2B5EF4-FFF2-40B4-BE49-F238E27FC236}">
                <a16:creationId xmlns:a16="http://schemas.microsoft.com/office/drawing/2014/main" id="{030FC3EB-DFD2-314C-A6F8-74AA299CA51B}"/>
              </a:ext>
            </a:extLst>
          </p:cNvPr>
          <p:cNvSpPr>
            <a:spLocks noGrp="1"/>
          </p:cNvSpPr>
          <p:nvPr>
            <p:ph type="body" sz="quarter" idx="10"/>
          </p:nvPr>
        </p:nvSpPr>
        <p:spPr>
          <a:xfrm>
            <a:off x="893668" y="4820504"/>
            <a:ext cx="4856348" cy="1232906"/>
          </a:xfrm>
        </p:spPr>
        <p:txBody>
          <a:bodyPr lIns="0" tIns="0" rIns="0" bIns="0">
            <a:normAutofit/>
          </a:bodyPr>
          <a:lstStyle>
            <a:lvl1pPr marL="7938" indent="0" algn="ctr">
              <a:lnSpc>
                <a:spcPct val="100000"/>
              </a:lnSpc>
              <a:spcAft>
                <a:spcPts val="0"/>
              </a:spcAft>
              <a:buNone/>
              <a:tabLst/>
              <a:defRPr sz="20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
        <p:nvSpPr>
          <p:cNvPr id="8" name="Text Placeholder 23">
            <a:extLst>
              <a:ext uri="{FF2B5EF4-FFF2-40B4-BE49-F238E27FC236}">
                <a16:creationId xmlns:a16="http://schemas.microsoft.com/office/drawing/2014/main" id="{A3C04E75-E6A6-7546-A5D3-D37BB90C70A7}"/>
              </a:ext>
            </a:extLst>
          </p:cNvPr>
          <p:cNvSpPr>
            <a:spLocks noGrp="1"/>
          </p:cNvSpPr>
          <p:nvPr>
            <p:ph type="body" sz="quarter" idx="14"/>
          </p:nvPr>
        </p:nvSpPr>
        <p:spPr>
          <a:xfrm>
            <a:off x="6441984" y="4820504"/>
            <a:ext cx="4856348" cy="1232906"/>
          </a:xfrm>
        </p:spPr>
        <p:txBody>
          <a:bodyPr lIns="0" tIns="0" rIns="0" bIns="0">
            <a:normAutofit/>
          </a:bodyPr>
          <a:lstStyle>
            <a:lvl1pPr marL="7938" indent="0" algn="ctr">
              <a:lnSpc>
                <a:spcPct val="100000"/>
              </a:lnSpc>
              <a:spcAft>
                <a:spcPts val="0"/>
              </a:spcAft>
              <a:buNone/>
              <a:tabLst/>
              <a:defRPr sz="20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6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148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flipV="1">
            <a:off x="0" y="0"/>
            <a:ext cx="12192000" cy="302260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rgbClr val="510C76"/>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spcBef>
                <a:spcPts val="0"/>
              </a:spcBef>
              <a:buNone/>
              <a:tabLst/>
              <a:defRPr sz="105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1034877"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6451600" y="2147028"/>
            <a:ext cx="4705523" cy="731838"/>
          </a:xfrm>
        </p:spPr>
        <p:txBody>
          <a:bodyPr lIns="0" tIns="0" rIns="0" bIns="0">
            <a:normAutofit/>
          </a:bodyPr>
          <a:lstStyle>
            <a:lvl1pPr marL="0" indent="0" algn="ctr">
              <a:buNone/>
              <a:tabLst/>
              <a:defRPr sz="2200" b="1">
                <a:solidFill>
                  <a:schemeClr val="accent1"/>
                </a:solidFill>
              </a:defRPr>
            </a:lvl1pPr>
            <a:lvl2pPr marL="0" indent="0" algn="ctr">
              <a:buNone/>
              <a:tabLst/>
              <a:defRPr sz="2200">
                <a:solidFill>
                  <a:schemeClr val="accent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72705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7902A2-02A9-104E-AD91-307C84058118}"/>
              </a:ext>
            </a:extLst>
          </p:cNvPr>
          <p:cNvSpPr/>
          <p:nvPr userDrawn="1"/>
        </p:nvSpPr>
        <p:spPr>
          <a:xfrm>
            <a:off x="0" y="3022600"/>
            <a:ext cx="12192000" cy="38354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086787"/>
            <a:ext cx="9668354" cy="442570"/>
          </a:xfrm>
        </p:spPr>
        <p:txBody>
          <a:bodyPr lIns="0" tIns="0" rIns="0" bIns="0" anchor="ctr" anchorCtr="0">
            <a:normAutofit/>
          </a:bodyPr>
          <a:lstStyle>
            <a:lvl1pPr marL="7938" indent="-7938">
              <a:lnSpc>
                <a:spcPct val="110000"/>
              </a:lnSpc>
              <a:spcBef>
                <a:spcPts val="0"/>
              </a:spcBef>
              <a:buNone/>
              <a:tabLst/>
              <a:defRPr sz="900">
                <a:solidFill>
                  <a:schemeClr val="tx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493C3D50-5444-4F46-8BDF-BE2550E12F92}"/>
              </a:ext>
            </a:extLst>
          </p:cNvPr>
          <p:cNvSpPr>
            <a:spLocks noGrp="1"/>
          </p:cNvSpPr>
          <p:nvPr>
            <p:ph type="body" sz="quarter" idx="14"/>
          </p:nvPr>
        </p:nvSpPr>
        <p:spPr>
          <a:xfrm>
            <a:off x="764688" y="1918268"/>
            <a:ext cx="2167963" cy="146554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12" name="Text Placeholder 3">
            <a:extLst>
              <a:ext uri="{FF2B5EF4-FFF2-40B4-BE49-F238E27FC236}">
                <a16:creationId xmlns:a16="http://schemas.microsoft.com/office/drawing/2014/main" id="{C7EF8982-F964-2A47-A9FC-4C5E6AC21B67}"/>
              </a:ext>
            </a:extLst>
          </p:cNvPr>
          <p:cNvSpPr>
            <a:spLocks noGrp="1"/>
          </p:cNvSpPr>
          <p:nvPr>
            <p:ph type="body" sz="quarter" idx="15"/>
          </p:nvPr>
        </p:nvSpPr>
        <p:spPr>
          <a:xfrm>
            <a:off x="3561788" y="1918268"/>
            <a:ext cx="2112071" cy="827684"/>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0" name="Text Placeholder 3">
            <a:extLst>
              <a:ext uri="{FF2B5EF4-FFF2-40B4-BE49-F238E27FC236}">
                <a16:creationId xmlns:a16="http://schemas.microsoft.com/office/drawing/2014/main" id="{4F9D347C-3AAD-274B-8649-5E45007EADC1}"/>
              </a:ext>
            </a:extLst>
          </p:cNvPr>
          <p:cNvSpPr>
            <a:spLocks noGrp="1"/>
          </p:cNvSpPr>
          <p:nvPr>
            <p:ph type="body" sz="quarter" idx="16"/>
          </p:nvPr>
        </p:nvSpPr>
        <p:spPr>
          <a:xfrm>
            <a:off x="6280399" y="1916320"/>
            <a:ext cx="2319259"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
        <p:nvSpPr>
          <p:cNvPr id="22" name="Text Placeholder 3">
            <a:extLst>
              <a:ext uri="{FF2B5EF4-FFF2-40B4-BE49-F238E27FC236}">
                <a16:creationId xmlns:a16="http://schemas.microsoft.com/office/drawing/2014/main" id="{F6E2B37D-6711-0728-88CC-BA454E54B600}"/>
              </a:ext>
            </a:extLst>
          </p:cNvPr>
          <p:cNvSpPr>
            <a:spLocks noGrp="1"/>
          </p:cNvSpPr>
          <p:nvPr>
            <p:ph type="body" sz="quarter" idx="18"/>
          </p:nvPr>
        </p:nvSpPr>
        <p:spPr>
          <a:xfrm>
            <a:off x="9229546" y="1916320"/>
            <a:ext cx="2204848" cy="927750"/>
          </a:xfrm>
        </p:spPr>
        <p:txBody>
          <a:bodyPr lIns="0" tIns="0" rIns="0" bIns="0">
            <a:normAutofit/>
          </a:bodyPr>
          <a:lstStyle>
            <a:lvl1pPr marL="0" indent="0" algn="l">
              <a:buNone/>
              <a:tabLst/>
              <a:defRPr sz="1800" b="0">
                <a:solidFill>
                  <a:schemeClr val="tx1"/>
                </a:solidFill>
              </a:defRPr>
            </a:lvl1pPr>
            <a:lvl2pPr marL="0" indent="0" algn="l">
              <a:buNone/>
              <a:tabLst/>
              <a:defRPr sz="1800" b="0">
                <a:solidFill>
                  <a:schemeClr val="tx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238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1"/>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71366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tx2"/>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22716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2064774" y="1884360"/>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25192"/>
            <a:ext cx="96467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11">
            <a:extLst>
              <a:ext uri="{FF2B5EF4-FFF2-40B4-BE49-F238E27FC236}">
                <a16:creationId xmlns:a16="http://schemas.microsoft.com/office/drawing/2014/main" id="{2128EABD-CCDF-214E-9B69-9B3E0F7A756F}"/>
              </a:ext>
            </a:extLst>
          </p:cNvPr>
          <p:cNvSpPr>
            <a:spLocks noGrp="1"/>
          </p:cNvSpPr>
          <p:nvPr>
            <p:ph type="pic" sz="quarter" idx="14" hasCustomPrompt="1"/>
          </p:nvPr>
        </p:nvSpPr>
        <p:spPr>
          <a:xfrm>
            <a:off x="704089" y="1884360"/>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A96CC7A1-47ED-0741-995C-52BA1CC7A95F}"/>
              </a:ext>
            </a:extLst>
          </p:cNvPr>
          <p:cNvSpPr>
            <a:spLocks noGrp="1"/>
          </p:cNvSpPr>
          <p:nvPr>
            <p:ph type="pic" sz="quarter" idx="15" hasCustomPrompt="1"/>
          </p:nvPr>
        </p:nvSpPr>
        <p:spPr>
          <a:xfrm>
            <a:off x="686411" y="3253816"/>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0" name="Picture Placeholder 11">
            <a:extLst>
              <a:ext uri="{FF2B5EF4-FFF2-40B4-BE49-F238E27FC236}">
                <a16:creationId xmlns:a16="http://schemas.microsoft.com/office/drawing/2014/main" id="{FCF4738D-1190-2246-BA80-77B131731A3E}"/>
              </a:ext>
            </a:extLst>
          </p:cNvPr>
          <p:cNvSpPr>
            <a:spLocks noGrp="1"/>
          </p:cNvSpPr>
          <p:nvPr>
            <p:ph type="pic" sz="quarter" idx="16" hasCustomPrompt="1"/>
          </p:nvPr>
        </p:nvSpPr>
        <p:spPr>
          <a:xfrm>
            <a:off x="686410" y="4623273"/>
            <a:ext cx="1010611" cy="1010611"/>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7" name="Content Placeholder 2">
            <a:extLst>
              <a:ext uri="{FF2B5EF4-FFF2-40B4-BE49-F238E27FC236}">
                <a16:creationId xmlns:a16="http://schemas.microsoft.com/office/drawing/2014/main" id="{2DC6C6CD-C655-674D-BCD4-02A3C920CBA2}"/>
              </a:ext>
            </a:extLst>
          </p:cNvPr>
          <p:cNvSpPr>
            <a:spLocks noGrp="1"/>
          </p:cNvSpPr>
          <p:nvPr>
            <p:ph idx="17"/>
          </p:nvPr>
        </p:nvSpPr>
        <p:spPr>
          <a:xfrm>
            <a:off x="2064774" y="3253816"/>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7B7FEB0C-EF6B-4643-8E9B-EB2DE8266108}"/>
              </a:ext>
            </a:extLst>
          </p:cNvPr>
          <p:cNvSpPr>
            <a:spLocks noGrp="1"/>
          </p:cNvSpPr>
          <p:nvPr>
            <p:ph idx="18"/>
          </p:nvPr>
        </p:nvSpPr>
        <p:spPr>
          <a:xfrm>
            <a:off x="2064774" y="4623272"/>
            <a:ext cx="9423136" cy="1010611"/>
          </a:xfrm>
        </p:spPr>
        <p:txBody>
          <a:bodyPr lIns="0" tIns="0" rIns="0" bIns="0" anchor="ctr" anchorCtr="0">
            <a:normAutofit/>
          </a:bodyPr>
          <a:lstStyle>
            <a:lvl1pPr marL="0" indent="0">
              <a:lnSpc>
                <a:spcPct val="100000"/>
              </a:lnSpc>
              <a:spcBef>
                <a:spcPts val="1800"/>
              </a:spcBef>
              <a:buClr>
                <a:srgbClr val="510C76"/>
              </a:buClr>
              <a:buNone/>
              <a:defRPr sz="2400" b="0" i="0">
                <a:solidFill>
                  <a:schemeClr val="accent5"/>
                </a:solidFill>
                <a:latin typeface="Avenir Book" panose="02000503020000020003" pitchFamily="2" charset="0"/>
              </a:defRPr>
            </a:lvl1pPr>
            <a:lvl2pPr marL="14288" indent="0">
              <a:lnSpc>
                <a:spcPct val="100000"/>
              </a:lnSpc>
              <a:spcBef>
                <a:spcPts val="600"/>
              </a:spcBef>
              <a:buClr>
                <a:srgbClr val="510C76"/>
              </a:buClr>
              <a:buFont typeface="System Font Regular"/>
              <a:buNone/>
              <a:tabLst/>
              <a:defRPr sz="2400" b="0">
                <a:solidFill>
                  <a:schemeClr val="tx1"/>
                </a:solidFill>
                <a:latin typeface="Avenir Book" panose="02000503020000020003" pitchFamily="2" charset="0"/>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276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1417" y="5377169"/>
            <a:ext cx="3033561" cy="842656"/>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3201419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601884"/>
            <a:ext cx="10783822" cy="1076445"/>
          </a:xfrm>
        </p:spPr>
        <p:txBody>
          <a:bodyPr lIns="0" tIns="0" rIns="0" bIns="0">
            <a:noAutofit/>
          </a:bodyPr>
          <a:lstStyle>
            <a:lvl1pPr marL="0" indent="0">
              <a:lnSpc>
                <a:spcPct val="100000"/>
              </a:lnSpc>
              <a:spcBef>
                <a:spcPts val="1800"/>
              </a:spcBef>
              <a:buClr>
                <a:srgbClr val="510C76"/>
              </a:buClr>
              <a:buNone/>
              <a:defRPr sz="2400">
                <a:solidFill>
                  <a:schemeClr val="tx1"/>
                </a:solidFill>
              </a:defRPr>
            </a:lvl1pPr>
            <a:lvl2pPr marL="236537" indent="0">
              <a:lnSpc>
                <a:spcPct val="100000"/>
              </a:lnSpc>
              <a:spcBef>
                <a:spcPts val="600"/>
              </a:spcBef>
              <a:buClr>
                <a:srgbClr val="510C76"/>
              </a:buClr>
              <a:buFont typeface="System Font Regular"/>
              <a:buNone/>
              <a:tabLst/>
              <a:defRPr sz="2000">
                <a:solidFill>
                  <a:schemeClr val="tx1"/>
                </a:solidFill>
              </a:defRPr>
            </a:lvl2pPr>
            <a:lvl3pPr marL="914400" indent="0">
              <a:buClr>
                <a:srgbClr val="510C76"/>
              </a:buClr>
              <a:buNone/>
              <a:defRPr sz="1800">
                <a:solidFill>
                  <a:schemeClr val="tx1"/>
                </a:solidFill>
              </a:defRPr>
            </a:lvl3pPr>
            <a:lvl4pPr marL="1371600" indent="0">
              <a:buClr>
                <a:srgbClr val="510C76"/>
              </a:buClr>
              <a:buNone/>
              <a:defRPr sz="1600">
                <a:solidFill>
                  <a:schemeClr val="tx1"/>
                </a:solidFill>
              </a:defRPr>
            </a:lvl4pPr>
            <a:lvl5pPr marL="1828800" indent="0">
              <a:buClr>
                <a:srgbClr val="510C76"/>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47020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50522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600">
                <a:solidFill>
                  <a:schemeClr val="tx1"/>
                </a:solidFill>
              </a:defRPr>
            </a:lvl3pPr>
            <a:lvl4pPr>
              <a:buClr>
                <a:schemeClr val="accent2"/>
              </a:buClr>
              <a:defRPr sz="1400">
                <a:solidFill>
                  <a:schemeClr val="tx1"/>
                </a:solidFill>
              </a:defRPr>
            </a:lvl4pPr>
            <a:lvl5pPr>
              <a:buClr>
                <a:schemeClr val="accent2"/>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2"/>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086787"/>
            <a:ext cx="4714123"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51853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5391911" cy="13966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2011680"/>
            <a:ext cx="5391911" cy="3749039"/>
          </a:xfrm>
        </p:spPr>
        <p:txBody>
          <a:bodyPr lIns="0" tIns="0" rIns="0" bIns="0">
            <a:normAutofit/>
          </a:bodyPr>
          <a:lstStyle>
            <a:lvl1pPr marL="0" indent="0">
              <a:lnSpc>
                <a:spcPct val="100000"/>
              </a:lnSpc>
              <a:spcBef>
                <a:spcPts val="600"/>
              </a:spcBef>
              <a:spcAft>
                <a:spcPts val="600"/>
              </a:spcAft>
              <a:buClr>
                <a:srgbClr val="510C76"/>
              </a:buClr>
              <a:buNone/>
              <a:tabLst/>
              <a:defRPr sz="2400">
                <a:solidFill>
                  <a:schemeClr val="tx1"/>
                </a:solidFill>
              </a:defRPr>
            </a:lvl1pPr>
            <a:lvl2pPr marL="228600" indent="-228600">
              <a:lnSpc>
                <a:spcPct val="100000"/>
              </a:lnSpc>
              <a:spcBef>
                <a:spcPts val="600"/>
              </a:spcBef>
              <a:spcAft>
                <a:spcPts val="600"/>
              </a:spcAft>
              <a:buClr>
                <a:srgbClr val="510C76"/>
              </a:buClr>
              <a:buFont typeface="Arial" panose="020B0604020202020204" pitchFamily="34" charset="0"/>
              <a:buChar char="•"/>
              <a:tabLst/>
              <a:defRPr sz="2400">
                <a:solidFill>
                  <a:schemeClr val="tx1"/>
                </a:solidFill>
              </a:defRPr>
            </a:lvl2pPr>
            <a:lvl3pPr>
              <a:buClr>
                <a:srgbClr val="510C76"/>
              </a:buClr>
              <a:defRPr sz="1600">
                <a:solidFill>
                  <a:schemeClr val="tx1"/>
                </a:solidFill>
              </a:defRPr>
            </a:lvl3pPr>
            <a:lvl4pPr>
              <a:buClr>
                <a:srgbClr val="510C76"/>
              </a:buClr>
              <a:defRPr sz="1400">
                <a:solidFill>
                  <a:schemeClr val="tx1"/>
                </a:solidFill>
              </a:defRPr>
            </a:lvl4pPr>
            <a:lvl5pPr>
              <a:buClr>
                <a:srgbClr val="510C76"/>
              </a:buClr>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accent5"/>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06479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516532"/>
            <a:ext cx="5243001" cy="5244188"/>
          </a:xfrm>
        </p:spPr>
        <p:txBody>
          <a:bodyPr lIns="0" tIns="0" rIns="0" bIns="0" anchor="ctr" anchorCtr="0">
            <a:normAutofit/>
          </a:bodyPr>
          <a:lstStyle>
            <a:lvl1pPr marL="0" indent="0">
              <a:lnSpc>
                <a:spcPct val="100000"/>
              </a:lnSpc>
              <a:spcBef>
                <a:spcPts val="600"/>
              </a:spcBef>
              <a:spcAft>
                <a:spcPts val="600"/>
              </a:spcAft>
              <a:buClrTx/>
              <a:buNone/>
              <a:tabLst/>
              <a:defRPr sz="3600">
                <a:solidFill>
                  <a:schemeClr val="bg1"/>
                </a:solidFill>
              </a:defRPr>
            </a:lvl1pPr>
            <a:lvl2pPr marL="228600" indent="-228600">
              <a:lnSpc>
                <a:spcPct val="100000"/>
              </a:lnSpc>
              <a:spcBef>
                <a:spcPts val="600"/>
              </a:spcBef>
              <a:spcAft>
                <a:spcPts val="600"/>
              </a:spcAft>
              <a:buClrTx/>
              <a:buFont typeface="Arial" panose="020B0604020202020204" pitchFamily="34" charset="0"/>
              <a:buChar char="•"/>
              <a:tabLst/>
              <a:defRPr sz="3600">
                <a:solidFill>
                  <a:schemeClr val="bg1"/>
                </a:solidFill>
              </a:defRPr>
            </a:lvl2pPr>
            <a:lvl3pPr>
              <a:buClrTx/>
              <a:defRPr sz="2400">
                <a:solidFill>
                  <a:schemeClr val="bg1"/>
                </a:solidFill>
              </a:defRPr>
            </a:lvl3pPr>
            <a:lvl4pPr>
              <a:buClrTx/>
              <a:defRPr sz="2000">
                <a:solidFill>
                  <a:schemeClr val="bg1"/>
                </a:solidFill>
              </a:defRPr>
            </a:lvl4pPr>
            <a:lvl5pPr>
              <a:buClrTx/>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5" name="Picture Placeholder 4">
            <a:extLst>
              <a:ext uri="{FF2B5EF4-FFF2-40B4-BE49-F238E27FC236}">
                <a16:creationId xmlns:a16="http://schemas.microsoft.com/office/drawing/2014/main" id="{9396E8CB-4E6B-7A4F-B204-C3D619DEEC9E}"/>
              </a:ext>
            </a:extLst>
          </p:cNvPr>
          <p:cNvSpPr>
            <a:spLocks noGrp="1"/>
          </p:cNvSpPr>
          <p:nvPr>
            <p:ph type="pic" sz="quarter" idx="13"/>
          </p:nvPr>
        </p:nvSpPr>
        <p:spPr>
          <a:xfrm>
            <a:off x="6377354" y="0"/>
            <a:ext cx="5814645" cy="6858000"/>
          </a:xfrm>
          <a:solidFill>
            <a:schemeClr val="tx1"/>
          </a:solidFill>
        </p:spPr>
        <p:txBody>
          <a:bodyPr anchor="ctr" anchorCtr="0">
            <a:normAutofit/>
          </a:bodyPr>
          <a:lstStyle>
            <a:lvl1pPr marL="6350" indent="-6350" algn="ctr">
              <a:buNone/>
              <a:tabLst/>
              <a:defRPr sz="1800">
                <a:solidFill>
                  <a:schemeClr val="bg1"/>
                </a:solidFill>
              </a:defRPr>
            </a:lvl1pPr>
          </a:lstStyle>
          <a:p>
            <a:endParaRPr lang="en-US"/>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6" y="6125192"/>
            <a:ext cx="4714123" cy="365760"/>
          </a:xfrm>
        </p:spPr>
        <p:txBody>
          <a:bodyPr lIns="0" tIns="0" rIns="0" bIns="0" anchor="ctr" anchorCtr="0">
            <a:normAutofit/>
          </a:bodyPr>
          <a:lstStyle>
            <a:lvl1pPr marL="7938" indent="-7938">
              <a:lnSpc>
                <a:spcPct val="110000"/>
              </a:lnSpc>
              <a:buNone/>
              <a:tabLst/>
              <a:defRPr sz="9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776697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3651525" cy="5322290"/>
          </a:xfrm>
        </p:spPr>
        <p:txBody>
          <a:bodyPr lIns="0" tIns="0" rIns="0" bIns="0" anchor="ctr" anchorCtr="0">
            <a:normAutofit/>
          </a:bodyPr>
          <a:lstStyle>
            <a:lvl1pPr>
              <a:defRPr sz="4000">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952349" y="1961854"/>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808525" y="5982259"/>
            <a:ext cx="5220116" cy="582821"/>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1961856"/>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952349" y="610452"/>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663" y="610453"/>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952349" y="3313256"/>
            <a:ext cx="4534022"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313257"/>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952232" y="4664657"/>
            <a:ext cx="4535537" cy="1254512"/>
          </a:xfrm>
        </p:spPr>
        <p:txBody>
          <a:bodyPr lIns="0" tIns="0" rIns="0" bIns="0">
            <a:normAutofit/>
          </a:bodyPr>
          <a:lstStyle>
            <a:lvl1pPr marL="0" indent="0">
              <a:lnSpc>
                <a:spcPct val="100000"/>
              </a:lnSpc>
              <a:spcBef>
                <a:spcPts val="1800"/>
              </a:spcBef>
              <a:buClr>
                <a:srgbClr val="510C76"/>
              </a:buClr>
              <a:buNone/>
              <a:defRPr sz="19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664658"/>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3871126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90" y="367049"/>
            <a:ext cx="4013826" cy="5322290"/>
          </a:xfrm>
        </p:spPr>
        <p:txBody>
          <a:bodyPr lIns="0" tIns="0" rIns="0" bIns="0" anchor="ctr"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6886939" y="72156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1381877" y="5982259"/>
            <a:ext cx="3530592" cy="582821"/>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Picture Placeholder 7">
            <a:extLst>
              <a:ext uri="{FF2B5EF4-FFF2-40B4-BE49-F238E27FC236}">
                <a16:creationId xmlns:a16="http://schemas.microsoft.com/office/drawing/2014/main" id="{574C6FF0-ABDA-0040-A382-1B88B72C471D}"/>
              </a:ext>
            </a:extLst>
          </p:cNvPr>
          <p:cNvSpPr>
            <a:spLocks noGrp="1"/>
          </p:cNvSpPr>
          <p:nvPr>
            <p:ph type="pic" sz="quarter" idx="16" hasCustomPrompt="1"/>
          </p:nvPr>
        </p:nvSpPr>
        <p:spPr>
          <a:xfrm>
            <a:off x="5808663" y="721243"/>
            <a:ext cx="933461" cy="933461"/>
          </a:xfrm>
        </p:spPr>
        <p:txBody>
          <a:bodyPr anchor="ctr" anchorCtr="0">
            <a:normAutofit/>
          </a:bodyPr>
          <a:lstStyle>
            <a:lvl1pPr marL="0" indent="0" algn="ctr">
              <a:buNone/>
              <a:defRPr sz="2000"/>
            </a:lvl1pPr>
          </a:lstStyle>
          <a:p>
            <a:r>
              <a:rPr lang="en-US"/>
              <a:t>Icon Goes Here</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6886939" y="2078105"/>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4" name="Picture Placeholder 7">
            <a:extLst>
              <a:ext uri="{FF2B5EF4-FFF2-40B4-BE49-F238E27FC236}">
                <a16:creationId xmlns:a16="http://schemas.microsoft.com/office/drawing/2014/main" id="{3BB4A329-8A91-5C48-94EE-99224CDA3470}"/>
              </a:ext>
            </a:extLst>
          </p:cNvPr>
          <p:cNvSpPr>
            <a:spLocks noGrp="1"/>
          </p:cNvSpPr>
          <p:nvPr>
            <p:ph type="pic" sz="quarter" idx="18" hasCustomPrompt="1"/>
          </p:nvPr>
        </p:nvSpPr>
        <p:spPr>
          <a:xfrm>
            <a:off x="5808526" y="2077894"/>
            <a:ext cx="933461" cy="933461"/>
          </a:xfrm>
        </p:spPr>
        <p:txBody>
          <a:bodyPr anchor="ctr" anchorCtr="0">
            <a:normAutofit/>
          </a:bodyPr>
          <a:lstStyle>
            <a:lvl1pPr marL="0" indent="0" algn="ctr">
              <a:buNone/>
              <a:defRPr sz="2000"/>
            </a:lvl1pPr>
          </a:lstStyle>
          <a:p>
            <a:r>
              <a:rPr lang="en-US"/>
              <a:t>Icon Goes Here</a:t>
            </a:r>
          </a:p>
        </p:txBody>
      </p:sp>
      <p:sp>
        <p:nvSpPr>
          <p:cNvPr id="25" name="Content Placeholder 2">
            <a:extLst>
              <a:ext uri="{FF2B5EF4-FFF2-40B4-BE49-F238E27FC236}">
                <a16:creationId xmlns:a16="http://schemas.microsoft.com/office/drawing/2014/main" id="{37F78ECB-71A4-764E-B96C-8D602536DB10}"/>
              </a:ext>
            </a:extLst>
          </p:cNvPr>
          <p:cNvSpPr>
            <a:spLocks noGrp="1"/>
          </p:cNvSpPr>
          <p:nvPr>
            <p:ph idx="19"/>
          </p:nvPr>
        </p:nvSpPr>
        <p:spPr>
          <a:xfrm>
            <a:off x="6886939" y="3434650"/>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6" name="Picture Placeholder 7">
            <a:extLst>
              <a:ext uri="{FF2B5EF4-FFF2-40B4-BE49-F238E27FC236}">
                <a16:creationId xmlns:a16="http://schemas.microsoft.com/office/drawing/2014/main" id="{C37890FC-1F6C-354D-863D-27C6B0AC13E1}"/>
              </a:ext>
            </a:extLst>
          </p:cNvPr>
          <p:cNvSpPr>
            <a:spLocks noGrp="1"/>
          </p:cNvSpPr>
          <p:nvPr>
            <p:ph type="pic" sz="quarter" idx="20" hasCustomPrompt="1"/>
          </p:nvPr>
        </p:nvSpPr>
        <p:spPr>
          <a:xfrm>
            <a:off x="5808663" y="3434545"/>
            <a:ext cx="933461" cy="933461"/>
          </a:xfrm>
        </p:spPr>
        <p:txBody>
          <a:bodyPr anchor="ctr" anchorCtr="0">
            <a:normAutofit/>
          </a:bodyPr>
          <a:lstStyle>
            <a:lvl1pPr marL="0" indent="0" algn="ctr">
              <a:buNone/>
              <a:defRPr sz="2000"/>
            </a:lvl1pPr>
          </a:lstStyle>
          <a:p>
            <a:r>
              <a:rPr lang="en-US"/>
              <a:t>Icon Goes Here</a:t>
            </a:r>
          </a:p>
        </p:txBody>
      </p:sp>
      <p:sp>
        <p:nvSpPr>
          <p:cNvPr id="27" name="Content Placeholder 2">
            <a:extLst>
              <a:ext uri="{FF2B5EF4-FFF2-40B4-BE49-F238E27FC236}">
                <a16:creationId xmlns:a16="http://schemas.microsoft.com/office/drawing/2014/main" id="{9194B609-9483-E24D-A154-97257D401157}"/>
              </a:ext>
            </a:extLst>
          </p:cNvPr>
          <p:cNvSpPr>
            <a:spLocks noGrp="1"/>
          </p:cNvSpPr>
          <p:nvPr>
            <p:ph idx="21"/>
          </p:nvPr>
        </p:nvSpPr>
        <p:spPr>
          <a:xfrm>
            <a:off x="6886939" y="4791196"/>
            <a:ext cx="4600970" cy="1097280"/>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
        <p:nvSpPr>
          <p:cNvPr id="28" name="Picture Placeholder 7">
            <a:extLst>
              <a:ext uri="{FF2B5EF4-FFF2-40B4-BE49-F238E27FC236}">
                <a16:creationId xmlns:a16="http://schemas.microsoft.com/office/drawing/2014/main" id="{C7F3A802-881B-5C49-954F-70F9BBCD278B}"/>
              </a:ext>
            </a:extLst>
          </p:cNvPr>
          <p:cNvSpPr>
            <a:spLocks noGrp="1"/>
          </p:cNvSpPr>
          <p:nvPr>
            <p:ph type="pic" sz="quarter" idx="22" hasCustomPrompt="1"/>
          </p:nvPr>
        </p:nvSpPr>
        <p:spPr>
          <a:xfrm>
            <a:off x="5808525" y="4791197"/>
            <a:ext cx="933461" cy="933461"/>
          </a:xfrm>
        </p:spPr>
        <p:txBody>
          <a:bodyPr anchor="ctr" anchorCtr="0">
            <a:normAutofit/>
          </a:bodyPr>
          <a:lstStyle>
            <a:lvl1pPr marL="0" indent="0" algn="ctr">
              <a:buNone/>
              <a:defRPr sz="2000"/>
            </a:lvl1pPr>
          </a:lstStyle>
          <a:p>
            <a:r>
              <a:rPr lang="en-US"/>
              <a:t>Icon Goes Here</a:t>
            </a:r>
          </a:p>
        </p:txBody>
      </p:sp>
    </p:spTree>
    <p:extLst>
      <p:ext uri="{BB962C8B-B14F-4D97-AF65-F5344CB8AC3E}">
        <p14:creationId xmlns:p14="http://schemas.microsoft.com/office/powerpoint/2010/main" val="2051649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6130F-B0C2-0B4F-99D3-83868EA127EA}"/>
              </a:ext>
            </a:extLst>
          </p:cNvPr>
          <p:cNvSpPr/>
          <p:nvPr userDrawn="1"/>
        </p:nvSpPr>
        <p:spPr>
          <a:xfrm>
            <a:off x="0" y="0"/>
            <a:ext cx="5104436"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83112"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9" name="Text Placeholder 4">
            <a:extLst>
              <a:ext uri="{FF2B5EF4-FFF2-40B4-BE49-F238E27FC236}">
                <a16:creationId xmlns:a16="http://schemas.microsoft.com/office/drawing/2014/main" id="{B2828523-ED1E-834F-AAE3-A99540E66AA3}"/>
              </a:ext>
            </a:extLst>
          </p:cNvPr>
          <p:cNvSpPr>
            <a:spLocks noGrp="1"/>
          </p:cNvSpPr>
          <p:nvPr>
            <p:ph type="body" sz="quarter" idx="14"/>
          </p:nvPr>
        </p:nvSpPr>
        <p:spPr>
          <a:xfrm>
            <a:off x="5583677" y="6016344"/>
            <a:ext cx="5455026" cy="582821"/>
          </a:xfrm>
        </p:spPr>
        <p:txBody>
          <a:bodyPr lIns="0" tIns="0" rIns="0" bIns="0" anchor="ctr" anchorCtr="0">
            <a:normAutofit/>
          </a:bodyPr>
          <a:lstStyle>
            <a:lvl1pPr marL="7938" indent="-7938">
              <a:lnSpc>
                <a:spcPct val="110000"/>
              </a:lnSpc>
              <a:buNone/>
              <a:tabLst/>
              <a:defRPr sz="1000">
                <a:solidFill>
                  <a:schemeClr val="tx1"/>
                </a:solidFill>
              </a:defRPr>
            </a:lvl1pPr>
          </a:lstStyle>
          <a:p>
            <a:pPr lvl="0"/>
            <a:r>
              <a:rPr lang="en-US"/>
              <a:t>Click to edit Master text styles</a:t>
            </a:r>
          </a:p>
        </p:txBody>
      </p:sp>
      <p:sp>
        <p:nvSpPr>
          <p:cNvPr id="10" name="Content Placeholder 2">
            <a:extLst>
              <a:ext uri="{FF2B5EF4-FFF2-40B4-BE49-F238E27FC236}">
                <a16:creationId xmlns:a16="http://schemas.microsoft.com/office/drawing/2014/main" id="{76365A6F-C67A-B245-974C-FF1FA25DE8D7}"/>
              </a:ext>
            </a:extLst>
          </p:cNvPr>
          <p:cNvSpPr>
            <a:spLocks noGrp="1"/>
          </p:cNvSpPr>
          <p:nvPr>
            <p:ph idx="15"/>
          </p:nvPr>
        </p:nvSpPr>
        <p:spPr>
          <a:xfrm>
            <a:off x="704089" y="364070"/>
            <a:ext cx="4013827" cy="5322290"/>
          </a:xfrm>
        </p:spPr>
        <p:txBody>
          <a:bodyPr lIns="0" tIns="0" rIns="0" bIns="0" anchor="ctr" anchorCtr="0">
            <a:noAutofit/>
          </a:bodyPr>
          <a:lstStyle>
            <a:lvl1pPr marL="0" indent="0">
              <a:lnSpc>
                <a:spcPct val="90000"/>
              </a:lnSpc>
              <a:spcBef>
                <a:spcPts val="1800"/>
              </a:spcBef>
              <a:buClr>
                <a:srgbClr val="510C76"/>
              </a:buClr>
              <a:buNone/>
              <a:defRPr sz="3800">
                <a:solidFill>
                  <a:schemeClr val="accent5"/>
                </a:solidFill>
              </a:defRPr>
            </a:lvl1pPr>
            <a:lvl2pPr marL="9525" indent="0">
              <a:lnSpc>
                <a:spcPct val="100000"/>
              </a:lnSpc>
              <a:spcBef>
                <a:spcPts val="600"/>
              </a:spcBef>
              <a:spcAft>
                <a:spcPts val="600"/>
              </a:spcAft>
              <a:buClr>
                <a:srgbClr val="510C76"/>
              </a:buClr>
              <a:buFont typeface="System Font Regular"/>
              <a:buNone/>
              <a:tabLst/>
              <a:defRPr sz="2000">
                <a:solidFill>
                  <a:schemeClr val="tx1"/>
                </a:solidFill>
              </a:defRPr>
            </a:lvl2pPr>
            <a:lvl3pPr marL="914400" indent="0">
              <a:buClr>
                <a:srgbClr val="510C76"/>
              </a:buClr>
              <a:buNone/>
              <a:defRPr sz="1600">
                <a:solidFill>
                  <a:schemeClr val="tx1"/>
                </a:solidFill>
              </a:defRPr>
            </a:lvl3pPr>
            <a:lvl4pPr marL="1371600" indent="0">
              <a:buClr>
                <a:srgbClr val="510C76"/>
              </a:buClr>
              <a:buNone/>
              <a:defRPr sz="1400">
                <a:solidFill>
                  <a:schemeClr val="tx1"/>
                </a:solidFill>
              </a:defRPr>
            </a:lvl4pPr>
            <a:lvl5pPr marL="1828800" indent="0">
              <a:buClr>
                <a:srgbClr val="510C76"/>
              </a:buClr>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
            <a:extLst>
              <a:ext uri="{FF2B5EF4-FFF2-40B4-BE49-F238E27FC236}">
                <a16:creationId xmlns:a16="http://schemas.microsoft.com/office/drawing/2014/main" id="{33074455-242D-254B-86BB-013B37872EBE}"/>
              </a:ext>
            </a:extLst>
          </p:cNvPr>
          <p:cNvSpPr>
            <a:spLocks noGrp="1"/>
          </p:cNvSpPr>
          <p:nvPr>
            <p:ph idx="17"/>
          </p:nvPr>
        </p:nvSpPr>
        <p:spPr>
          <a:xfrm>
            <a:off x="5583677" y="364071"/>
            <a:ext cx="5904232" cy="5501708"/>
          </a:xfrm>
        </p:spPr>
        <p:txBody>
          <a:bodyPr lIns="0" tIns="0" rIns="0" bIns="0">
            <a:normAutofit/>
          </a:bodyPr>
          <a:lstStyle>
            <a:lvl1pPr marL="0" indent="0">
              <a:lnSpc>
                <a:spcPct val="100000"/>
              </a:lnSpc>
              <a:spcBef>
                <a:spcPts val="1800"/>
              </a:spcBef>
              <a:buClr>
                <a:srgbClr val="510C76"/>
              </a:buClr>
              <a:buNone/>
              <a:defRPr sz="2000" b="0">
                <a:solidFill>
                  <a:schemeClr val="tx1"/>
                </a:solidFill>
              </a:defRPr>
            </a:lvl1pPr>
            <a:lvl2pPr marL="236537" indent="0">
              <a:lnSpc>
                <a:spcPct val="100000"/>
              </a:lnSpc>
              <a:spcBef>
                <a:spcPts val="600"/>
              </a:spcBef>
              <a:buClr>
                <a:srgbClr val="510C76"/>
              </a:buClr>
              <a:buFont typeface="System Font Regular"/>
              <a:buNone/>
              <a:tabLst/>
              <a:defRPr sz="1400" b="0">
                <a:solidFill>
                  <a:schemeClr val="tx1"/>
                </a:solidFill>
              </a:defRPr>
            </a:lvl2pPr>
            <a:lvl3pPr marL="914400" indent="0">
              <a:buClr>
                <a:srgbClr val="510C76"/>
              </a:buClr>
              <a:buNone/>
              <a:defRPr sz="1200" b="0">
                <a:solidFill>
                  <a:schemeClr val="tx1"/>
                </a:solidFill>
              </a:defRPr>
            </a:lvl3pPr>
            <a:lvl4pPr marL="1371600" indent="0">
              <a:buClr>
                <a:srgbClr val="510C76"/>
              </a:buClr>
              <a:buNone/>
              <a:defRPr sz="1100" b="0">
                <a:solidFill>
                  <a:schemeClr val="tx1"/>
                </a:solidFill>
              </a:defRPr>
            </a:lvl4pPr>
            <a:lvl5pPr marL="1828800" indent="0">
              <a:buClr>
                <a:srgbClr val="510C76"/>
              </a:buClr>
              <a:buNone/>
              <a:defRPr sz="1100" b="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646767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8" y="2460812"/>
            <a:ext cx="5391911" cy="3299908"/>
          </a:xfrm>
          <a:solidFill>
            <a:schemeClr val="accent5"/>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bg1"/>
                </a:solidFill>
              </a:defRPr>
            </a:lvl1pPr>
            <a:lvl2pPr marL="236538" indent="-228600">
              <a:lnSpc>
                <a:spcPct val="140000"/>
              </a:lnSpc>
              <a:spcBef>
                <a:spcPts val="600"/>
              </a:spcBef>
              <a:buClrTx/>
              <a:buFont typeface="Arial" panose="020B0604020202020204" pitchFamily="34" charset="0"/>
              <a:buChar char="•"/>
              <a:tabLst/>
              <a:defRPr sz="2800">
                <a:solidFill>
                  <a:schemeClr val="bg1"/>
                </a:solidFill>
              </a:defRPr>
            </a:lvl2pPr>
            <a:lvl3pPr marL="465138" indent="-228600">
              <a:lnSpc>
                <a:spcPct val="100000"/>
              </a:lnSpc>
              <a:spcBef>
                <a:spcPts val="600"/>
              </a:spcBef>
              <a:buClrTx/>
              <a:buFont typeface="System Font Regular"/>
              <a:buChar char="–"/>
              <a:tabLst/>
              <a:defRPr sz="24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5" name="Text Placeholder 4">
            <a:extLst>
              <a:ext uri="{FF2B5EF4-FFF2-40B4-BE49-F238E27FC236}">
                <a16:creationId xmlns:a16="http://schemas.microsoft.com/office/drawing/2014/main" id="{E63CEC0E-1B68-BBFA-75D8-B379CAB9AE30}"/>
              </a:ext>
            </a:extLst>
          </p:cNvPr>
          <p:cNvSpPr>
            <a:spLocks noGrp="1"/>
          </p:cNvSpPr>
          <p:nvPr>
            <p:ph type="body" sz="quarter" idx="15"/>
          </p:nvPr>
        </p:nvSpPr>
        <p:spPr>
          <a:xfrm>
            <a:off x="703329" y="1627094"/>
            <a:ext cx="10783822" cy="725581"/>
          </a:xfrm>
        </p:spPr>
        <p:txBody>
          <a:bodyPr lIns="0" tIns="0" rIns="0" b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2">
            <a:extLst>
              <a:ext uri="{FF2B5EF4-FFF2-40B4-BE49-F238E27FC236}">
                <a16:creationId xmlns:a16="http://schemas.microsoft.com/office/drawing/2014/main" id="{02B16481-2623-2F13-E623-8319F833F498}"/>
              </a:ext>
            </a:extLst>
          </p:cNvPr>
          <p:cNvSpPr>
            <a:spLocks noGrp="1"/>
          </p:cNvSpPr>
          <p:nvPr>
            <p:ph idx="16"/>
          </p:nvPr>
        </p:nvSpPr>
        <p:spPr>
          <a:xfrm>
            <a:off x="6095240" y="2460812"/>
            <a:ext cx="5391911" cy="3299908"/>
          </a:xfrm>
          <a:solidFill>
            <a:schemeClr val="accent5">
              <a:lumMod val="40000"/>
              <a:lumOff val="60000"/>
            </a:schemeClr>
          </a:solidFill>
        </p:spPr>
        <p:txBody>
          <a:bodyPr lIns="274320" tIns="274320" rIns="274320" bIns="274320" anchor="ctr" anchorCtr="0">
            <a:normAutofit/>
          </a:bodyPr>
          <a:lstStyle>
            <a:lvl1pPr marL="7938" indent="-7938">
              <a:lnSpc>
                <a:spcPct val="100000"/>
              </a:lnSpc>
              <a:spcBef>
                <a:spcPts val="1800"/>
              </a:spcBef>
              <a:buClrTx/>
              <a:buNone/>
              <a:tabLst/>
              <a:defRPr sz="2800" b="0">
                <a:solidFill>
                  <a:schemeClr val="tx1"/>
                </a:solidFill>
              </a:defRPr>
            </a:lvl1pPr>
            <a:lvl2pPr marL="236538" indent="-228600">
              <a:lnSpc>
                <a:spcPct val="140000"/>
              </a:lnSpc>
              <a:spcBef>
                <a:spcPts val="600"/>
              </a:spcBef>
              <a:buClrTx/>
              <a:buFont typeface="Arial" panose="020B0604020202020204" pitchFamily="34" charset="0"/>
              <a:buChar char="•"/>
              <a:tabLst/>
              <a:defRPr sz="2800">
                <a:solidFill>
                  <a:schemeClr val="tx1"/>
                </a:solidFill>
              </a:defRPr>
            </a:lvl2pPr>
            <a:lvl3pPr marL="465138" indent="-228600">
              <a:lnSpc>
                <a:spcPct val="100000"/>
              </a:lnSpc>
              <a:spcBef>
                <a:spcPts val="600"/>
              </a:spcBef>
              <a:buClrTx/>
              <a:buFont typeface="System Font Regular"/>
              <a:buChar char="–"/>
              <a:tabLst/>
              <a:defRPr sz="2400">
                <a:solidFill>
                  <a:schemeClr val="tx1"/>
                </a:solidFill>
              </a:defRPr>
            </a:lvl3pPr>
            <a:lvl4pPr>
              <a:buClrTx/>
              <a:defRPr sz="1800">
                <a:solidFill>
                  <a:schemeClr val="tx1"/>
                </a:solidFill>
              </a:defRPr>
            </a:lvl4pPr>
            <a:lvl5pPr>
              <a:buClrTx/>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7961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9" y="292608"/>
            <a:ext cx="5137912"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5137911"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46075">
              <a:lnSpc>
                <a:spcPct val="140000"/>
              </a:lnSpc>
              <a:spcBef>
                <a:spcPts val="600"/>
              </a:spcBef>
              <a:buClr>
                <a:schemeClr val="accent4"/>
              </a:buClr>
              <a:buFont typeface="Wingdings" pitchFamily="2" charset="2"/>
              <a:buChar char="ü"/>
              <a:tabLst/>
              <a:defRPr sz="2400">
                <a:solidFill>
                  <a:schemeClr val="tx1"/>
                </a:solidFill>
              </a:defRPr>
            </a:lvl2pPr>
            <a:lvl3pPr marL="465138" indent="-2286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7" name="Content Placeholder 2">
            <a:extLst>
              <a:ext uri="{FF2B5EF4-FFF2-40B4-BE49-F238E27FC236}">
                <a16:creationId xmlns:a16="http://schemas.microsoft.com/office/drawing/2014/main" id="{F6979916-07E1-6844-B41A-497E88FD9BBD}"/>
              </a:ext>
            </a:extLst>
          </p:cNvPr>
          <p:cNvSpPr>
            <a:spLocks noGrp="1"/>
          </p:cNvSpPr>
          <p:nvPr>
            <p:ph idx="13"/>
          </p:nvPr>
        </p:nvSpPr>
        <p:spPr>
          <a:xfrm>
            <a:off x="6166106" y="292608"/>
            <a:ext cx="5321807" cy="6216632"/>
          </a:xfrm>
          <a:noFill/>
        </p:spPr>
        <p:txBody>
          <a:bodyPr lIns="274320" tIns="274320" rIns="274320" bIns="182880" anchor="t" anchorCtr="0">
            <a:normAutofit/>
          </a:bodyPr>
          <a:lstStyle>
            <a:lvl1pPr marL="0" indent="0">
              <a:lnSpc>
                <a:spcPct val="100000"/>
              </a:lnSpc>
              <a:spcBef>
                <a:spcPts val="600"/>
              </a:spcBef>
              <a:buClr>
                <a:schemeClr val="bg1"/>
              </a:buClr>
              <a:buFont typeface="System Font Regular"/>
              <a:buNone/>
              <a:defRPr sz="1800" b="0">
                <a:solidFill>
                  <a:schemeClr val="accent4"/>
                </a:solidFill>
              </a:defRPr>
            </a:lvl1pPr>
            <a:lvl2pPr marL="236538" indent="-228600">
              <a:lnSpc>
                <a:spcPct val="140000"/>
              </a:lnSpc>
              <a:spcBef>
                <a:spcPts val="600"/>
              </a:spcBef>
              <a:buClr>
                <a:schemeClr val="bg1"/>
              </a:buClr>
              <a:buFont typeface="System Font Regular"/>
              <a:buChar char="–"/>
              <a:tabLst/>
              <a:defRPr sz="1800">
                <a:solidFill>
                  <a:schemeClr val="accent4"/>
                </a:solidFill>
              </a:defRPr>
            </a:lvl2pPr>
            <a:lvl3pPr marL="465138" indent="-228600">
              <a:lnSpc>
                <a:spcPct val="100000"/>
              </a:lnSpc>
              <a:spcBef>
                <a:spcPts val="600"/>
              </a:spcBef>
              <a:buClr>
                <a:schemeClr val="bg1"/>
              </a:buClr>
              <a:buFont typeface="System Font Regular"/>
              <a:buChar char="–"/>
              <a:tabLst/>
              <a:defRPr sz="2000">
                <a:solidFill>
                  <a:schemeClr val="accent4"/>
                </a:solidFill>
              </a:defRPr>
            </a:lvl3pPr>
            <a:lvl4pPr>
              <a:buClr>
                <a:schemeClr val="bg1"/>
              </a:buClr>
              <a:defRPr sz="1600">
                <a:solidFill>
                  <a:schemeClr val="accent4"/>
                </a:solidFill>
              </a:defRPr>
            </a:lvl4pPr>
            <a:lvl5pPr>
              <a:buClr>
                <a:schemeClr val="bg1"/>
              </a:buCl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5" y="6106904"/>
            <a:ext cx="4460125"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487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alpha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1EC4-8049-3249-BA31-6E75D6C726A7}"/>
              </a:ext>
            </a:extLst>
          </p:cNvPr>
          <p:cNvSpPr>
            <a:spLocks noGrp="1"/>
          </p:cNvSpPr>
          <p:nvPr>
            <p:ph type="ctrTitle"/>
          </p:nvPr>
        </p:nvSpPr>
        <p:spPr>
          <a:xfrm>
            <a:off x="704089" y="1146362"/>
            <a:ext cx="6068852" cy="2614132"/>
          </a:xfrm>
        </p:spPr>
        <p:txBody>
          <a:bodyPr anchor="b">
            <a:noAutofit/>
          </a:bodyPr>
          <a:lstStyle>
            <a:lvl1pPr algn="l">
              <a:defRPr sz="6000" b="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06C8E2E-7845-E046-B324-0E971BC12071}"/>
              </a:ext>
            </a:extLst>
          </p:cNvPr>
          <p:cNvSpPr>
            <a:spLocks noGrp="1"/>
          </p:cNvSpPr>
          <p:nvPr>
            <p:ph type="subTitle" idx="1"/>
          </p:nvPr>
        </p:nvSpPr>
        <p:spPr>
          <a:xfrm>
            <a:off x="701041" y="3854473"/>
            <a:ext cx="6068852" cy="1198302"/>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83B4D0-F35A-CB4C-85E1-99C44E61CFC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4278255-1F91-0F42-9D2A-C303DCB7D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2FCA8-394D-B24B-A662-AA66CD7DAE7C}"/>
              </a:ext>
            </a:extLst>
          </p:cNvPr>
          <p:cNvSpPr>
            <a:spLocks noGrp="1"/>
          </p:cNvSpPr>
          <p:nvPr>
            <p:ph type="sldNum" sz="quarter" idx="12"/>
          </p:nvPr>
        </p:nvSpPr>
        <p:spPr/>
        <p:txBody>
          <a:bodyPr/>
          <a:lstStyle/>
          <a:p>
            <a:fld id="{C4B37875-7933-F345-AE65-E0AB5E984F8B}" type="slidenum">
              <a:rPr lang="en-US" smtClean="0"/>
              <a:t>‹#›</a:t>
            </a:fld>
            <a:endParaRPr lang="en-US"/>
          </a:p>
        </p:txBody>
      </p:sp>
      <p:pic>
        <p:nvPicPr>
          <p:cNvPr id="15" name="Graphic 14">
            <a:extLst>
              <a:ext uri="{FF2B5EF4-FFF2-40B4-BE49-F238E27FC236}">
                <a16:creationId xmlns:a16="http://schemas.microsoft.com/office/drawing/2014/main" id="{9435F625-BA6A-CF47-B29E-D53FD63C4A6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91417" y="5377169"/>
            <a:ext cx="3033561" cy="842655"/>
          </a:xfrm>
          <a:prstGeom prst="rect">
            <a:avLst/>
          </a:prstGeom>
        </p:spPr>
      </p:pic>
      <p:sp>
        <p:nvSpPr>
          <p:cNvPr id="8" name="Picture Placeholder 7">
            <a:extLst>
              <a:ext uri="{FF2B5EF4-FFF2-40B4-BE49-F238E27FC236}">
                <a16:creationId xmlns:a16="http://schemas.microsoft.com/office/drawing/2014/main" id="{CE05A78A-53E3-DF4E-9499-C12392A2C027}"/>
              </a:ext>
            </a:extLst>
          </p:cNvPr>
          <p:cNvSpPr>
            <a:spLocks noGrp="1"/>
          </p:cNvSpPr>
          <p:nvPr>
            <p:ph type="pic" sz="quarter" idx="13"/>
          </p:nvPr>
        </p:nvSpPr>
        <p:spPr>
          <a:xfrm>
            <a:off x="7378995" y="0"/>
            <a:ext cx="4813005" cy="6858000"/>
          </a:xfrm>
          <a:solidFill>
            <a:schemeClr val="tx1">
              <a:lumMod val="50000"/>
              <a:lumOff val="50000"/>
            </a:schemeClr>
          </a:solidFill>
        </p:spPr>
        <p:txBody>
          <a:bodyPr anchor="ctr" anchorCtr="0">
            <a:normAutofit/>
          </a:bodyPr>
          <a:lstStyle>
            <a:lvl1pPr marL="0" indent="0" algn="ctr">
              <a:buNone/>
              <a:defRPr sz="1800">
                <a:solidFill>
                  <a:schemeClr val="bg1"/>
                </a:solidFill>
              </a:defRPr>
            </a:lvl1pPr>
          </a:lstStyle>
          <a:p>
            <a:endParaRPr lang="en-US"/>
          </a:p>
        </p:txBody>
      </p:sp>
    </p:spTree>
    <p:extLst>
      <p:ext uri="{BB962C8B-B14F-4D97-AF65-F5344CB8AC3E}">
        <p14:creationId xmlns:p14="http://schemas.microsoft.com/office/powerpoint/2010/main" val="16066152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accent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chor="t" anchorCtr="0">
            <a:normAutofit/>
          </a:bodyPr>
          <a:lstStyle>
            <a:lvl1pPr marL="0" indent="0">
              <a:lnSpc>
                <a:spcPct val="110000"/>
              </a:lnSpc>
              <a:spcBef>
                <a:spcPts val="1800"/>
              </a:spcBef>
              <a:buClr>
                <a:schemeClr val="accent4"/>
              </a:buClr>
              <a:buFont typeface="Wingdings" pitchFamily="2" charset="2"/>
              <a:buNone/>
              <a:tabLst/>
              <a:defRPr sz="2400" b="0">
                <a:solidFill>
                  <a:schemeClr val="accent4"/>
                </a:solidFill>
              </a:defRPr>
            </a:lvl1pPr>
            <a:lvl2pPr marL="346075" indent="-333375">
              <a:lnSpc>
                <a:spcPct val="110000"/>
              </a:lnSpc>
              <a:spcBef>
                <a:spcPts val="1800"/>
              </a:spcBef>
              <a:buClr>
                <a:schemeClr val="accent4"/>
              </a:buClr>
              <a:buFont typeface="Wingdings" pitchFamily="2" charset="2"/>
              <a:buChar char="ü"/>
              <a:tabLst/>
              <a:defRPr sz="2400">
                <a:solidFill>
                  <a:schemeClr val="tx1"/>
                </a:solidFill>
              </a:defRPr>
            </a:lvl2pPr>
            <a:lvl3pPr marL="622300" indent="-342900">
              <a:lnSpc>
                <a:spcPct val="100000"/>
              </a:lnSpc>
              <a:spcBef>
                <a:spcPts val="600"/>
              </a:spcBef>
              <a:buClr>
                <a:schemeClr val="accent4"/>
              </a:buClr>
              <a:buFont typeface="System Font Regular"/>
              <a:buChar char="–"/>
              <a:tabLst/>
              <a:defRPr sz="2400">
                <a:solidFill>
                  <a:schemeClr val="tx1"/>
                </a:solidFill>
              </a:defRPr>
            </a:lvl3pPr>
            <a:lvl4pPr>
              <a:buClr>
                <a:schemeClr val="accent4"/>
              </a:buClr>
              <a:defRPr sz="2400">
                <a:solidFill>
                  <a:schemeClr val="tx1"/>
                </a:solidFill>
              </a:defRPr>
            </a:lvl4pPr>
            <a:lvl5pPr>
              <a:buClr>
                <a:schemeClr val="accent4"/>
              </a:buCl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789767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631949"/>
            <a:ext cx="10783822" cy="365125"/>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p:nvPr>
        </p:nvSpPr>
        <p:spPr>
          <a:xfrm>
            <a:off x="704089" y="2103509"/>
            <a:ext cx="10783822" cy="3636891"/>
          </a:xfrm>
        </p:spPr>
        <p:txBody>
          <a:bodyPr lIns="0" tIns="0" rIns="0" bIns="0" anchor="t" anchorCtr="0">
            <a:normAutofit/>
          </a:bodyPr>
          <a:lstStyle>
            <a:lvl1pPr marL="0" indent="0">
              <a:lnSpc>
                <a:spcPct val="110000"/>
              </a:lnSpc>
              <a:spcBef>
                <a:spcPts val="1800"/>
              </a:spcBef>
              <a:buClr>
                <a:srgbClr val="510C76"/>
              </a:buClr>
              <a:buFont typeface="Wingdings" pitchFamily="2" charset="2"/>
              <a:buNone/>
              <a:tabLst/>
              <a:defRPr sz="1800" b="0">
                <a:solidFill>
                  <a:schemeClr val="tx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54594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3600">
                <a:solidFill>
                  <a:schemeClr val="tx2"/>
                </a:solidFill>
              </a:defRPr>
            </a:lvl1pPr>
          </a:lstStyle>
          <a:p>
            <a:r>
              <a:rPr lang="en-US"/>
              <a:t>Click to edit Master title style</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0" name="Text Placeholder 4">
            <a:extLst>
              <a:ext uri="{FF2B5EF4-FFF2-40B4-BE49-F238E27FC236}">
                <a16:creationId xmlns:a16="http://schemas.microsoft.com/office/drawing/2014/main" id="{53F377A1-D966-D541-8A66-434EC2E2388E}"/>
              </a:ext>
            </a:extLst>
          </p:cNvPr>
          <p:cNvSpPr>
            <a:spLocks noGrp="1"/>
          </p:cNvSpPr>
          <p:nvPr>
            <p:ph type="body" sz="quarter" idx="14"/>
          </p:nvPr>
        </p:nvSpPr>
        <p:spPr>
          <a:xfrm>
            <a:off x="1381876" y="6125192"/>
            <a:ext cx="9688646"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22EAE7F7-5241-1F42-9A17-AE8091C4FDC2}"/>
              </a:ext>
            </a:extLst>
          </p:cNvPr>
          <p:cNvSpPr>
            <a:spLocks noGrp="1"/>
          </p:cNvSpPr>
          <p:nvPr>
            <p:ph idx="15" hasCustomPrompt="1"/>
          </p:nvPr>
        </p:nvSpPr>
        <p:spPr>
          <a:xfrm>
            <a:off x="704088" y="1631949"/>
            <a:ext cx="5276088" cy="4210051"/>
          </a:xfrm>
          <a:solidFill>
            <a:schemeClr val="tx2"/>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3" name="Content Placeholder 2">
            <a:extLst>
              <a:ext uri="{FF2B5EF4-FFF2-40B4-BE49-F238E27FC236}">
                <a16:creationId xmlns:a16="http://schemas.microsoft.com/office/drawing/2014/main" id="{A136EE2F-D386-CC44-8E68-6F3CBC4814B6}"/>
              </a:ext>
            </a:extLst>
          </p:cNvPr>
          <p:cNvSpPr>
            <a:spLocks noGrp="1"/>
          </p:cNvSpPr>
          <p:nvPr>
            <p:ph idx="16" hasCustomPrompt="1"/>
          </p:nvPr>
        </p:nvSpPr>
        <p:spPr>
          <a:xfrm>
            <a:off x="6211826" y="3830557"/>
            <a:ext cx="5276088" cy="2011443"/>
          </a:xfrm>
          <a:solidFill>
            <a:schemeClr val="tx2">
              <a:lumMod val="60000"/>
              <a:lumOff val="40000"/>
            </a:schemeClr>
          </a:solidFill>
        </p:spPr>
        <p:txBody>
          <a:bodyPr lIns="0" tIns="0" rIns="0" bIns="0" anchor="ctr" anchorCtr="0">
            <a:normAutofit/>
          </a:bodyPr>
          <a:lstStyle>
            <a:lvl1pPr marL="0" indent="0" algn="l">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
        <p:nvSpPr>
          <p:cNvPr id="17" name="Content Placeholder 2">
            <a:extLst>
              <a:ext uri="{FF2B5EF4-FFF2-40B4-BE49-F238E27FC236}">
                <a16:creationId xmlns:a16="http://schemas.microsoft.com/office/drawing/2014/main" id="{34EF48F3-82BE-9845-A752-1C63697D411E}"/>
              </a:ext>
            </a:extLst>
          </p:cNvPr>
          <p:cNvSpPr>
            <a:spLocks noGrp="1"/>
          </p:cNvSpPr>
          <p:nvPr>
            <p:ph idx="17" hasCustomPrompt="1"/>
          </p:nvPr>
        </p:nvSpPr>
        <p:spPr>
          <a:xfrm>
            <a:off x="6211826" y="1631949"/>
            <a:ext cx="5276088" cy="2011443"/>
          </a:xfrm>
          <a:solidFill>
            <a:schemeClr val="tx2">
              <a:lumMod val="75000"/>
            </a:schemeClr>
          </a:solidFill>
        </p:spPr>
        <p:txBody>
          <a:bodyPr lIns="0" tIns="0" rIns="0" bIns="0" anchor="ctr" anchorCtr="0">
            <a:normAutofit/>
          </a:bodyPr>
          <a:lstStyle>
            <a:lvl1pPr marL="0" indent="0" algn="ctr">
              <a:lnSpc>
                <a:spcPct val="110000"/>
              </a:lnSpc>
              <a:spcBef>
                <a:spcPts val="1800"/>
              </a:spcBef>
              <a:buClr>
                <a:srgbClr val="510C76"/>
              </a:buClr>
              <a:buFont typeface="Wingdings" pitchFamily="2" charset="2"/>
              <a:buNone/>
              <a:tabLst/>
              <a:defRPr sz="1800" b="0">
                <a:solidFill>
                  <a:schemeClr val="bg1"/>
                </a:solidFill>
              </a:defRPr>
            </a:lvl1pPr>
            <a:lvl2pPr marL="7938" indent="0">
              <a:lnSpc>
                <a:spcPct val="140000"/>
              </a:lnSpc>
              <a:spcBef>
                <a:spcPts val="600"/>
              </a:spcBef>
              <a:buClr>
                <a:srgbClr val="510C76"/>
              </a:buClr>
              <a:buFont typeface="Arial" panose="020B0604020202020204" pitchFamily="34" charset="0"/>
              <a:buNone/>
              <a:tabLst/>
              <a:defRPr sz="1800">
                <a:solidFill>
                  <a:schemeClr val="tx1"/>
                </a:solidFill>
              </a:defRPr>
            </a:lvl2pPr>
            <a:lvl3pPr marL="465138" indent="-228600">
              <a:lnSpc>
                <a:spcPct val="100000"/>
              </a:lnSpc>
              <a:spcBef>
                <a:spcPts val="600"/>
              </a:spcBef>
              <a:buClr>
                <a:srgbClr val="510C76"/>
              </a:buClr>
              <a:buFont typeface="System Font Regular"/>
              <a:buChar char="–"/>
              <a:tabLst/>
              <a:defRPr sz="2400">
                <a:solidFill>
                  <a:schemeClr val="tx1"/>
                </a:solidFill>
              </a:defRPr>
            </a:lvl3pPr>
            <a:lvl4pPr>
              <a:buClr>
                <a:srgbClr val="510C76"/>
              </a:buClr>
              <a:defRPr sz="1800">
                <a:solidFill>
                  <a:schemeClr val="tx1"/>
                </a:solidFill>
              </a:defRPr>
            </a:lvl4pPr>
            <a:lvl5pPr>
              <a:buClr>
                <a:srgbClr val="510C76"/>
              </a:buClr>
              <a:defRPr sz="1800">
                <a:solidFill>
                  <a:schemeClr val="tx1"/>
                </a:solidFill>
              </a:defRPr>
            </a:lvl5pPr>
          </a:lstStyle>
          <a:p>
            <a:pPr algn="ctr"/>
            <a:r>
              <a:rPr lang="en-US">
                <a:latin typeface="Avenir Book" panose="02000503020000020003" pitchFamily="2" charset="0"/>
              </a:rPr>
              <a:t>Placeholder for data/findings/evidence</a:t>
            </a:r>
          </a:p>
        </p:txBody>
      </p:sp>
    </p:spTree>
    <p:extLst>
      <p:ext uri="{BB962C8B-B14F-4D97-AF65-F5344CB8AC3E}">
        <p14:creationId xmlns:p14="http://schemas.microsoft.com/office/powerpoint/2010/main" val="740611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rgbClr val="510C76"/>
              </a:buClr>
              <a:defRPr sz="1400">
                <a:solidFill>
                  <a:schemeClr val="tx1"/>
                </a:solidFill>
              </a:defRPr>
            </a:lvl1pPr>
            <a:lvl2pPr marL="520700" indent="-284163">
              <a:lnSpc>
                <a:spcPct val="100000"/>
              </a:lnSpc>
              <a:spcBef>
                <a:spcPts val="600"/>
              </a:spcBef>
              <a:buClr>
                <a:srgbClr val="510C76"/>
              </a:buClr>
              <a:buFont typeface="System Font Regular"/>
              <a:buChar char="–"/>
              <a:tabLst/>
              <a:defRPr sz="1200">
                <a:solidFill>
                  <a:schemeClr val="tx1"/>
                </a:solidFill>
              </a:defRPr>
            </a:lvl2pPr>
            <a:lvl3pPr>
              <a:buClr>
                <a:srgbClr val="510C76"/>
              </a:buClr>
              <a:defRPr sz="1100">
                <a:solidFill>
                  <a:schemeClr val="tx1"/>
                </a:solidFill>
              </a:defRPr>
            </a:lvl3pPr>
            <a:lvl4pPr>
              <a:buClr>
                <a:srgbClr val="510C76"/>
              </a:buClr>
              <a:defRPr sz="1050">
                <a:solidFill>
                  <a:schemeClr val="tx1"/>
                </a:solidFill>
              </a:defRPr>
            </a:lvl4pPr>
            <a:lvl5pPr>
              <a:buClr>
                <a:srgbClr val="510C76"/>
              </a:buCl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693663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37095DF-C431-7D4D-87E7-860FBEC5865A}"/>
              </a:ext>
            </a:extLst>
          </p:cNvPr>
          <p:cNvSpPr>
            <a:spLocks noGrp="1"/>
          </p:cNvSpPr>
          <p:nvPr>
            <p:ph type="sldNum" sz="quarter" idx="12"/>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5">
            <a:extLst>
              <a:ext uri="{FF2B5EF4-FFF2-40B4-BE49-F238E27FC236}">
                <a16:creationId xmlns:a16="http://schemas.microsoft.com/office/drawing/2014/main" id="{663A7546-15E5-DF48-B998-8A51E311E09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13" name="Content Placeholder 2">
            <a:extLst>
              <a:ext uri="{FF2B5EF4-FFF2-40B4-BE49-F238E27FC236}">
                <a16:creationId xmlns:a16="http://schemas.microsoft.com/office/drawing/2014/main" id="{9AE0BAE0-EB47-CA49-BFA6-DB94EE8B3C7F}"/>
              </a:ext>
            </a:extLst>
          </p:cNvPr>
          <p:cNvSpPr>
            <a:spLocks noGrp="1"/>
          </p:cNvSpPr>
          <p:nvPr>
            <p:ph idx="13"/>
          </p:nvPr>
        </p:nvSpPr>
        <p:spPr>
          <a:xfrm>
            <a:off x="6184394" y="1892300"/>
            <a:ext cx="5303519" cy="3868420"/>
          </a:xfrm>
        </p:spPr>
        <p:txBody>
          <a:bodyPr lIns="0" tIns="0" rIns="0" bIns="0">
            <a:normAutofit/>
          </a:bodyPr>
          <a:lstStyle>
            <a:lvl1pPr>
              <a:lnSpc>
                <a:spcPct val="100000"/>
              </a:lnSpc>
              <a:spcBef>
                <a:spcPts val="1800"/>
              </a:spcBef>
              <a:buClr>
                <a:schemeClr val="accent2"/>
              </a:buClr>
              <a:defRPr sz="2400">
                <a:solidFill>
                  <a:schemeClr val="tx1"/>
                </a:solidFill>
              </a:defRPr>
            </a:lvl1pPr>
            <a:lvl2pPr marL="520700" indent="-284163">
              <a:lnSpc>
                <a:spcPct val="100000"/>
              </a:lnSpc>
              <a:spcBef>
                <a:spcPts val="600"/>
              </a:spcBef>
              <a:buClr>
                <a:schemeClr val="accent2"/>
              </a:buClr>
              <a:buFont typeface="System Font Regular"/>
              <a:buChar char="–"/>
              <a:tabLst/>
              <a:defRPr sz="2400">
                <a:solidFill>
                  <a:schemeClr val="tx1"/>
                </a:solidFill>
              </a:defRPr>
            </a:lvl2pPr>
            <a:lvl3pPr>
              <a:buClr>
                <a:schemeClr val="accent2"/>
              </a:buClr>
              <a:defRPr sz="2000">
                <a:solidFill>
                  <a:schemeClr val="tx1"/>
                </a:solidFill>
              </a:defRPr>
            </a:lvl3pPr>
            <a:lvl4pPr>
              <a:buClr>
                <a:schemeClr val="accent2"/>
              </a:buClr>
              <a:defRPr sz="1800">
                <a:solidFill>
                  <a:schemeClr val="tx1"/>
                </a:solidFill>
              </a:defRPr>
            </a:lvl4pPr>
            <a:lvl5pPr>
              <a:buClr>
                <a:schemeClr val="accent2"/>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4">
            <a:extLst>
              <a:ext uri="{FF2B5EF4-FFF2-40B4-BE49-F238E27FC236}">
                <a16:creationId xmlns:a16="http://schemas.microsoft.com/office/drawing/2014/main" id="{073914E1-5257-AE4C-83D4-CAC532372DFE}"/>
              </a:ext>
            </a:extLst>
          </p:cNvPr>
          <p:cNvSpPr>
            <a:spLocks noGrp="1"/>
          </p:cNvSpPr>
          <p:nvPr>
            <p:ph type="body" sz="quarter" idx="14"/>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43734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021863"/>
            <a:ext cx="12192000" cy="3836137"/>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1453919"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1800472" y="193581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5050647"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8300821" y="1973293"/>
            <a:ext cx="2090707" cy="2090707"/>
          </a:xfrm>
          <a:prstGeom prst="ellipse">
            <a:avLst/>
          </a:prstGeom>
          <a:solidFill>
            <a:schemeClr val="accent5"/>
          </a:solidFill>
        </p:spPr>
        <p:txBody>
          <a:bodyPr anchor="ctr" anchorCtr="0">
            <a:normAutofit/>
          </a:bodyPr>
          <a:lstStyle>
            <a:lvl1pPr marL="7938" indent="-7938" algn="ctr">
              <a:buNone/>
              <a:tabLst/>
              <a:defRPr sz="1600">
                <a:solidFill>
                  <a:schemeClr val="bg1"/>
                </a:solidFill>
              </a:defRPr>
            </a:lvl1pPr>
          </a:lstStyle>
          <a:p>
            <a:r>
              <a:rPr lang="en-US"/>
              <a:t>Icon/Image</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700825"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7954268" y="4305300"/>
            <a:ext cx="2787082" cy="1338799"/>
          </a:xfrm>
        </p:spPr>
        <p:txBody>
          <a:bodyPr lIns="0" tIns="0" rIns="0" bIns="0">
            <a:noAutofit/>
          </a:bodyPr>
          <a:lstStyle>
            <a:lvl1pPr marL="350838" indent="-342900">
              <a:lnSpc>
                <a:spcPct val="100000"/>
              </a:lnSpc>
              <a:spcAft>
                <a:spcPts val="800"/>
              </a:spcAft>
              <a:buClr>
                <a:schemeClr val="accent5"/>
              </a:buClr>
              <a:buFont typeface="Wingdings" pitchFamily="2" charset="2"/>
              <a:buChar char="ü"/>
              <a:tabLst/>
              <a:defRPr sz="2000" b="1" i="0">
                <a:latin typeface="Avenir Black" panose="02000503020000020003" pitchFamily="2" charset="0"/>
              </a:defRPr>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5" y="6125192"/>
            <a:ext cx="9665065" cy="36576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0CC07BE4-6D92-9744-B5B3-DA7392B1FA9E}"/>
              </a:ext>
            </a:extLst>
          </p:cNvPr>
          <p:cNvSpPr>
            <a:spLocks noGrp="1"/>
          </p:cNvSpPr>
          <p:nvPr>
            <p:ph type="title"/>
          </p:nvPr>
        </p:nvSpPr>
        <p:spPr>
          <a:xfrm>
            <a:off x="704088" y="292608"/>
            <a:ext cx="10783823" cy="1232906"/>
          </a:xfrm>
        </p:spPr>
        <p:txBody>
          <a:bodyPr lIns="0" tIns="0" rIns="0" bIns="0" anchor="b" anchorCtr="0">
            <a:normAutofit/>
          </a:bodyPr>
          <a:lstStyle>
            <a:lvl1pPr algn="ctr">
              <a:defRPr sz="4000">
                <a:solidFill>
                  <a:schemeClr val="accent5"/>
                </a:solidFill>
              </a:defRPr>
            </a:lvl1pPr>
          </a:lstStyle>
          <a:p>
            <a:r>
              <a:rPr lang="en-US"/>
              <a:t>Click to edit Master title style</a:t>
            </a:r>
          </a:p>
        </p:txBody>
      </p:sp>
    </p:spTree>
    <p:extLst>
      <p:ext uri="{BB962C8B-B14F-4D97-AF65-F5344CB8AC3E}">
        <p14:creationId xmlns:p14="http://schemas.microsoft.com/office/powerpoint/2010/main" val="2309389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916820"/>
            <a:ext cx="12192000" cy="3941180"/>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hasCustomPrompt="1"/>
          </p:nvPr>
        </p:nvSpPr>
        <p:spPr>
          <a:xfrm>
            <a:off x="4048167" y="907656"/>
            <a:ext cx="1734457" cy="1734457"/>
          </a:xfrm>
          <a:prstGeom prst="ellipse">
            <a:avLst/>
          </a:prstGeom>
          <a:solidFill>
            <a:schemeClr val="accent1"/>
          </a:solidFill>
        </p:spPr>
        <p:txBody>
          <a:bodyPr anchor="ctr" anchorCtr="0">
            <a:normAutofit/>
          </a:bodyPr>
          <a:lstStyle>
            <a:lvl1pPr marL="7938" indent="-7938" algn="ctr">
              <a:buNone/>
              <a:tabLst/>
              <a:defRPr sz="1600">
                <a:solidFill>
                  <a:schemeClr val="bg1"/>
                </a:solidFill>
              </a:defRPr>
            </a:lvl1pPr>
          </a:lstStyle>
          <a:p>
            <a:r>
              <a:rPr lang="en-US"/>
              <a:t>Icon</a:t>
            </a:r>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8" name="Picture Placeholder 11">
            <a:extLst>
              <a:ext uri="{FF2B5EF4-FFF2-40B4-BE49-F238E27FC236}">
                <a16:creationId xmlns:a16="http://schemas.microsoft.com/office/drawing/2014/main" id="{48D2515C-135F-374B-AEB5-320CA557D3BB}"/>
              </a:ext>
            </a:extLst>
          </p:cNvPr>
          <p:cNvSpPr>
            <a:spLocks noGrp="1"/>
          </p:cNvSpPr>
          <p:nvPr>
            <p:ph type="pic" sz="quarter" idx="12" hasCustomPrompt="1"/>
          </p:nvPr>
        </p:nvSpPr>
        <p:spPr>
          <a:xfrm>
            <a:off x="6615389" y="945136"/>
            <a:ext cx="1734457" cy="1734457"/>
          </a:xfrm>
          <a:prstGeom prst="ellipse">
            <a:avLst/>
          </a:prstGeom>
          <a:solidFill>
            <a:schemeClr val="tx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9" name="Picture Placeholder 11">
            <a:extLst>
              <a:ext uri="{FF2B5EF4-FFF2-40B4-BE49-F238E27FC236}">
                <a16:creationId xmlns:a16="http://schemas.microsoft.com/office/drawing/2014/main" id="{D0079E99-F9C8-E04C-9F71-91E15F513078}"/>
              </a:ext>
            </a:extLst>
          </p:cNvPr>
          <p:cNvSpPr>
            <a:spLocks noGrp="1"/>
          </p:cNvSpPr>
          <p:nvPr>
            <p:ph type="pic" sz="quarter" idx="13" hasCustomPrompt="1"/>
          </p:nvPr>
        </p:nvSpPr>
        <p:spPr>
          <a:xfrm>
            <a:off x="9252156" y="945136"/>
            <a:ext cx="1734457" cy="1734457"/>
          </a:xfrm>
          <a:prstGeom prst="ellipse">
            <a:avLst/>
          </a:prstGeom>
          <a:solidFill>
            <a:schemeClr val="accent2"/>
          </a:solidFill>
        </p:spPr>
        <p:txBody>
          <a:bodyPr anchor="ctr" anchorCtr="0">
            <a:normAutofit/>
          </a:bodyPr>
          <a:lstStyle>
            <a:lvl1pPr marL="7938" indent="-7938" algn="ctr">
              <a:buNone/>
              <a:tabLst/>
              <a:defRPr sz="1600">
                <a:solidFill>
                  <a:schemeClr val="bg1"/>
                </a:solidFill>
              </a:defRPr>
            </a:lvl1pPr>
          </a:lstStyle>
          <a:p>
            <a:r>
              <a:rPr lang="en-US"/>
              <a:t>Icon</a:t>
            </a:r>
          </a:p>
        </p:txBody>
      </p:sp>
      <p:sp>
        <p:nvSpPr>
          <p:cNvPr id="15" name="Text Placeholder 9">
            <a:extLst>
              <a:ext uri="{FF2B5EF4-FFF2-40B4-BE49-F238E27FC236}">
                <a16:creationId xmlns:a16="http://schemas.microsoft.com/office/drawing/2014/main" id="{BE8841CE-0AD5-3E49-8DE5-98209BB5D16A}"/>
              </a:ext>
            </a:extLst>
          </p:cNvPr>
          <p:cNvSpPr>
            <a:spLocks noGrp="1"/>
          </p:cNvSpPr>
          <p:nvPr>
            <p:ph type="body" sz="quarter" idx="16"/>
          </p:nvPr>
        </p:nvSpPr>
        <p:spPr>
          <a:xfrm>
            <a:off x="4048167" y="3089861"/>
            <a:ext cx="2240280" cy="2673609"/>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7" name="Text Placeholder 9">
            <a:extLst>
              <a:ext uri="{FF2B5EF4-FFF2-40B4-BE49-F238E27FC236}">
                <a16:creationId xmlns:a16="http://schemas.microsoft.com/office/drawing/2014/main" id="{623818C8-0C9F-9242-8822-5894751FA083}"/>
              </a:ext>
            </a:extLst>
          </p:cNvPr>
          <p:cNvSpPr>
            <a:spLocks noGrp="1"/>
          </p:cNvSpPr>
          <p:nvPr>
            <p:ph type="body" sz="quarter" idx="17"/>
          </p:nvPr>
        </p:nvSpPr>
        <p:spPr>
          <a:xfrm>
            <a:off x="6684935"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18" name="Text Placeholder 9">
            <a:extLst>
              <a:ext uri="{FF2B5EF4-FFF2-40B4-BE49-F238E27FC236}">
                <a16:creationId xmlns:a16="http://schemas.microsoft.com/office/drawing/2014/main" id="{0C6BA1CD-BA39-C640-8CE8-DBBA582D563B}"/>
              </a:ext>
            </a:extLst>
          </p:cNvPr>
          <p:cNvSpPr>
            <a:spLocks noGrp="1"/>
          </p:cNvSpPr>
          <p:nvPr>
            <p:ph type="body" sz="quarter" idx="18"/>
          </p:nvPr>
        </p:nvSpPr>
        <p:spPr>
          <a:xfrm>
            <a:off x="9252157" y="3089861"/>
            <a:ext cx="2240280" cy="2670048"/>
          </a:xfrm>
        </p:spPr>
        <p:txBody>
          <a:bodyPr lIns="0" tIns="0" rIns="0" bIns="0">
            <a:noAutofit/>
          </a:bodyPr>
          <a:lstStyle>
            <a:lvl1pPr marL="7938" indent="0">
              <a:lnSpc>
                <a:spcPct val="100000"/>
              </a:lnSpc>
              <a:spcAft>
                <a:spcPts val="800"/>
              </a:spcAft>
              <a:buNone/>
              <a:tabLst/>
              <a:defRPr sz="17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p:txBody>
      </p:sp>
      <p:sp>
        <p:nvSpPr>
          <p:cNvPr id="20" name="Slide Number Placeholder 5">
            <a:extLst>
              <a:ext uri="{FF2B5EF4-FFF2-40B4-BE49-F238E27FC236}">
                <a16:creationId xmlns:a16="http://schemas.microsoft.com/office/drawing/2014/main" id="{AD5DB4EC-B120-1C42-8F25-DBB557D78F53}"/>
              </a:ext>
            </a:extLst>
          </p:cNvPr>
          <p:cNvSpPr>
            <a:spLocks noGrp="1"/>
          </p:cNvSpPr>
          <p:nvPr>
            <p:ph type="sldNum" sz="quarter" idx="20"/>
          </p:nvPr>
        </p:nvSpPr>
        <p:spPr>
          <a:xfrm>
            <a:off x="11181541" y="6128173"/>
            <a:ext cx="310896" cy="362146"/>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sp>
        <p:nvSpPr>
          <p:cNvPr id="22" name="Text Placeholder 4">
            <a:extLst>
              <a:ext uri="{FF2B5EF4-FFF2-40B4-BE49-F238E27FC236}">
                <a16:creationId xmlns:a16="http://schemas.microsoft.com/office/drawing/2014/main" id="{D17387FD-2788-6E41-A9A4-A52EAF46E090}"/>
              </a:ext>
            </a:extLst>
          </p:cNvPr>
          <p:cNvSpPr>
            <a:spLocks noGrp="1"/>
          </p:cNvSpPr>
          <p:nvPr>
            <p:ph type="body" sz="quarter" idx="22"/>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
        <p:nvSpPr>
          <p:cNvPr id="23" name="Title 1">
            <a:extLst>
              <a:ext uri="{FF2B5EF4-FFF2-40B4-BE49-F238E27FC236}">
                <a16:creationId xmlns:a16="http://schemas.microsoft.com/office/drawing/2014/main" id="{2BB13D82-23A6-EA4F-971A-739FCABF58A3}"/>
              </a:ext>
            </a:extLst>
          </p:cNvPr>
          <p:cNvSpPr>
            <a:spLocks noGrp="1"/>
          </p:cNvSpPr>
          <p:nvPr>
            <p:ph type="title"/>
          </p:nvPr>
        </p:nvSpPr>
        <p:spPr>
          <a:xfrm>
            <a:off x="704088" y="501445"/>
            <a:ext cx="3012506" cy="2178147"/>
          </a:xfrm>
        </p:spPr>
        <p:txBody>
          <a:bodyPr lIns="0" tIns="0" rIns="0" bIns="0" anchor="b" anchorCtr="0">
            <a:normAutofit/>
          </a:bodyPr>
          <a:lstStyle>
            <a:lvl1pPr>
              <a:defRPr sz="2400">
                <a:solidFill>
                  <a:srgbClr val="510C76"/>
                </a:solidFill>
              </a:defRPr>
            </a:lvl1pPr>
          </a:lstStyle>
          <a:p>
            <a:r>
              <a:rPr lang="en-US"/>
              <a:t>Click to edit Master title style</a:t>
            </a:r>
          </a:p>
        </p:txBody>
      </p:sp>
    </p:spTree>
    <p:extLst>
      <p:ext uri="{BB962C8B-B14F-4D97-AF65-F5344CB8AC3E}">
        <p14:creationId xmlns:p14="http://schemas.microsoft.com/office/powerpoint/2010/main" val="3390000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1"/>
        </a:solidFill>
        <a:effectLst/>
      </p:bgPr>
    </p:bg>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1A92D4B-B048-704B-8B84-0FF78D54EEBB}"/>
              </a:ext>
            </a:extLst>
          </p:cNvPr>
          <p:cNvSpPr>
            <a:spLocks noGrp="1"/>
          </p:cNvSpPr>
          <p:nvPr>
            <p:ph type="sldNum" sz="quarter" idx="13"/>
          </p:nvPr>
        </p:nvSpPr>
        <p:spPr>
          <a:xfrm>
            <a:off x="1409700" y="6128172"/>
            <a:ext cx="814922" cy="365125"/>
          </a:xfrm>
        </p:spPr>
        <p:txBody>
          <a:bodyPr lIns="0" tIns="0" rIns="0" bIns="0"/>
          <a:lstStyle>
            <a:lvl1pPr algn="l">
              <a:defRPr sz="1050">
                <a:solidFill>
                  <a:schemeClr val="bg2">
                    <a:lumMod val="75000"/>
                  </a:schemeClr>
                </a:solidFill>
              </a:defRPr>
            </a:lvl1pPr>
          </a:lstStyle>
          <a:p>
            <a:fld id="{C4B37875-7933-F345-AE65-E0AB5E984F8B}" type="slidenum">
              <a:rPr lang="en-US" smtClean="0"/>
              <a:pPr/>
              <a:t>‹#›</a:t>
            </a:fld>
            <a:endParaRPr lang="en-US"/>
          </a:p>
        </p:txBody>
      </p:sp>
      <p:pic>
        <p:nvPicPr>
          <p:cNvPr id="31" name="Graphic 5">
            <a:extLst>
              <a:ext uri="{FF2B5EF4-FFF2-40B4-BE49-F238E27FC236}">
                <a16:creationId xmlns:a16="http://schemas.microsoft.com/office/drawing/2014/main" id="{24F025D3-1715-964B-BBAF-3AFCAA028F6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04783" y="6056389"/>
            <a:ext cx="538267" cy="508692"/>
          </a:xfrm>
          <a:prstGeom prst="rect">
            <a:avLst/>
          </a:prstGeom>
        </p:spPr>
      </p:pic>
      <p:sp>
        <p:nvSpPr>
          <p:cNvPr id="28" name="Rectangle 27">
            <a:extLst>
              <a:ext uri="{FF2B5EF4-FFF2-40B4-BE49-F238E27FC236}">
                <a16:creationId xmlns:a16="http://schemas.microsoft.com/office/drawing/2014/main" id="{36726C69-278F-DB4C-80F0-B5C0AAE75544}"/>
              </a:ext>
            </a:extLst>
          </p:cNvPr>
          <p:cNvSpPr/>
          <p:nvPr userDrawn="1"/>
        </p:nvSpPr>
        <p:spPr>
          <a:xfrm>
            <a:off x="8128006" y="0"/>
            <a:ext cx="4063994" cy="34289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7" name="Rectangle 26">
            <a:extLst>
              <a:ext uri="{FF2B5EF4-FFF2-40B4-BE49-F238E27FC236}">
                <a16:creationId xmlns:a16="http://schemas.microsoft.com/office/drawing/2014/main" id="{C8A295D9-22B8-BE43-BD83-D6FC29CF1134}"/>
              </a:ext>
            </a:extLst>
          </p:cNvPr>
          <p:cNvSpPr/>
          <p:nvPr userDrawn="1"/>
        </p:nvSpPr>
        <p:spPr>
          <a:xfrm>
            <a:off x="1" y="0"/>
            <a:ext cx="4063994" cy="3428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9" name="Rectangle 28">
            <a:extLst>
              <a:ext uri="{FF2B5EF4-FFF2-40B4-BE49-F238E27FC236}">
                <a16:creationId xmlns:a16="http://schemas.microsoft.com/office/drawing/2014/main" id="{0D2256BF-D339-1247-B0CD-27A35E99B9B9}"/>
              </a:ext>
            </a:extLst>
          </p:cNvPr>
          <p:cNvSpPr/>
          <p:nvPr userDrawn="1"/>
        </p:nvSpPr>
        <p:spPr>
          <a:xfrm>
            <a:off x="4063992" y="3429003"/>
            <a:ext cx="4063994" cy="3428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pic>
        <p:nvPicPr>
          <p:cNvPr id="18" name="Picture 17">
            <a:extLst>
              <a:ext uri="{FF2B5EF4-FFF2-40B4-BE49-F238E27FC236}">
                <a16:creationId xmlns:a16="http://schemas.microsoft.com/office/drawing/2014/main" id="{7DADA274-57D1-0D4C-9D29-27ED218C534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0" y="3429001"/>
            <a:ext cx="4063995" cy="3428999"/>
          </a:xfrm>
          <a:prstGeom prst="rect">
            <a:avLst/>
          </a:prstGeom>
        </p:spPr>
      </p:pic>
      <p:pic>
        <p:nvPicPr>
          <p:cNvPr id="16" name="Picture 15">
            <a:extLst>
              <a:ext uri="{FF2B5EF4-FFF2-40B4-BE49-F238E27FC236}">
                <a16:creationId xmlns:a16="http://schemas.microsoft.com/office/drawing/2014/main" id="{66F06B51-6A1A-4C42-8473-137D65B1AE4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063997" y="1"/>
            <a:ext cx="4064001" cy="3429000"/>
          </a:xfrm>
          <a:prstGeom prst="rect">
            <a:avLst/>
          </a:prstGeom>
        </p:spPr>
      </p:pic>
      <p:pic>
        <p:nvPicPr>
          <p:cNvPr id="20" name="Picture 19">
            <a:extLst>
              <a:ext uri="{FF2B5EF4-FFF2-40B4-BE49-F238E27FC236}">
                <a16:creationId xmlns:a16="http://schemas.microsoft.com/office/drawing/2014/main" id="{FC2149DA-3F57-344E-A4E7-A0258CB4A36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127992" y="3428999"/>
            <a:ext cx="4064008" cy="3429003"/>
          </a:xfrm>
          <a:prstGeom prst="rect">
            <a:avLst/>
          </a:prstGeom>
        </p:spPr>
      </p:pic>
      <p:sp>
        <p:nvSpPr>
          <p:cNvPr id="22" name="Text Placeholder 21">
            <a:extLst>
              <a:ext uri="{FF2B5EF4-FFF2-40B4-BE49-F238E27FC236}">
                <a16:creationId xmlns:a16="http://schemas.microsoft.com/office/drawing/2014/main" id="{3D710FE3-2A7E-E844-B1EA-E61D6DDD54BB}"/>
              </a:ext>
            </a:extLst>
          </p:cNvPr>
          <p:cNvSpPr>
            <a:spLocks noGrp="1"/>
          </p:cNvSpPr>
          <p:nvPr>
            <p:ph type="body" sz="quarter" idx="10"/>
          </p:nvPr>
        </p:nvSpPr>
        <p:spPr>
          <a:xfrm>
            <a:off x="184728"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7386842-6718-0B48-BC42-B977F23C2266}"/>
              </a:ext>
            </a:extLst>
          </p:cNvPr>
          <p:cNvSpPr>
            <a:spLocks noGrp="1"/>
          </p:cNvSpPr>
          <p:nvPr>
            <p:ph type="body" sz="quarter" idx="12"/>
          </p:nvPr>
        </p:nvSpPr>
        <p:spPr>
          <a:xfrm>
            <a:off x="8312735" y="649934"/>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31F499DE-4DAD-5448-AA20-50D31E2A9060}"/>
              </a:ext>
            </a:extLst>
          </p:cNvPr>
          <p:cNvSpPr>
            <a:spLocks noGrp="1"/>
          </p:cNvSpPr>
          <p:nvPr>
            <p:ph type="body" sz="quarter" idx="11"/>
          </p:nvPr>
        </p:nvSpPr>
        <p:spPr>
          <a:xfrm>
            <a:off x="4248720" y="4078932"/>
            <a:ext cx="3694538" cy="2129138"/>
          </a:xfrm>
          <a:noFill/>
        </p:spPr>
        <p:txBody>
          <a:bodyPr anchor="ctr" anchorCtr="0">
            <a:noAutofit/>
          </a:bodyPr>
          <a:lstStyle>
            <a:lvl1pPr marL="9525" indent="0" algn="ctr">
              <a:spcAft>
                <a:spcPts val="600"/>
              </a:spcAft>
              <a:buNone/>
              <a:tabLst/>
              <a:defRPr sz="1800" b="0" i="0" cap="none" baseline="0">
                <a:solidFill>
                  <a:schemeClr val="bg1"/>
                </a:solidFill>
                <a:latin typeface="Avenir" panose="02000503020000020003" pitchFamily="2" charset="0"/>
              </a:defRPr>
            </a:lvl1pPr>
            <a:lvl2pPr marL="9525" indent="0" algn="ctr">
              <a:lnSpc>
                <a:spcPct val="110000"/>
              </a:lnSpc>
              <a:spcAft>
                <a:spcPts val="600"/>
              </a:spcAft>
              <a:buNone/>
              <a:tabLst/>
              <a:defRPr sz="1200">
                <a:solidFill>
                  <a:schemeClr val="bg1"/>
                </a:solidFill>
              </a:defRPr>
            </a:lvl2pPr>
            <a:lvl3pPr marL="9525" indent="0" algn="ctr">
              <a:buNone/>
              <a:tabLst/>
              <a:defRPr sz="1600">
                <a:solidFill>
                  <a:schemeClr val="bg1"/>
                </a:solidFill>
              </a:defRPr>
            </a:lvl3pPr>
            <a:lvl4pPr marL="9525" indent="0" algn="ctr">
              <a:buNone/>
              <a:tabLst/>
              <a:defRPr sz="1400">
                <a:solidFill>
                  <a:schemeClr val="bg1"/>
                </a:solidFill>
              </a:defRPr>
            </a:lvl4pPr>
            <a:lvl5pPr marL="9525" indent="0" algn="ctr">
              <a:buNone/>
              <a:tabLst/>
              <a:defRPr sz="1400">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0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2">
                                            <p:txEl>
                                              <p:pRg st="0" end="0"/>
                                            </p:txEl>
                                          </p:spTgt>
                                        </p:tgtEl>
                                        <p:attrNameLst>
                                          <p:attrName>style.visibility</p:attrName>
                                        </p:attrNameLst>
                                      </p:cBhvr>
                                      <p:to>
                                        <p:strVal val="visible"/>
                                      </p:to>
                                    </p:set>
                                    <p:animEffect transition="in" filter="fade">
                                      <p:cBhvr>
                                        <p:cTn id="24" dur="500"/>
                                        <p:tgtEl>
                                          <p:spTgt spid="2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xEl>
                                              <p:pRg st="1" end="1"/>
                                            </p:txEl>
                                          </p:spTgt>
                                        </p:tgtEl>
                                        <p:attrNameLst>
                                          <p:attrName>style.visibility</p:attrName>
                                        </p:attrNameLst>
                                      </p:cBhvr>
                                      <p:to>
                                        <p:strVal val="visible"/>
                                      </p:to>
                                    </p:set>
                                    <p:animEffect transition="in" filter="fade">
                                      <p:cBhvr>
                                        <p:cTn id="27" dur="500"/>
                                        <p:tgtEl>
                                          <p:spTgt spid="22">
                                            <p:txEl>
                                              <p:pRg st="1" end="1"/>
                                            </p:txEl>
                                          </p:spTgt>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fade">
                                      <p:cBhvr>
                                        <p:cTn id="38" dur="500"/>
                                        <p:tgtEl>
                                          <p:spTgt spid="23">
                                            <p:txEl>
                                              <p:pRg st="1" end="1"/>
                                            </p:txEl>
                                          </p:spTgt>
                                        </p:tgtEl>
                                      </p:cBhvr>
                                    </p:animEffect>
                                  </p:childTnLst>
                                </p:cTn>
                              </p:par>
                            </p:childTnLst>
                          </p:cTn>
                        </p:par>
                        <p:par>
                          <p:cTn id="39" fill="hold">
                            <p:stCondLst>
                              <p:cond delay="1500"/>
                            </p:stCondLst>
                            <p:childTnLst>
                              <p:par>
                                <p:cTn id="40" presetID="2" presetClass="entr" presetSubtype="1"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0-#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4">
                                            <p:txEl>
                                              <p:pRg st="0" end="0"/>
                                            </p:txEl>
                                          </p:spTgt>
                                        </p:tgtEl>
                                        <p:attrNameLst>
                                          <p:attrName>style.visibility</p:attrName>
                                        </p:attrNameLst>
                                      </p:cBhvr>
                                      <p:to>
                                        <p:strVal val="visible"/>
                                      </p:to>
                                    </p:set>
                                    <p:animEffect transition="in" filter="fade">
                                      <p:cBhvr>
                                        <p:cTn id="46" dur="500"/>
                                        <p:tgtEl>
                                          <p:spTgt spid="24">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xEl>
                                              <p:pRg st="1" end="1"/>
                                            </p:txEl>
                                          </p:spTgt>
                                        </p:tgtEl>
                                        <p:attrNameLst>
                                          <p:attrName>style.visibility</p:attrName>
                                        </p:attrNameLst>
                                      </p:cBhvr>
                                      <p:to>
                                        <p:strVal val="visible"/>
                                      </p:to>
                                    </p:set>
                                    <p:animEffect transition="in" filter="fade">
                                      <p:cBhvr>
                                        <p:cTn id="49"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9" grpId="0" animBg="1"/>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814889"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4425225" y="2503953"/>
            <a:ext cx="3341551" cy="3267627"/>
          </a:xfrm>
        </p:spPr>
        <p:txBody>
          <a:bodyPr lIns="0" tIns="0" rIns="0" bIns="0">
            <a:normAutofit/>
          </a:bodyPr>
          <a:lstStyle>
            <a:lvl1pPr marL="7938" indent="0" algn="ctr">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8035561" y="2503953"/>
            <a:ext cx="3341551" cy="3267627"/>
          </a:xfrm>
        </p:spPr>
        <p:txBody>
          <a:bodyPr lIns="0" tIns="0" rIns="0" bIns="0">
            <a:normAutofit/>
          </a:bodyPr>
          <a:lstStyle>
            <a:lvl1pPr marL="7938" indent="0" algn="ctr">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ctr">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E97FE9C-50DD-3973-C8F9-70DC37D6397C}"/>
              </a:ext>
            </a:extLst>
          </p:cNvPr>
          <p:cNvSpPr>
            <a:spLocks noGrp="1"/>
          </p:cNvSpPr>
          <p:nvPr>
            <p:ph type="body" sz="quarter" idx="17"/>
          </p:nvPr>
        </p:nvSpPr>
        <p:spPr>
          <a:xfrm>
            <a:off x="1819813" y="6075665"/>
            <a:ext cx="8552374" cy="438150"/>
          </a:xfrm>
          <a:ln>
            <a:solidFill>
              <a:schemeClr val="bg1"/>
            </a:solidFill>
          </a:ln>
        </p:spPr>
        <p:txBody>
          <a:bodyPr lIns="91440" tIns="91440" rIns="91440" bIns="91440" anchor="ctr" anchorCtr="0">
            <a:normAutofit/>
          </a:bodyPr>
          <a:lstStyle>
            <a:lvl1pPr marL="0" indent="0" algn="ctr">
              <a:buNone/>
              <a:defRPr sz="1300" b="0" i="1">
                <a:solidFill>
                  <a:schemeClr val="bg1"/>
                </a:solidFill>
                <a:latin typeface="Avenir Oblique" panose="02000503020000020003" pitchFamily="2" charset="0"/>
              </a:defRPr>
            </a:lvl1pPr>
          </a:lstStyle>
          <a:p>
            <a:pPr lvl="0"/>
            <a:r>
              <a:rPr lang="en-US"/>
              <a:t>Click to edit Master text styles</a:t>
            </a:r>
          </a:p>
        </p:txBody>
      </p:sp>
    </p:spTree>
    <p:extLst>
      <p:ext uri="{BB962C8B-B14F-4D97-AF65-F5344CB8AC3E}">
        <p14:creationId xmlns:p14="http://schemas.microsoft.com/office/powerpoint/2010/main" val="1707312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accent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104F6506-7A1F-4142-880A-BED727BD1238}"/>
              </a:ext>
            </a:extLst>
          </p:cNvPr>
          <p:cNvSpPr>
            <a:spLocks noGrp="1"/>
          </p:cNvSpPr>
          <p:nvPr>
            <p:ph type="sldNum" sz="quarter" idx="16"/>
          </p:nvPr>
        </p:nvSpPr>
        <p:spPr>
          <a:xfrm>
            <a:off x="11183112" y="6128172"/>
            <a:ext cx="310896" cy="365125"/>
          </a:xfrm>
        </p:spPr>
        <p:txBody>
          <a:bodyPr lIns="0" tIns="0" rIns="0" bIns="0"/>
          <a:lstStyle>
            <a:lvl1pPr algn="r">
              <a:defRPr sz="1050">
                <a:solidFill>
                  <a:schemeClr val="tx2">
                    <a:lumMod val="40000"/>
                    <a:lumOff val="60000"/>
                  </a:schemeClr>
                </a:solidFill>
              </a:defRPr>
            </a:lvl1pPr>
          </a:lstStyle>
          <a:p>
            <a:pPr algn="r"/>
            <a:fld id="{C4B37875-7933-F345-AE65-E0AB5E984F8B}" type="slidenum">
              <a:rPr lang="en-US" smtClean="0"/>
              <a:pPr algn="r"/>
              <a:t>‹#›</a:t>
            </a:fld>
            <a:endParaRPr lang="en-US"/>
          </a:p>
        </p:txBody>
      </p:sp>
      <p:sp>
        <p:nvSpPr>
          <p:cNvPr id="24" name="Text Placeholder 23">
            <a:extLst>
              <a:ext uri="{FF2B5EF4-FFF2-40B4-BE49-F238E27FC236}">
                <a16:creationId xmlns:a16="http://schemas.microsoft.com/office/drawing/2014/main" id="{B147A2DA-8526-634B-8DEB-352560EF7C55}"/>
              </a:ext>
            </a:extLst>
          </p:cNvPr>
          <p:cNvSpPr>
            <a:spLocks noGrp="1"/>
          </p:cNvSpPr>
          <p:nvPr>
            <p:ph type="body" sz="quarter" idx="10"/>
          </p:nvPr>
        </p:nvSpPr>
        <p:spPr>
          <a:xfrm>
            <a:off x="1842598" y="1485212"/>
            <a:ext cx="5695962"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6" name="Text Placeholder 23">
            <a:extLst>
              <a:ext uri="{FF2B5EF4-FFF2-40B4-BE49-F238E27FC236}">
                <a16:creationId xmlns:a16="http://schemas.microsoft.com/office/drawing/2014/main" id="{6AD743E8-C04A-FD46-9D11-ED11D6E92A02}"/>
              </a:ext>
            </a:extLst>
          </p:cNvPr>
          <p:cNvSpPr>
            <a:spLocks noGrp="1"/>
          </p:cNvSpPr>
          <p:nvPr>
            <p:ph type="body" sz="quarter" idx="12"/>
          </p:nvPr>
        </p:nvSpPr>
        <p:spPr>
          <a:xfrm>
            <a:off x="1833033" y="2621996"/>
            <a:ext cx="5708672" cy="914400"/>
          </a:xfrm>
        </p:spPr>
        <p:txBody>
          <a:bodyPr lIns="0" tIns="0" rIns="0" bIns="0" anchor="ctr" anchorCtr="0">
            <a:normAutofit/>
          </a:bodyPr>
          <a:lstStyle>
            <a:lvl1pPr marL="7938" indent="0" algn="l">
              <a:lnSpc>
                <a:spcPct val="100000"/>
              </a:lnSpc>
              <a:spcAft>
                <a:spcPts val="0"/>
              </a:spcAft>
              <a:buNone/>
              <a:tabLst/>
              <a:defRPr sz="1800" b="1"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27" name="Text Placeholder 23">
            <a:extLst>
              <a:ext uri="{FF2B5EF4-FFF2-40B4-BE49-F238E27FC236}">
                <a16:creationId xmlns:a16="http://schemas.microsoft.com/office/drawing/2014/main" id="{12BFE393-6881-9140-BDEB-168AEE35DC36}"/>
              </a:ext>
            </a:extLst>
          </p:cNvPr>
          <p:cNvSpPr>
            <a:spLocks noGrp="1"/>
          </p:cNvSpPr>
          <p:nvPr>
            <p:ph type="body" sz="quarter" idx="13"/>
          </p:nvPr>
        </p:nvSpPr>
        <p:spPr>
          <a:xfrm>
            <a:off x="1842598" y="3758780"/>
            <a:ext cx="5695963"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pic>
        <p:nvPicPr>
          <p:cNvPr id="11" name="Graphic 10">
            <a:extLst>
              <a:ext uri="{FF2B5EF4-FFF2-40B4-BE49-F238E27FC236}">
                <a16:creationId xmlns:a16="http://schemas.microsoft.com/office/drawing/2014/main" id="{9FC5A2AC-6943-1D41-831E-1F51547C22E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2" name="Title 1">
            <a:extLst>
              <a:ext uri="{FF2B5EF4-FFF2-40B4-BE49-F238E27FC236}">
                <a16:creationId xmlns:a16="http://schemas.microsoft.com/office/drawing/2014/main" id="{C5D10440-E921-B145-94C6-E2505F1879EC}"/>
              </a:ext>
            </a:extLst>
          </p:cNvPr>
          <p:cNvSpPr>
            <a:spLocks noGrp="1"/>
          </p:cNvSpPr>
          <p:nvPr>
            <p:ph type="title"/>
          </p:nvPr>
        </p:nvSpPr>
        <p:spPr>
          <a:xfrm>
            <a:off x="838200" y="365125"/>
            <a:ext cx="10515600" cy="782739"/>
          </a:xfrm>
        </p:spPr>
        <p:txBody>
          <a:bodyPr>
            <a:normAutofit/>
          </a:bodyPr>
          <a:lstStyle>
            <a:lvl1pPr algn="ctr">
              <a:defRPr sz="2800">
                <a:solidFill>
                  <a:schemeClr val="bg1"/>
                </a:solidFill>
              </a:defRPr>
            </a:lvl1pPr>
          </a:lstStyle>
          <a:p>
            <a:r>
              <a:rPr lang="en-US"/>
              <a:t>Click to edit Master title style</a:t>
            </a:r>
          </a:p>
        </p:txBody>
      </p:sp>
      <p:sp>
        <p:nvSpPr>
          <p:cNvPr id="15" name="Text Placeholder 23">
            <a:extLst>
              <a:ext uri="{FF2B5EF4-FFF2-40B4-BE49-F238E27FC236}">
                <a16:creationId xmlns:a16="http://schemas.microsoft.com/office/drawing/2014/main" id="{564F42D0-4824-240B-D61C-69D7844AAEBA}"/>
              </a:ext>
            </a:extLst>
          </p:cNvPr>
          <p:cNvSpPr>
            <a:spLocks noGrp="1"/>
          </p:cNvSpPr>
          <p:nvPr>
            <p:ph type="body" sz="quarter" idx="17"/>
          </p:nvPr>
        </p:nvSpPr>
        <p:spPr>
          <a:xfrm>
            <a:off x="1842596" y="4895565"/>
            <a:ext cx="5697947" cy="914400"/>
          </a:xfrm>
        </p:spPr>
        <p:txBody>
          <a:bodyPr lIns="0" tIns="0" rIns="0" bIns="0" anchor="ctr" anchorCtr="0">
            <a:normAutofit/>
          </a:bodyPr>
          <a:lstStyle>
            <a:lvl1pPr marL="7938" indent="0" algn="l">
              <a:lnSpc>
                <a:spcPct val="100000"/>
              </a:lnSpc>
              <a:spcAft>
                <a:spcPts val="0"/>
              </a:spcAft>
              <a:buNone/>
              <a:tabLst/>
              <a:defRPr sz="1800" b="0" i="0" cap="all" baseline="0">
                <a:solidFill>
                  <a:schemeClr val="bg1"/>
                </a:solidFill>
                <a:latin typeface="Avenir Black" panose="02000503020000020003" pitchFamily="2" charset="0"/>
              </a:defRPr>
            </a:lvl1pPr>
            <a:lvl2pPr marL="7938" indent="0" algn="l">
              <a:lnSpc>
                <a:spcPct val="110000"/>
              </a:lnSpc>
              <a:spcAft>
                <a:spcPts val="600"/>
              </a:spcAft>
              <a:buNone/>
              <a:tabLst/>
              <a:defRPr sz="1500">
                <a:solidFill>
                  <a:schemeClr val="bg1"/>
                </a:solidFill>
              </a:defRPr>
            </a:lvl2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0A7E5107-A790-4714-698A-0435DBEB2FA8}"/>
              </a:ext>
            </a:extLst>
          </p:cNvPr>
          <p:cNvSpPr>
            <a:spLocks noGrp="1"/>
          </p:cNvSpPr>
          <p:nvPr>
            <p:ph type="body" sz="quarter" idx="18"/>
          </p:nvPr>
        </p:nvSpPr>
        <p:spPr>
          <a:xfrm>
            <a:off x="8041136" y="2406622"/>
            <a:ext cx="3452870" cy="2481932"/>
          </a:xfrm>
        </p:spPr>
        <p:txBody>
          <a:bodyPr lIns="0" tIns="0" rIns="0" bIns="0" anchor="ctr" anchorCtr="0">
            <a:normAutofit/>
          </a:bodyPr>
          <a:lstStyle>
            <a:lvl1pPr marL="0" indent="0">
              <a:buNone/>
              <a:defRPr sz="1800">
                <a:solidFill>
                  <a:schemeClr val="bg1"/>
                </a:solidFill>
              </a:defRPr>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751006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24715961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510C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6" name="Graphic 5">
            <a:extLst>
              <a:ext uri="{FF2B5EF4-FFF2-40B4-BE49-F238E27FC236}">
                <a16:creationId xmlns:a16="http://schemas.microsoft.com/office/drawing/2014/main" id="{0E488F21-E980-CC44-802B-D518BB52768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0" name="Rectangle 9">
            <a:extLst>
              <a:ext uri="{FF2B5EF4-FFF2-40B4-BE49-F238E27FC236}">
                <a16:creationId xmlns:a16="http://schemas.microsoft.com/office/drawing/2014/main" id="{5C0AE317-7DCA-2847-9139-09D2878A490A}"/>
              </a:ext>
            </a:extLst>
          </p:cNvPr>
          <p:cNvSpPr/>
          <p:nvPr userDrawn="1"/>
        </p:nvSpPr>
        <p:spPr>
          <a:xfrm>
            <a:off x="11338560" y="0"/>
            <a:ext cx="853440" cy="6858000"/>
          </a:xfrm>
          <a:prstGeom prst="rect">
            <a:avLst/>
          </a:prstGeom>
          <a:solidFill>
            <a:srgbClr val="743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738523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510C76"/>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601C7CB-0829-664B-91F2-AFB519CFD68F}"/>
              </a:ext>
            </a:extLst>
          </p:cNvPr>
          <p:cNvSpPr>
            <a:spLocks noGrp="1"/>
          </p:cNvSpPr>
          <p:nvPr>
            <p:ph type="pic" sz="quarter" idx="10"/>
          </p:nvPr>
        </p:nvSpPr>
        <p:spPr>
          <a:xfrm>
            <a:off x="0" y="0"/>
            <a:ext cx="11338560" cy="6858000"/>
          </a:xfrm>
          <a:solidFill>
            <a:schemeClr val="accent1">
              <a:lumMod val="50000"/>
            </a:schemeClr>
          </a:solidFill>
        </p:spPr>
        <p:txBody>
          <a:bodyPr anchor="t" anchorCtr="0"/>
          <a:lstStyle>
            <a:lvl1pPr marL="0" indent="0" algn="l">
              <a:buNone/>
              <a:defRPr>
                <a:solidFill>
                  <a:schemeClr val="accent1">
                    <a:lumMod val="20000"/>
                    <a:lumOff val="80000"/>
                  </a:schemeClr>
                </a:solidFill>
              </a:defRPr>
            </a:lvl1pPr>
          </a:lstStyle>
          <a:p>
            <a:endParaRPr lang="en-US"/>
          </a:p>
        </p:txBody>
      </p:sp>
      <p:sp>
        <p:nvSpPr>
          <p:cNvPr id="12" name="Picture Placeholder 11">
            <a:extLst>
              <a:ext uri="{FF2B5EF4-FFF2-40B4-BE49-F238E27FC236}">
                <a16:creationId xmlns:a16="http://schemas.microsoft.com/office/drawing/2014/main" id="{61C3174A-52B1-7C48-A246-60BAF08A5E93}"/>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B32D1FBF-4AF5-164A-8B4F-9782D1FFE93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5110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5D8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194952-C3F0-3445-986F-B669BBC4FF56}"/>
              </a:ext>
            </a:extLst>
          </p:cNvPr>
          <p:cNvSpPr>
            <a:spLocks noGrp="1"/>
          </p:cNvSpPr>
          <p:nvPr>
            <p:ph type="title"/>
          </p:nvPr>
        </p:nvSpPr>
        <p:spPr>
          <a:xfrm>
            <a:off x="704086" y="1221650"/>
            <a:ext cx="10338516"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AC81D47E-0594-654F-AE65-739A3697F2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EAA3B35D-3AA2-FC44-B4AC-55DE921B4428}"/>
              </a:ext>
            </a:extLst>
          </p:cNvPr>
          <p:cNvSpPr/>
          <p:nvPr userDrawn="1"/>
        </p:nvSpPr>
        <p:spPr>
          <a:xfrm>
            <a:off x="11338560" y="0"/>
            <a:ext cx="853440" cy="6858000"/>
          </a:xfrm>
          <a:prstGeom prst="rect">
            <a:avLst/>
          </a:prstGeom>
          <a:solidFill>
            <a:srgbClr val="337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4352364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rgbClr val="005D83"/>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9F8CEE0-672B-1346-BA71-6FF622882C4E}"/>
              </a:ext>
            </a:extLst>
          </p:cNvPr>
          <p:cNvSpPr>
            <a:spLocks noGrp="1"/>
          </p:cNvSpPr>
          <p:nvPr>
            <p:ph type="pic" sz="quarter" idx="10"/>
          </p:nvPr>
        </p:nvSpPr>
        <p:spPr>
          <a:xfrm>
            <a:off x="0" y="0"/>
            <a:ext cx="11338560" cy="6858000"/>
          </a:xfrm>
          <a:solidFill>
            <a:schemeClr val="accent2">
              <a:lumMod val="50000"/>
            </a:schemeClr>
          </a:solidFill>
        </p:spPr>
        <p:txBody>
          <a:bodyPr anchor="t" anchorCtr="0"/>
          <a:lstStyle>
            <a:lvl1pPr marL="0" indent="0" algn="l">
              <a:buNone/>
              <a:defRPr>
                <a:solidFill>
                  <a:schemeClr val="accent3">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07EB5D18-CF26-1147-AB33-37D99BCBFE15}"/>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07A40B8A-D93F-3B40-AAB2-4237E6497836}"/>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06317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accent5"/>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64A8E8D-61B8-5F43-A848-02CA1016D351}"/>
              </a:ext>
            </a:extLst>
          </p:cNvPr>
          <p:cNvSpPr>
            <a:spLocks noGrp="1"/>
          </p:cNvSpPr>
          <p:nvPr>
            <p:ph type="title"/>
          </p:nvPr>
        </p:nvSpPr>
        <p:spPr>
          <a:xfrm>
            <a:off x="704087" y="1221650"/>
            <a:ext cx="10326377"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08E62E8D-F2D4-494B-A70D-93A048352C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012543A7-C52A-2C4E-B120-42BE62E76396}"/>
              </a:ext>
            </a:extLst>
          </p:cNvPr>
          <p:cNvSpPr/>
          <p:nvPr userDrawn="1"/>
        </p:nvSpPr>
        <p:spPr>
          <a:xfrm>
            <a:off x="11338560" y="0"/>
            <a:ext cx="85344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1894660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Section Header">
    <p:bg>
      <p:bgPr>
        <a:solidFill>
          <a:schemeClr val="accent5"/>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5D6039BD-6802-174D-B2B6-97C695818131}"/>
              </a:ext>
            </a:extLst>
          </p:cNvPr>
          <p:cNvSpPr>
            <a:spLocks noGrp="1"/>
          </p:cNvSpPr>
          <p:nvPr>
            <p:ph type="pic" sz="quarter" idx="10"/>
          </p:nvPr>
        </p:nvSpPr>
        <p:spPr>
          <a:xfrm>
            <a:off x="0" y="0"/>
            <a:ext cx="11338560" cy="6858000"/>
          </a:xfrm>
          <a:solidFill>
            <a:schemeClr val="accent5">
              <a:lumMod val="50000"/>
            </a:schemeClr>
          </a:solidFill>
        </p:spPr>
        <p:txBody>
          <a:bodyPr anchor="t" anchorCtr="0"/>
          <a:lstStyle>
            <a:lvl1pPr marL="0" indent="0" algn="l">
              <a:buNone/>
              <a:defRPr>
                <a:solidFill>
                  <a:schemeClr val="accent5">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BE0E8D98-16C0-6741-914C-F9BF1146BB52}"/>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64439DE3-F577-F944-BA5A-8C9C615C0D5A}"/>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69821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8D9EB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AFB99B-488A-FA4C-B302-EA314B4D010C}"/>
              </a:ext>
            </a:extLst>
          </p:cNvPr>
          <p:cNvSpPr>
            <a:spLocks noGrp="1"/>
          </p:cNvSpPr>
          <p:nvPr>
            <p:ph type="title"/>
          </p:nvPr>
        </p:nvSpPr>
        <p:spPr>
          <a:xfrm>
            <a:off x="704088" y="1221650"/>
            <a:ext cx="8229600" cy="256032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9263415F-C3CE-B043-9356-123275769E9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11" name="Rectangle 10">
            <a:extLst>
              <a:ext uri="{FF2B5EF4-FFF2-40B4-BE49-F238E27FC236}">
                <a16:creationId xmlns:a16="http://schemas.microsoft.com/office/drawing/2014/main" id="{68640445-EA20-6444-83AE-E1069477C3A1}"/>
              </a:ext>
            </a:extLst>
          </p:cNvPr>
          <p:cNvSpPr/>
          <p:nvPr userDrawn="1"/>
        </p:nvSpPr>
        <p:spPr>
          <a:xfrm>
            <a:off x="11338560" y="0"/>
            <a:ext cx="85344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2125524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bg>
      <p:bgPr>
        <a:solidFill>
          <a:srgbClr val="8D9EB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325DD77C-17F0-C346-87DC-0D7490EFB18B}"/>
              </a:ext>
            </a:extLst>
          </p:cNvPr>
          <p:cNvSpPr>
            <a:spLocks noGrp="1"/>
          </p:cNvSpPr>
          <p:nvPr>
            <p:ph type="pic" sz="quarter" idx="10"/>
          </p:nvPr>
        </p:nvSpPr>
        <p:spPr>
          <a:xfrm>
            <a:off x="0" y="0"/>
            <a:ext cx="11338560" cy="6858000"/>
          </a:xfrm>
          <a:solidFill>
            <a:schemeClr val="tx2">
              <a:lumMod val="50000"/>
            </a:schemeClr>
          </a:solidFill>
        </p:spPr>
        <p:txBody>
          <a:bodyPr anchor="t" anchorCtr="0"/>
          <a:lstStyle>
            <a:lvl1pPr marL="0" indent="0" algn="l">
              <a:buNone/>
              <a:defRPr>
                <a:solidFill>
                  <a:schemeClr val="tx2">
                    <a:lumMod val="40000"/>
                    <a:lumOff val="60000"/>
                  </a:schemeClr>
                </a:solidFill>
              </a:defRPr>
            </a:lvl1pPr>
          </a:lstStyle>
          <a:p>
            <a:endParaRPr lang="en-US"/>
          </a:p>
        </p:txBody>
      </p:sp>
      <p:sp>
        <p:nvSpPr>
          <p:cNvPr id="8" name="Picture Placeholder 11">
            <a:extLst>
              <a:ext uri="{FF2B5EF4-FFF2-40B4-BE49-F238E27FC236}">
                <a16:creationId xmlns:a16="http://schemas.microsoft.com/office/drawing/2014/main" id="{1D97B88E-FF49-D44E-B03B-C9E0E3A24864}"/>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39D4DA06-7E0D-2949-8108-6B20645C6A6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6127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BB913C"/>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54C9B3-9621-F54C-BACC-608785EE95D4}"/>
              </a:ext>
            </a:extLst>
          </p:cNvPr>
          <p:cNvSpPr>
            <a:spLocks noGrp="1"/>
          </p:cNvSpPr>
          <p:nvPr>
            <p:ph type="title"/>
          </p:nvPr>
        </p:nvSpPr>
        <p:spPr>
          <a:xfrm>
            <a:off x="704083" y="1221650"/>
            <a:ext cx="10080457" cy="2743200"/>
          </a:xfrm>
        </p:spPr>
        <p:txBody>
          <a:bodyPr anchor="b">
            <a:normAutofit/>
          </a:bodyPr>
          <a:lstStyle>
            <a:lvl1pPr>
              <a:defRPr sz="4800">
                <a:solidFill>
                  <a:schemeClr val="bg1"/>
                </a:solidFill>
              </a:defRPr>
            </a:lvl1pPr>
          </a:lstStyle>
          <a:p>
            <a:r>
              <a:rPr lang="en-US"/>
              <a:t>Click to edit Master title style</a:t>
            </a:r>
          </a:p>
        </p:txBody>
      </p:sp>
      <p:pic>
        <p:nvPicPr>
          <p:cNvPr id="10" name="Graphic 9">
            <a:extLst>
              <a:ext uri="{FF2B5EF4-FFF2-40B4-BE49-F238E27FC236}">
                <a16:creationId xmlns:a16="http://schemas.microsoft.com/office/drawing/2014/main" id="{FA56BF86-C950-DA43-A6C0-902DAE8968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4089" y="6055076"/>
            <a:ext cx="539656" cy="510005"/>
          </a:xfrm>
          <a:prstGeom prst="rect">
            <a:avLst/>
          </a:prstGeom>
        </p:spPr>
      </p:pic>
      <p:sp>
        <p:nvSpPr>
          <p:cNvPr id="3" name="Rectangle 2">
            <a:extLst>
              <a:ext uri="{FF2B5EF4-FFF2-40B4-BE49-F238E27FC236}">
                <a16:creationId xmlns:a16="http://schemas.microsoft.com/office/drawing/2014/main" id="{04EE59D2-07CC-B047-BF44-AC9D6DD5B748}"/>
              </a:ext>
            </a:extLst>
          </p:cNvPr>
          <p:cNvSpPr/>
          <p:nvPr userDrawn="1"/>
        </p:nvSpPr>
        <p:spPr>
          <a:xfrm>
            <a:off x="11338560" y="0"/>
            <a:ext cx="85344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Tree>
    <p:extLst>
      <p:ext uri="{BB962C8B-B14F-4D97-AF65-F5344CB8AC3E}">
        <p14:creationId xmlns:p14="http://schemas.microsoft.com/office/powerpoint/2010/main" val="3852766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Section Header">
    <p:bg>
      <p:bgPr>
        <a:solidFill>
          <a:srgbClr val="BB913C"/>
        </a:solidFill>
        <a:effectLst/>
      </p:bgPr>
    </p:bg>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09579D9-5084-144F-A45F-F85CF03AFD6A}"/>
              </a:ext>
            </a:extLst>
          </p:cNvPr>
          <p:cNvSpPr>
            <a:spLocks noGrp="1"/>
          </p:cNvSpPr>
          <p:nvPr>
            <p:ph type="pic" sz="quarter" idx="10"/>
          </p:nvPr>
        </p:nvSpPr>
        <p:spPr>
          <a:xfrm>
            <a:off x="0" y="0"/>
            <a:ext cx="11338560" cy="6858000"/>
          </a:xfrm>
          <a:solidFill>
            <a:schemeClr val="accent4">
              <a:lumMod val="50000"/>
            </a:schemeClr>
          </a:solidFill>
        </p:spPr>
        <p:txBody>
          <a:bodyPr anchor="t" anchorCtr="0"/>
          <a:lstStyle>
            <a:lvl1pPr marL="0" indent="0" algn="l">
              <a:buNone/>
              <a:defRPr>
                <a:solidFill>
                  <a:schemeClr val="accent4">
                    <a:lumMod val="20000"/>
                    <a:lumOff val="80000"/>
                  </a:schemeClr>
                </a:solidFill>
              </a:defRPr>
            </a:lvl1pPr>
          </a:lstStyle>
          <a:p>
            <a:endParaRPr lang="en-US"/>
          </a:p>
        </p:txBody>
      </p:sp>
      <p:sp>
        <p:nvSpPr>
          <p:cNvPr id="8" name="Picture Placeholder 11">
            <a:extLst>
              <a:ext uri="{FF2B5EF4-FFF2-40B4-BE49-F238E27FC236}">
                <a16:creationId xmlns:a16="http://schemas.microsoft.com/office/drawing/2014/main" id="{C4225E05-D934-C44D-B11F-CD3575A10947}"/>
              </a:ext>
            </a:extLst>
          </p:cNvPr>
          <p:cNvSpPr>
            <a:spLocks noGrp="1"/>
          </p:cNvSpPr>
          <p:nvPr>
            <p:ph type="pic" sz="quarter" idx="12" hasCustomPrompt="1"/>
          </p:nvPr>
        </p:nvSpPr>
        <p:spPr>
          <a:xfrm>
            <a:off x="0" y="3498979"/>
            <a:ext cx="11338560" cy="3359021"/>
          </a:xfrm>
          <a:gradFill>
            <a:gsLst>
              <a:gs pos="0">
                <a:schemeClr val="tx1">
                  <a:alpha val="0"/>
                </a:schemeClr>
              </a:gs>
              <a:gs pos="99000">
                <a:schemeClr val="tx1"/>
              </a:gs>
            </a:gsLst>
            <a:lin ang="5400000" scaled="1"/>
          </a:gradFill>
        </p:spPr>
        <p:txBody>
          <a:bodyPr anchor="b" anchorCtr="0">
            <a:normAutofit/>
          </a:bodyPr>
          <a:lstStyle>
            <a:lvl1pPr marL="0" indent="0">
              <a:buNone/>
              <a:defRPr sz="1050"/>
            </a:lvl1pPr>
          </a:lstStyle>
          <a:p>
            <a:r>
              <a:rPr lang="en-US"/>
              <a:t>Adjustable Gradient</a:t>
            </a:r>
          </a:p>
        </p:txBody>
      </p:sp>
      <p:sp>
        <p:nvSpPr>
          <p:cNvPr id="9" name="Text Placeholder 8">
            <a:extLst>
              <a:ext uri="{FF2B5EF4-FFF2-40B4-BE49-F238E27FC236}">
                <a16:creationId xmlns:a16="http://schemas.microsoft.com/office/drawing/2014/main" id="{CAE2BCA6-4968-FC47-B85A-BC970BBB9EF3}"/>
              </a:ext>
            </a:extLst>
          </p:cNvPr>
          <p:cNvSpPr>
            <a:spLocks noGrp="1"/>
          </p:cNvSpPr>
          <p:nvPr>
            <p:ph type="body" sz="quarter" idx="11"/>
          </p:nvPr>
        </p:nvSpPr>
        <p:spPr>
          <a:xfrm>
            <a:off x="704088" y="4141952"/>
            <a:ext cx="10147414" cy="2137549"/>
          </a:xfrm>
        </p:spPr>
        <p:txBody>
          <a:bodyPr lIns="0" tIns="0" rIns="0" bIns="0" anchor="b"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462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3557016"/>
            <a:ext cx="12192000" cy="3300984"/>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475150"/>
            <a:ext cx="6644999" cy="1953850"/>
          </a:xfrm>
        </p:spPr>
        <p:txBody>
          <a:bodyPr lIns="0" tIns="0" rIns="0" bIns="0" anchor="b">
            <a:normAutofit/>
          </a:bodyPr>
          <a:lstStyle>
            <a:lvl1pPr>
              <a:defRPr sz="3200" b="0">
                <a:solidFill>
                  <a:schemeClr val="accent2"/>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3703319"/>
            <a:ext cx="6644999" cy="1935563"/>
          </a:xfrm>
        </p:spPr>
        <p:txBody>
          <a:bodyPr lIns="0" tIns="0" rIns="0" bIns="0">
            <a:noAutofit/>
          </a:bodyPr>
          <a:lstStyle>
            <a:lvl1pPr marL="7938" indent="0">
              <a:lnSpc>
                <a:spcPct val="140000"/>
              </a:lnSpc>
              <a:spcAft>
                <a:spcPts val="800"/>
              </a:spcAft>
              <a:buNone/>
              <a:tabLst/>
              <a:defRPr sz="1200"/>
            </a:lvl1pPr>
            <a:lvl2pPr marL="7938" indent="0">
              <a:lnSpc>
                <a:spcPct val="140000"/>
              </a:lnSpc>
              <a:spcAft>
                <a:spcPts val="800"/>
              </a:spcAft>
              <a:buNone/>
              <a:tabLst/>
              <a:defRPr sz="1100"/>
            </a:lvl2pPr>
            <a:lvl3pPr marL="7938" indent="0">
              <a:lnSpc>
                <a:spcPct val="140000"/>
              </a:lnSpc>
              <a:spcAft>
                <a:spcPts val="800"/>
              </a:spcAft>
              <a:buNone/>
              <a:tabLst/>
              <a:defRPr sz="1050"/>
            </a:lvl3pPr>
            <a:lvl4pPr marL="7938" indent="0">
              <a:lnSpc>
                <a:spcPct val="140000"/>
              </a:lnSpc>
              <a:spcAft>
                <a:spcPts val="800"/>
              </a:spcAft>
              <a:buNone/>
              <a:tabLst/>
              <a:defRPr sz="1000"/>
            </a:lvl4pPr>
            <a:lvl5pPr marL="7938" indent="0">
              <a:lnSpc>
                <a:spcPct val="140000"/>
              </a:lnSpc>
              <a:spcAft>
                <a:spcPts val="800"/>
              </a:spcAft>
              <a:buNone/>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475150"/>
            <a:ext cx="3593591" cy="416373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174577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D48E74-DED2-0544-B353-77169B052497}"/>
              </a:ext>
            </a:extLst>
          </p:cNvPr>
          <p:cNvSpPr/>
          <p:nvPr userDrawn="1"/>
        </p:nvSpPr>
        <p:spPr>
          <a:xfrm>
            <a:off x="0" y="2755404"/>
            <a:ext cx="12192000" cy="4102595"/>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venir Book" panose="02000503020000020003" pitchFamily="2" charset="0"/>
            </a:endParaRPr>
          </a:p>
        </p:txBody>
      </p:sp>
      <p:sp>
        <p:nvSpPr>
          <p:cNvPr id="2" name="Title 1">
            <a:extLst>
              <a:ext uri="{FF2B5EF4-FFF2-40B4-BE49-F238E27FC236}">
                <a16:creationId xmlns:a16="http://schemas.microsoft.com/office/drawing/2014/main" id="{E8C8D23C-6E02-B240-8D91-867DE3E81519}"/>
              </a:ext>
            </a:extLst>
          </p:cNvPr>
          <p:cNvSpPr>
            <a:spLocks noGrp="1"/>
          </p:cNvSpPr>
          <p:nvPr>
            <p:ph type="title"/>
          </p:nvPr>
        </p:nvSpPr>
        <p:spPr>
          <a:xfrm>
            <a:off x="4919471" y="1130299"/>
            <a:ext cx="6644999" cy="1369073"/>
          </a:xfrm>
        </p:spPr>
        <p:txBody>
          <a:bodyPr lIns="0" tIns="0" rIns="0" bIns="0" anchor="b">
            <a:normAutofit/>
          </a:bodyPr>
          <a:lstStyle>
            <a:lvl1pPr>
              <a:defRPr sz="3200" b="0">
                <a:solidFill>
                  <a:schemeClr val="accent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5C653763-9A04-284C-AB6A-16F153BB58FA}"/>
              </a:ext>
            </a:extLst>
          </p:cNvPr>
          <p:cNvSpPr>
            <a:spLocks noGrp="1"/>
          </p:cNvSpPr>
          <p:nvPr>
            <p:ph type="body" sz="quarter" idx="10"/>
          </p:nvPr>
        </p:nvSpPr>
        <p:spPr>
          <a:xfrm>
            <a:off x="4919217" y="2992176"/>
            <a:ext cx="6644999" cy="2694562"/>
          </a:xfrm>
        </p:spPr>
        <p:txBody>
          <a:bodyPr lIns="0" tIns="0" rIns="0" bIns="0">
            <a:noAutofit/>
          </a:bodyPr>
          <a:lstStyle>
            <a:lvl1pPr marL="350838" indent="-342900">
              <a:lnSpc>
                <a:spcPct val="120000"/>
              </a:lnSpc>
              <a:spcAft>
                <a:spcPts val="600"/>
              </a:spcAft>
              <a:buFont typeface="Arial" panose="020B0604020202020204" pitchFamily="34" charset="0"/>
              <a:buChar char="•"/>
              <a:tabLst/>
              <a:defRPr sz="2400"/>
            </a:lvl1pPr>
            <a:lvl2pPr marL="7938" indent="0">
              <a:lnSpc>
                <a:spcPct val="120000"/>
              </a:lnSpc>
              <a:spcAft>
                <a:spcPts val="600"/>
              </a:spcAft>
              <a:buNone/>
              <a:tabLst/>
              <a:defRPr sz="2000"/>
            </a:lvl2pPr>
            <a:lvl3pPr marL="7938" indent="0">
              <a:lnSpc>
                <a:spcPct val="120000"/>
              </a:lnSpc>
              <a:spcAft>
                <a:spcPts val="600"/>
              </a:spcAft>
              <a:buNone/>
              <a:tabLst/>
              <a:defRPr sz="1800"/>
            </a:lvl3pPr>
            <a:lvl4pPr marL="7938" indent="0">
              <a:lnSpc>
                <a:spcPct val="120000"/>
              </a:lnSpc>
              <a:spcAft>
                <a:spcPts val="600"/>
              </a:spcAft>
              <a:buNone/>
              <a:tabLst/>
              <a:defRPr sz="1600"/>
            </a:lvl4pPr>
            <a:lvl5pPr marL="7938" indent="0">
              <a:lnSpc>
                <a:spcPct val="120000"/>
              </a:lnSpc>
              <a:spcAft>
                <a:spcPts val="600"/>
              </a:spcAft>
              <a:buNone/>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90A1ED7-4B90-A448-A39E-01ABB52C6C29}"/>
              </a:ext>
            </a:extLst>
          </p:cNvPr>
          <p:cNvSpPr>
            <a:spLocks noGrp="1"/>
          </p:cNvSpPr>
          <p:nvPr>
            <p:ph type="pic" sz="quarter" idx="11"/>
          </p:nvPr>
        </p:nvSpPr>
        <p:spPr>
          <a:xfrm>
            <a:off x="704089" y="1130300"/>
            <a:ext cx="3593591" cy="4508582"/>
          </a:xfrm>
          <a:solidFill>
            <a:schemeClr val="tx2"/>
          </a:solidFill>
        </p:spPr>
        <p:txBody>
          <a:bodyPr anchor="ctr" anchorCtr="0">
            <a:normAutofit/>
          </a:bodyPr>
          <a:lstStyle>
            <a:lvl1pPr marL="7938" indent="-7938" algn="ctr">
              <a:buNone/>
              <a:tabLst/>
              <a:defRPr sz="1600">
                <a:solidFill>
                  <a:schemeClr val="bg1"/>
                </a:solidFill>
              </a:defRPr>
            </a:lvl1pPr>
          </a:lstStyle>
          <a:p>
            <a:endParaRPr lang="en-US"/>
          </a:p>
        </p:txBody>
      </p:sp>
      <p:pic>
        <p:nvPicPr>
          <p:cNvPr id="14" name="Graphic 5">
            <a:extLst>
              <a:ext uri="{FF2B5EF4-FFF2-40B4-BE49-F238E27FC236}">
                <a16:creationId xmlns:a16="http://schemas.microsoft.com/office/drawing/2014/main" id="{4092FD95-284F-0C4F-80F2-066F1A14CAE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Tree>
    <p:extLst>
      <p:ext uri="{BB962C8B-B14F-4D97-AF65-F5344CB8AC3E}">
        <p14:creationId xmlns:p14="http://schemas.microsoft.com/office/powerpoint/2010/main" val="329300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buClr>
                <a:srgbClr val="510C76"/>
              </a:buClr>
              <a:buNone/>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6" y="6125192"/>
            <a:ext cx="5905044" cy="365760"/>
          </a:xfrm>
        </p:spPr>
        <p:txBody>
          <a:bodyPr lIns="0" tIns="0" rIns="0" bIns="0" anchor="ctr" anchorCtr="0"/>
          <a:lstStyle>
            <a:lvl1pPr marL="7938" indent="-7938">
              <a:lnSpc>
                <a:spcPct val="110000"/>
              </a:lnSpc>
              <a:buNone/>
              <a:tabLst/>
              <a:defRPr sz="105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54958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0" indent="0">
              <a:lnSpc>
                <a:spcPct val="100000"/>
              </a:lnSpc>
              <a:spcBef>
                <a:spcPts val="1800"/>
              </a:spcBef>
              <a:spcAft>
                <a:spcPts val="600"/>
              </a:spcAft>
              <a:buClr>
                <a:srgbClr val="510C76"/>
              </a:buClr>
              <a:buNone/>
              <a:defRPr sz="2400">
                <a:solidFill>
                  <a:schemeClr val="tx1"/>
                </a:solidFill>
              </a:defRPr>
            </a:lvl1pPr>
            <a:lvl2pPr marL="346075" indent="-333375">
              <a:lnSpc>
                <a:spcPct val="100000"/>
              </a:lnSpc>
              <a:spcBef>
                <a:spcPts val="600"/>
              </a:spcBef>
              <a:spcAft>
                <a:spcPts val="600"/>
              </a:spcAft>
              <a:buClr>
                <a:schemeClr val="accent2"/>
              </a:buClr>
              <a:buFont typeface="Arial" panose="020B0604020202020204" pitchFamily="34" charset="0"/>
              <a:buChar char="•"/>
              <a:tabLst/>
              <a:defRPr sz="24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086787"/>
            <a:ext cx="9631265" cy="442570"/>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3316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2698-AB0A-1F4A-9AC4-0657E5DB97CC}"/>
              </a:ext>
            </a:extLst>
          </p:cNvPr>
          <p:cNvSpPr>
            <a:spLocks noGrp="1"/>
          </p:cNvSpPr>
          <p:nvPr>
            <p:ph type="title"/>
          </p:nvPr>
        </p:nvSpPr>
        <p:spPr>
          <a:xfrm>
            <a:off x="704088" y="292608"/>
            <a:ext cx="10783823" cy="1232906"/>
          </a:xfrm>
        </p:spPr>
        <p:txBody>
          <a:bodyPr lIns="0" tIns="0" rIns="0" bIns="0" anchor="b" anchorCtr="0">
            <a:normAutofit/>
          </a:bodyPr>
          <a:lstStyle>
            <a:lvl1pPr>
              <a:defRPr sz="4000">
                <a:solidFill>
                  <a:srgbClr val="510C7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304DF8B-4D7D-D743-BC2A-C4D306CE3905}"/>
              </a:ext>
            </a:extLst>
          </p:cNvPr>
          <p:cNvSpPr>
            <a:spLocks noGrp="1"/>
          </p:cNvSpPr>
          <p:nvPr>
            <p:ph idx="1"/>
          </p:nvPr>
        </p:nvSpPr>
        <p:spPr>
          <a:xfrm>
            <a:off x="704089" y="1816100"/>
            <a:ext cx="10783822" cy="3944620"/>
          </a:xfrm>
        </p:spPr>
        <p:txBody>
          <a:bodyPr lIns="0" tIns="0" rIns="0" bIns="0">
            <a:normAutofit/>
          </a:bodyPr>
          <a:lstStyle>
            <a:lvl1pPr marL="342900" indent="-342900">
              <a:lnSpc>
                <a:spcPct val="100000"/>
              </a:lnSpc>
              <a:spcBef>
                <a:spcPts val="1800"/>
              </a:spcBef>
              <a:buClr>
                <a:srgbClr val="510C76"/>
              </a:buClr>
              <a:buFont typeface="Arial" panose="020B0604020202020204" pitchFamily="34" charset="0"/>
              <a:buChar char="•"/>
              <a:defRPr sz="2400">
                <a:solidFill>
                  <a:schemeClr val="tx1"/>
                </a:solidFill>
              </a:defRPr>
            </a:lvl1pPr>
            <a:lvl2pPr marL="520700" indent="-284163">
              <a:lnSpc>
                <a:spcPct val="100000"/>
              </a:lnSpc>
              <a:spcBef>
                <a:spcPts val="600"/>
              </a:spcBef>
              <a:buClr>
                <a:srgbClr val="510C76"/>
              </a:buClr>
              <a:buFont typeface="System Font Regular"/>
              <a:buChar char="–"/>
              <a:tabLst/>
              <a:defRPr sz="2000">
                <a:solidFill>
                  <a:schemeClr val="tx1"/>
                </a:solidFill>
              </a:defRPr>
            </a:lvl2pPr>
            <a:lvl3pPr>
              <a:buClr>
                <a:srgbClr val="510C76"/>
              </a:buClr>
              <a:defRPr sz="1800">
                <a:solidFill>
                  <a:schemeClr val="tx1"/>
                </a:solidFill>
              </a:defRPr>
            </a:lvl3pPr>
            <a:lvl4pPr>
              <a:buClr>
                <a:srgbClr val="510C76"/>
              </a:buClr>
              <a:defRPr sz="1600">
                <a:solidFill>
                  <a:schemeClr val="tx1"/>
                </a:solidFill>
              </a:defRPr>
            </a:lvl4pPr>
            <a:lvl5pPr>
              <a:buClr>
                <a:srgbClr val="510C76"/>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E7F7C2E4-071B-114E-A08A-3D0EC3A57778}"/>
              </a:ext>
            </a:extLst>
          </p:cNvPr>
          <p:cNvSpPr>
            <a:spLocks noGrp="1"/>
          </p:cNvSpPr>
          <p:nvPr>
            <p:ph type="sldNum" sz="quarter" idx="12"/>
          </p:nvPr>
        </p:nvSpPr>
        <p:spPr>
          <a:xfrm>
            <a:off x="11177015" y="6128172"/>
            <a:ext cx="310896" cy="365125"/>
          </a:xfrm>
        </p:spPr>
        <p:txBody>
          <a:bodyPr lIns="0" tIns="0" rIns="0" bIns="0"/>
          <a:lstStyle>
            <a:lvl1pPr algn="r">
              <a:defRPr sz="1050">
                <a:solidFill>
                  <a:schemeClr val="bg2">
                    <a:lumMod val="75000"/>
                  </a:schemeClr>
                </a:solidFill>
              </a:defRPr>
            </a:lvl1pPr>
          </a:lstStyle>
          <a:p>
            <a:pPr algn="r"/>
            <a:fld id="{C4B37875-7933-F345-AE65-E0AB5E984F8B}" type="slidenum">
              <a:rPr lang="en-US" smtClean="0"/>
              <a:pPr algn="r"/>
              <a:t>‹#›</a:t>
            </a:fld>
            <a:endParaRPr lang="en-US"/>
          </a:p>
        </p:txBody>
      </p:sp>
      <p:pic>
        <p:nvPicPr>
          <p:cNvPr id="15" name="Graphic 5">
            <a:extLst>
              <a:ext uri="{FF2B5EF4-FFF2-40B4-BE49-F238E27FC236}">
                <a16:creationId xmlns:a16="http://schemas.microsoft.com/office/drawing/2014/main" id="{56595B61-3DD6-464F-87CE-0F50F22867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4089" y="6056389"/>
            <a:ext cx="539656" cy="508692"/>
          </a:xfrm>
          <a:prstGeom prst="rect">
            <a:avLst/>
          </a:prstGeom>
        </p:spPr>
      </p:pic>
      <p:sp>
        <p:nvSpPr>
          <p:cNvPr id="5" name="Text Placeholder 4">
            <a:extLst>
              <a:ext uri="{FF2B5EF4-FFF2-40B4-BE49-F238E27FC236}">
                <a16:creationId xmlns:a16="http://schemas.microsoft.com/office/drawing/2014/main" id="{C54AECF5-0324-684F-97CB-9BF3F5215C68}"/>
              </a:ext>
            </a:extLst>
          </p:cNvPr>
          <p:cNvSpPr>
            <a:spLocks noGrp="1"/>
          </p:cNvSpPr>
          <p:nvPr>
            <p:ph type="body" sz="quarter" idx="13"/>
          </p:nvPr>
        </p:nvSpPr>
        <p:spPr>
          <a:xfrm>
            <a:off x="1381875" y="6106904"/>
            <a:ext cx="9604371" cy="402336"/>
          </a:xfrm>
        </p:spPr>
        <p:txBody>
          <a:bodyPr lIns="0" tIns="0" rIns="0" bIns="0" anchor="ctr" anchorCtr="0">
            <a:normAutofit/>
          </a:bodyPr>
          <a:lstStyle>
            <a:lvl1pPr marL="7938" indent="-7938">
              <a:lnSpc>
                <a:spcPct val="110000"/>
              </a:lnSpc>
              <a:buNone/>
              <a:tabLst/>
              <a:defRPr sz="9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58268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CFC3C-807A-BD41-B077-01B9EE343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2C2ED9-8ECE-E54F-BD0C-E9EE2BED7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F126B-FD4E-7A45-9946-10822FE2B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venir Book" panose="02000503020000020003" pitchFamily="2" charset="0"/>
              </a:defRPr>
            </a:lvl1pPr>
          </a:lstStyle>
          <a:p>
            <a:endParaRPr lang="en-US"/>
          </a:p>
        </p:txBody>
      </p:sp>
      <p:sp>
        <p:nvSpPr>
          <p:cNvPr id="5" name="Footer Placeholder 4">
            <a:extLst>
              <a:ext uri="{FF2B5EF4-FFF2-40B4-BE49-F238E27FC236}">
                <a16:creationId xmlns:a16="http://schemas.microsoft.com/office/drawing/2014/main" id="{1A914CBD-45D2-5346-8F80-A7CA5055AA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venir Book" panose="02000503020000020003" pitchFamily="2" charset="0"/>
              </a:defRPr>
            </a:lvl1pPr>
          </a:lstStyle>
          <a:p>
            <a:endParaRPr lang="en-US"/>
          </a:p>
        </p:txBody>
      </p:sp>
      <p:sp>
        <p:nvSpPr>
          <p:cNvPr id="6" name="Slide Number Placeholder 5">
            <a:extLst>
              <a:ext uri="{FF2B5EF4-FFF2-40B4-BE49-F238E27FC236}">
                <a16:creationId xmlns:a16="http://schemas.microsoft.com/office/drawing/2014/main" id="{9F619AB0-F337-D345-89BB-619F0F1163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venir Book" panose="02000503020000020003" pitchFamily="2" charset="0"/>
              </a:defRPr>
            </a:lvl1pPr>
          </a:lstStyle>
          <a:p>
            <a:fld id="{C4B37875-7933-F345-AE65-E0AB5E984F8B}" type="slidenum">
              <a:rPr lang="en-US" smtClean="0"/>
              <a:pPr/>
              <a:t>‹#›</a:t>
            </a:fld>
            <a:endParaRPr lang="en-US"/>
          </a:p>
        </p:txBody>
      </p:sp>
    </p:spTree>
    <p:extLst>
      <p:ext uri="{BB962C8B-B14F-4D97-AF65-F5344CB8AC3E}">
        <p14:creationId xmlns:p14="http://schemas.microsoft.com/office/powerpoint/2010/main" val="65776903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710" r:id="rId3"/>
    <p:sldLayoutId id="2147483651" r:id="rId4"/>
    <p:sldLayoutId id="2147483675" r:id="rId5"/>
    <p:sldLayoutId id="2147483676" r:id="rId6"/>
    <p:sldLayoutId id="2147483650" r:id="rId7"/>
    <p:sldLayoutId id="2147483707" r:id="rId8"/>
    <p:sldLayoutId id="2147483689" r:id="rId9"/>
    <p:sldLayoutId id="2147483709" r:id="rId10"/>
    <p:sldLayoutId id="2147483698" r:id="rId11"/>
    <p:sldLayoutId id="2147483688" r:id="rId12"/>
    <p:sldLayoutId id="2147483699" r:id="rId13"/>
    <p:sldLayoutId id="2147483700" r:id="rId14"/>
    <p:sldLayoutId id="2147483691" r:id="rId15"/>
    <p:sldLayoutId id="2147483692" r:id="rId16"/>
    <p:sldLayoutId id="2147483684" r:id="rId17"/>
    <p:sldLayoutId id="2147483702" r:id="rId18"/>
    <p:sldLayoutId id="2147483704" r:id="rId19"/>
    <p:sldLayoutId id="2147483682" r:id="rId20"/>
    <p:sldLayoutId id="2147483686" r:id="rId21"/>
    <p:sldLayoutId id="2147483706" r:id="rId22"/>
    <p:sldLayoutId id="2147483705" r:id="rId23"/>
    <p:sldLayoutId id="2147483703" r:id="rId24"/>
    <p:sldLayoutId id="2147483673" r:id="rId25"/>
    <p:sldLayoutId id="2147483693" r:id="rId26"/>
    <p:sldLayoutId id="2147483690" r:id="rId27"/>
    <p:sldLayoutId id="2147483672" r:id="rId28"/>
    <p:sldLayoutId id="2147483694" r:id="rId29"/>
    <p:sldLayoutId id="2147483695" r:id="rId30"/>
    <p:sldLayoutId id="2147483696" r:id="rId31"/>
    <p:sldLayoutId id="2147483697" r:id="rId32"/>
    <p:sldLayoutId id="2147483671" r:id="rId33"/>
    <p:sldLayoutId id="2147483708" r:id="rId34"/>
    <p:sldLayoutId id="2147483683" r:id="rId35"/>
    <p:sldLayoutId id="2147483685" r:id="rId36"/>
    <p:sldLayoutId id="2147483668" r:id="rId37"/>
    <p:sldLayoutId id="2147483655" r:id="rId38"/>
    <p:sldLayoutId id="2147483701" r:id="rId39"/>
    <p:sldLayoutId id="2147483669" r:id="rId40"/>
    <p:sldLayoutId id="2147483677" r:id="rId41"/>
    <p:sldLayoutId id="2147483660" r:id="rId42"/>
    <p:sldLayoutId id="2147483678" r:id="rId43"/>
    <p:sldLayoutId id="2147483661" r:id="rId44"/>
    <p:sldLayoutId id="2147483679" r:id="rId45"/>
    <p:sldLayoutId id="2147483663" r:id="rId46"/>
    <p:sldLayoutId id="2147483680" r:id="rId47"/>
    <p:sldLayoutId id="2147483662" r:id="rId48"/>
    <p:sldLayoutId id="2147483681" r:id="rId49"/>
  </p:sldLayoutIdLst>
  <p:hf hdr="0" dt="0"/>
  <p:txStyles>
    <p:titleStyle>
      <a:lvl1pPr algn="l" defTabSz="914400" rtl="0" eaLnBrk="1" latinLnBrk="0" hangingPunct="1">
        <a:lnSpc>
          <a:spcPct val="90000"/>
        </a:lnSpc>
        <a:spcBef>
          <a:spcPct val="0"/>
        </a:spcBef>
        <a:buNone/>
        <a:defRPr sz="4400" b="0" i="0" kern="1200">
          <a:solidFill>
            <a:schemeClr val="tx1"/>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arget="../media/image30.jpeg" Type="http://schemas.openxmlformats.org/officeDocument/2006/relationships/image"/><Relationship Id="rId2" Target="../notesSlides/notesSlide15.xml" Type="http://schemas.openxmlformats.org/officeDocument/2006/relationships/notesSlide"/><Relationship Id="rId1" Target="../slideLayouts/slideLayout4.xml" Type="http://schemas.openxmlformats.org/officeDocument/2006/relationships/slideLayout"/></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hmhbconsortium.org/knowledge-hub/use-of-mms-for-maternal-nutrition-and-birth-outcomes-during-covid/" TargetMode="External"/><Relationship Id="rId3" Type="http://schemas.openxmlformats.org/officeDocument/2006/relationships/hyperlink" Target="https://hmhbconsortium.org/knowledge-hub/preventing-and-controlling-micronutrient-deficiencies-in-populations-affected-by-an-emergency/" TargetMode="External"/><Relationship Id="rId7" Type="http://schemas.openxmlformats.org/officeDocument/2006/relationships/hyperlink" Target="../HMHB%20documents%20for%20GMMB/Final%20materials%20from%20GMMB/3.20"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hmhbconsortium.org/knowledge-hub/who-nutritional-interventions-update-multiple-micronutrient-supplements-during-pregnancy/" TargetMode="External"/><Relationship Id="rId11" Type="http://schemas.openxmlformats.org/officeDocument/2006/relationships/hyperlink" Target="https://pubmed.ncbi.nlm.nih.gov/35466910/" TargetMode="External"/><Relationship Id="rId5" Type="http://schemas.openxmlformats.org/officeDocument/2006/relationships/hyperlink" Target="https://hmhbconsortium.org/knowledge-hub/maternal-multiple-micronutrient-supplementation-and-other-biomedical-and-socioenvironmental-influences-on-childrens-cognition-at-age-9-12-years-in-indonesia-follow-up-of-the-summit-randomis/" TargetMode="External"/><Relationship Id="rId10" Type="http://schemas.openxmlformats.org/officeDocument/2006/relationships/hyperlink" Target="https://nyaspubs.onlinelibrary.wiley.com/doi/10.1111/nyas.14756" TargetMode="External"/><Relationship Id="rId4" Type="http://schemas.openxmlformats.org/officeDocument/2006/relationships/hyperlink" Target="https://hmhbconsortium.org/knowledge-hub/modifiers-of-the-effect-of-maternal-multiple-micronutrient-supplementation-on-stillbirth-birth-outcomes-and-infant-mortality/" TargetMode="External"/><Relationship Id="rId9" Type="http://schemas.openxmlformats.org/officeDocument/2006/relationships/hyperlink" Target="https://hmhbconsortium.org/knowledge-hub/maternal-nutrition-prevention-of-malnutrition-in-women-before-and-during-pregnancy-and-while-breastfeedi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HMHB@micronutrientforum.org" TargetMode="External"/><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8" Type="http://schemas.openxmlformats.org/officeDocument/2006/relationships/hyperlink" Target="https://hmhbconsortium.org/an-n4g-side-event-powering-women-promising-futures-watch-now/" TargetMode="External"/><Relationship Id="rId3" Type="http://schemas.openxmlformats.org/officeDocument/2006/relationships/hyperlink" Target="https://hmhbconsortium.org/knowledge-hub/" TargetMode="External"/><Relationship Id="rId7" Type="http://schemas.openxmlformats.org/officeDocument/2006/relationships/hyperlink" Target="https://hmhbconsortium.org/nn4g-commitment-guide/" TargetMode="External"/><Relationship Id="rId2" Type="http://schemas.openxmlformats.org/officeDocument/2006/relationships/notesSlide" Target="../notesSlides/notesSlide18.xml"/><Relationship Id="rId1" Type="http://schemas.openxmlformats.org/officeDocument/2006/relationships/slideLayout" Target="../slideLayouts/slideLayout33.xml"/><Relationship Id="rId6" Type="http://schemas.openxmlformats.org/officeDocument/2006/relationships/hyperlink" Target="https://hmhbconsortium.org/announcing-healthy-mothers-healthy-babies-new-consortium-will-harness-action-to-improve-maternal-nutrition/" TargetMode="External"/><Relationship Id="rId5" Type="http://schemas.openxmlformats.org/officeDocument/2006/relationships/hyperlink" Target="https://hmhbconsortium.org/content/user_files/2021/11/EML_MMS_Brief-23-Nov.pdf" TargetMode="External"/><Relationship Id="rId10" Type="http://schemas.openxmlformats.org/officeDocument/2006/relationships/hyperlink" Target="http://www.hmhbconsortium.org/" TargetMode="External"/><Relationship Id="rId4" Type="http://schemas.openxmlformats.org/officeDocument/2006/relationships/hyperlink" Target="https://hmhbconsortium.org/view-the-new-world-map-on-mms-activities/" TargetMode="External"/><Relationship Id="rId9" Type="http://schemas.openxmlformats.org/officeDocument/2006/relationships/hyperlink" Target="https://hmhbconsortium.org/maternal-nutrition-in-focus-at-figo-world-congress-21-28-octobe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8" Type="http://schemas.openxmlformats.org/officeDocument/2006/relationships/hyperlink" Target="https://hmhbconsortium.org/mms-in-the-work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3D9A-B7AE-124A-8AAC-4FA98644C89E}"/>
              </a:ext>
            </a:extLst>
          </p:cNvPr>
          <p:cNvSpPr>
            <a:spLocks noGrp="1"/>
          </p:cNvSpPr>
          <p:nvPr>
            <p:ph type="ctrTitle"/>
          </p:nvPr>
        </p:nvSpPr>
        <p:spPr/>
        <p:txBody>
          <a:bodyPr/>
          <a:lstStyle/>
          <a:p>
            <a:r>
              <a:rPr lang="en-US"/>
              <a:t>Advancing Multiple Micronutrient Supplementation</a:t>
            </a:r>
          </a:p>
        </p:txBody>
      </p:sp>
      <p:sp>
        <p:nvSpPr>
          <p:cNvPr id="3" name="Subtitle 2">
            <a:extLst>
              <a:ext uri="{FF2B5EF4-FFF2-40B4-BE49-F238E27FC236}">
                <a16:creationId xmlns:a16="http://schemas.microsoft.com/office/drawing/2014/main" id="{BCCFEAA7-7FD8-248A-BCEA-6FF3F1ADE7CE}"/>
              </a:ext>
            </a:extLst>
          </p:cNvPr>
          <p:cNvSpPr>
            <a:spLocks noGrp="1"/>
          </p:cNvSpPr>
          <p:nvPr>
            <p:ph idx="1" type="subTitle"/>
          </p:nvPr>
        </p:nvSpPr>
        <p:spPr/>
        <p:txBody>
          <a:bodyPr/>
          <a:lstStyle/>
          <a:p>
            <a:r>
              <a:rPr dirty="0" lang="en-CH"/>
              <a:t>Module E: Introducing and scaling MMS</a:t>
            </a:r>
          </a:p>
        </p:txBody>
      </p:sp>
      <p:sp>
        <p:nvSpPr>
          <p:cNvPr id="5" name="Slide Number Placeholder 4">
            <a:extLst>
              <a:ext uri="{FF2B5EF4-FFF2-40B4-BE49-F238E27FC236}">
                <a16:creationId xmlns:a16="http://schemas.microsoft.com/office/drawing/2014/main" id="{77D0DAA4-6C61-D542-931A-59B7DB478DA2}"/>
              </a:ext>
            </a:extLst>
          </p:cNvPr>
          <p:cNvSpPr>
            <a:spLocks noGrp="1"/>
          </p:cNvSpPr>
          <p:nvPr>
            <p:ph idx="12" sz="quarter" type="sldNum"/>
          </p:nvPr>
        </p:nvSpPr>
        <p:spPr/>
        <p:txBody>
          <a:bodyPr/>
          <a:lstStyle/>
          <a:p>
            <a:fld id="{C4B37875-7933-F345-AE65-E0AB5E984F8B}" type="slidenum">
              <a:rPr lang="en-US" smtClean="0"/>
              <a:t>1</a:t>
            </a:fld>
            <a:endParaRPr lang="en-US"/>
          </a:p>
        </p:txBody>
      </p:sp>
      <p:pic>
        <p:nvPicPr>
          <p:cNvPr descr="A person sitting on a bed&#10;&#10;Description automatically generated with medium confidence" id="10" name="Picture Placeholder 9">
            <a:extLst>
              <a:ext uri="{FF2B5EF4-FFF2-40B4-BE49-F238E27FC236}">
                <a16:creationId xmlns:a16="http://schemas.microsoft.com/office/drawing/2014/main" id="{425C2027-33DF-1941-93D8-A7DADDEDBEA5}"/>
              </a:ext>
            </a:extLst>
          </p:cNvPr>
          <p:cNvPicPr>
            <a:picLocks noChangeAspect="1" noGrp="1"/>
          </p:cNvPicPr>
          <p:nvPr>
            <p:ph idx="13" sz="quarter" type="pic"/>
          </p:nvPr>
        </p:nvPicPr>
        <p:blipFill rotWithShape="1">
          <a:blip cstate="screen" r:embed="rId3">
            <a:extLst>
              <a:ext uri="{28A0092B-C50C-407E-A947-70E740481C1C}">
                <a14:useLocalDpi xmlns:a14="http://schemas.microsoft.com/office/drawing/2010/main"/>
              </a:ext>
            </a:extLst>
          </a:blip>
          <a:srcRect b="-11"/>
          <a:stretch/>
        </p:blipFill>
        <p:spPr/>
      </p:pic>
    </p:spTree>
    <p:extLst>
      <p:ext uri="{BB962C8B-B14F-4D97-AF65-F5344CB8AC3E}">
        <p14:creationId xmlns:p14="http://schemas.microsoft.com/office/powerpoint/2010/main" val="872350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Phase 2: Initial Implementation</a:t>
            </a:r>
          </a:p>
        </p:txBody>
      </p:sp>
      <p:sp>
        <p:nvSpPr>
          <p:cNvPr id="23" name="Content Placeholder 22">
            <a:extLst>
              <a:ext uri="{FF2B5EF4-FFF2-40B4-BE49-F238E27FC236}">
                <a16:creationId xmlns:a16="http://schemas.microsoft.com/office/drawing/2014/main" id="{519F4C89-F60A-0846-A004-FCEAA60C2BC9}"/>
              </a:ext>
            </a:extLst>
          </p:cNvPr>
          <p:cNvSpPr>
            <a:spLocks noGrp="1"/>
          </p:cNvSpPr>
          <p:nvPr>
            <p:ph idx="1"/>
          </p:nvPr>
        </p:nvSpPr>
        <p:spPr/>
        <p:txBody>
          <a:bodyPr/>
          <a:lstStyle/>
          <a:p>
            <a:r>
              <a:rPr lang="en-US"/>
              <a:t>Design and test implementation strategy through implementation research and advancing procurement relationships. </a:t>
            </a:r>
          </a:p>
          <a:p>
            <a:pPr lvl="1"/>
            <a:r>
              <a:rPr lang="en-US"/>
              <a:t>Conduct implementation research </a:t>
            </a:r>
          </a:p>
          <a:p>
            <a:pPr lvl="1"/>
            <a:r>
              <a:rPr lang="en-US"/>
              <a:t>Create &amp; execute implementation plan </a:t>
            </a:r>
          </a:p>
          <a:p>
            <a:pPr lvl="1"/>
            <a:r>
              <a:rPr lang="en-US"/>
              <a:t>Explore MMS supply or procurement plans </a:t>
            </a:r>
          </a:p>
        </p:txBody>
      </p:sp>
      <p:sp>
        <p:nvSpPr>
          <p:cNvPr id="5" name="Slide Number Placeholder 4">
            <a:extLst>
              <a:ext uri="{FF2B5EF4-FFF2-40B4-BE49-F238E27FC236}">
                <a16:creationId xmlns:a16="http://schemas.microsoft.com/office/drawing/2014/main" id="{9ACFDCF8-9E18-CD4B-A0DC-E69A54EB9381}"/>
              </a:ext>
            </a:extLst>
          </p:cNvPr>
          <p:cNvSpPr>
            <a:spLocks noGrp="1"/>
          </p:cNvSpPr>
          <p:nvPr>
            <p:ph type="sldNum" sz="quarter" idx="12"/>
          </p:nvPr>
        </p:nvSpPr>
        <p:spPr/>
        <p:txBody>
          <a:bodyPr/>
          <a:lstStyle/>
          <a:p>
            <a:fld id="{C4B37875-7933-F345-AE65-E0AB5E984F8B}" type="slidenum">
              <a:rPr lang="en-US" smtClean="0"/>
              <a:pPr/>
              <a:t>10</a:t>
            </a:fld>
            <a:endParaRPr lang="en-US"/>
          </a:p>
        </p:txBody>
      </p:sp>
    </p:spTree>
    <p:extLst>
      <p:ext uri="{BB962C8B-B14F-4D97-AF65-F5344CB8AC3E}">
        <p14:creationId xmlns:p14="http://schemas.microsoft.com/office/powerpoint/2010/main" val="58688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Phase 3: Scale Up</a:t>
            </a:r>
          </a:p>
        </p:txBody>
      </p:sp>
      <p:sp>
        <p:nvSpPr>
          <p:cNvPr id="14" name="Content Placeholder 13">
            <a:extLst>
              <a:ext uri="{FF2B5EF4-FFF2-40B4-BE49-F238E27FC236}">
                <a16:creationId xmlns:a16="http://schemas.microsoft.com/office/drawing/2014/main" id="{DB3F2E54-BBB5-8B45-A00D-83D61F08A117}"/>
              </a:ext>
            </a:extLst>
          </p:cNvPr>
          <p:cNvSpPr>
            <a:spLocks noGrp="1"/>
          </p:cNvSpPr>
          <p:nvPr>
            <p:ph idx="1"/>
          </p:nvPr>
        </p:nvSpPr>
        <p:spPr/>
        <p:txBody>
          <a:bodyPr>
            <a:normAutofit/>
          </a:bodyPr>
          <a:lstStyle/>
          <a:p>
            <a:r>
              <a:rPr lang="en-US"/>
              <a:t>Robust planning and integration to expand coverage and use to sub-national or national level.</a:t>
            </a:r>
          </a:p>
          <a:p>
            <a:pPr lvl="1"/>
            <a:r>
              <a:rPr lang="en-US"/>
              <a:t>Capacity-building </a:t>
            </a:r>
          </a:p>
          <a:p>
            <a:pPr lvl="1"/>
            <a:r>
              <a:rPr lang="en-US"/>
              <a:t>Monitoring and evaluation (M&amp;E)</a:t>
            </a:r>
          </a:p>
          <a:p>
            <a:pPr lvl="1"/>
            <a:r>
              <a:rPr lang="en-US"/>
              <a:t>Social and Behavior Change Communications (SBCC) planning </a:t>
            </a:r>
          </a:p>
          <a:p>
            <a:pPr lvl="1"/>
            <a:r>
              <a:rPr lang="en-US"/>
              <a:t>Financing, sourcing, and procurement </a:t>
            </a:r>
          </a:p>
        </p:txBody>
      </p:sp>
      <p:sp>
        <p:nvSpPr>
          <p:cNvPr id="5" name="Slide Number Placeholder 4">
            <a:extLst>
              <a:ext uri="{FF2B5EF4-FFF2-40B4-BE49-F238E27FC236}">
                <a16:creationId xmlns:a16="http://schemas.microsoft.com/office/drawing/2014/main" id="{10578B5C-D5E7-E040-BDF2-67B277C94D09}"/>
              </a:ext>
            </a:extLst>
          </p:cNvPr>
          <p:cNvSpPr>
            <a:spLocks noGrp="1"/>
          </p:cNvSpPr>
          <p:nvPr>
            <p:ph type="sldNum" sz="quarter" idx="12"/>
          </p:nvPr>
        </p:nvSpPr>
        <p:spPr/>
        <p:txBody>
          <a:bodyPr/>
          <a:lstStyle/>
          <a:p>
            <a:fld id="{C4B37875-7933-F345-AE65-E0AB5E984F8B}" type="slidenum">
              <a:rPr lang="en-US" smtClean="0"/>
              <a:pPr/>
              <a:t>11</a:t>
            </a:fld>
            <a:endParaRPr lang="en-US"/>
          </a:p>
        </p:txBody>
      </p:sp>
    </p:spTree>
    <p:extLst>
      <p:ext uri="{BB962C8B-B14F-4D97-AF65-F5344CB8AC3E}">
        <p14:creationId xmlns:p14="http://schemas.microsoft.com/office/powerpoint/2010/main" val="3051286157"/>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EDE6F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378BB83-2469-054C-81DB-910488717356}"/>
              </a:ext>
            </a:extLst>
          </p:cNvPr>
          <p:cNvSpPr>
            <a:spLocks noGrp="1"/>
          </p:cNvSpPr>
          <p:nvPr>
            <p:ph type="ctrTitle"/>
          </p:nvPr>
        </p:nvSpPr>
        <p:spPr/>
        <p:txBody>
          <a:bodyPr/>
          <a:lstStyle/>
          <a:p>
            <a:r>
              <a:rPr lang="en-US"/>
              <a:t>Case Study:</a:t>
            </a:r>
          </a:p>
        </p:txBody>
      </p:sp>
      <p:sp>
        <p:nvSpPr>
          <p:cNvPr id="11" name="Subtitle 10">
            <a:extLst>
              <a:ext uri="{FF2B5EF4-FFF2-40B4-BE49-F238E27FC236}">
                <a16:creationId xmlns:a16="http://schemas.microsoft.com/office/drawing/2014/main" id="{F1AF39FE-CB22-2B4D-A1CB-5AADCDA89FE6}"/>
              </a:ext>
            </a:extLst>
          </p:cNvPr>
          <p:cNvSpPr>
            <a:spLocks noGrp="1"/>
          </p:cNvSpPr>
          <p:nvPr>
            <p:ph idx="1" type="subTitle"/>
          </p:nvPr>
        </p:nvSpPr>
        <p:spPr/>
        <p:txBody>
          <a:bodyPr/>
          <a:lstStyle/>
          <a:p>
            <a:r>
              <a:rPr lang="en-US" sz="6000"/>
              <a:t>Indonesia</a:t>
            </a:r>
            <a:endParaRPr lang="en-US"/>
          </a:p>
        </p:txBody>
      </p:sp>
      <p:pic>
        <p:nvPicPr>
          <p:cNvPr id="14" name="Picture Placeholder 13">
            <a:extLst>
              <a:ext uri="{FF2B5EF4-FFF2-40B4-BE49-F238E27FC236}">
                <a16:creationId xmlns:a16="http://schemas.microsoft.com/office/drawing/2014/main" id="{4423A3E6-3D67-A942-9749-542BA8882B79}"/>
              </a:ext>
            </a:extLst>
          </p:cNvPr>
          <p:cNvPicPr>
            <a:picLocks noChangeAspect="1" noGrp="1"/>
          </p:cNvPicPr>
          <p:nvPr>
            <p:ph idx="13" sz="quarter" type="pic"/>
          </p:nvPr>
        </p:nvPicPr>
        <p:blipFill>
          <a:blip r:embed="rId3"/>
          <a:srcRect r="6"/>
          <a:stretch/>
        </p:blipFill>
        <p:spPr>
          <a:xfrm>
            <a:off x="7378995" y="0"/>
            <a:ext cx="4813005" cy="6858000"/>
          </a:xfrm>
        </p:spPr>
      </p:pic>
    </p:spTree>
    <p:extLst>
      <p:ext uri="{BB962C8B-B14F-4D97-AF65-F5344CB8AC3E}">
        <p14:creationId xmlns:p14="http://schemas.microsoft.com/office/powerpoint/2010/main" val="142074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6510528" cy="1953850"/>
          </a:xfrm>
        </p:spPr>
        <p:txBody>
          <a:bodyPr>
            <a:normAutofit/>
          </a:bodyPr>
          <a:lstStyle/>
          <a:p>
            <a:br>
              <a:rPr lang="en-US"/>
            </a:br>
            <a:r>
              <a:rPr lang="en-US"/>
              <a:t>SUMMIT study assessed the effects of MMS compared with IFA:</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34745" y="3702856"/>
            <a:ext cx="6970039" cy="2628312"/>
          </a:xfrm>
        </p:spPr>
        <p:txBody>
          <a:bodyPr>
            <a:normAutofit/>
          </a:bodyPr>
          <a:lstStyle/>
          <a:p>
            <a:pPr marL="400050" indent="-171450" defTabSz="457200">
              <a:lnSpc>
                <a:spcPct val="120000"/>
              </a:lnSpc>
              <a:spcAft>
                <a:spcPts val="300"/>
              </a:spcAft>
              <a:buSzPct val="115000"/>
              <a:buFont typeface="Arial" panose="020B0604020202020204" pitchFamily="34" charset="0"/>
              <a:buChar char="•"/>
            </a:pPr>
            <a:r>
              <a:rPr lang="en-US" sz="2000">
                <a:solidFill>
                  <a:srgbClr val="000000"/>
                </a:solidFill>
                <a:ea typeface="Verdana" panose="020B0604030504040204" pitchFamily="34" charset="0"/>
                <a:cs typeface="Arial" panose="020B0604020202020204" pitchFamily="34" charset="0"/>
              </a:rPr>
              <a:t>Early infant mortality of babies whose mothers are undernourished was reduced by 25% with MMS </a:t>
            </a:r>
          </a:p>
          <a:p>
            <a:pPr marL="400050" indent="-171450" defTabSz="457200">
              <a:lnSpc>
                <a:spcPct val="120000"/>
              </a:lnSpc>
              <a:spcAft>
                <a:spcPts val="300"/>
              </a:spcAft>
              <a:buSzPct val="115000"/>
              <a:buFont typeface="Arial" panose="020B0604020202020204" pitchFamily="34" charset="0"/>
              <a:buChar char="•"/>
            </a:pPr>
            <a:r>
              <a:rPr lang="en-US" sz="2000">
                <a:solidFill>
                  <a:srgbClr val="000000"/>
                </a:solidFill>
                <a:ea typeface="Verdana" panose="020B0604030504040204" pitchFamily="34" charset="0"/>
                <a:cs typeface="Arial" panose="020B0604020202020204" pitchFamily="34" charset="0"/>
              </a:rPr>
              <a:t>Even greater results for babies of anemic women:</a:t>
            </a:r>
            <a:r>
              <a:rPr lang="en-US" sz="1900">
                <a:solidFill>
                  <a:srgbClr val="000000"/>
                </a:solidFill>
                <a:ea typeface="Verdana" panose="020B0604030504040204" pitchFamily="34" charset="0"/>
                <a:cs typeface="Arial" panose="020B0604020202020204" pitchFamily="34" charset="0"/>
              </a:rPr>
              <a:t> reduction of infant mortality by 38%, risk of LBW decreased by 33% with MMS</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Research Trials in Indonesia</a:t>
            </a:r>
          </a:p>
        </p:txBody>
      </p:sp>
      <p:pic>
        <p:nvPicPr>
          <p:cNvPr id="6" name="Picture 5" descr="Text, letter&#10;&#10;Description automatically generated">
            <a:extLst>
              <a:ext uri="{FF2B5EF4-FFF2-40B4-BE49-F238E27FC236}">
                <a16:creationId xmlns:a16="http://schemas.microsoft.com/office/drawing/2014/main" id="{FFCC9CB5-A30E-954C-BBE7-127EF0685583}"/>
              </a:ext>
            </a:extLst>
          </p:cNvPr>
          <p:cNvPicPr>
            <a:picLocks noChangeAspect="1"/>
          </p:cNvPicPr>
          <p:nvPr/>
        </p:nvPicPr>
        <p:blipFill>
          <a:blip r:embed="rId3"/>
          <a:stretch>
            <a:fillRect/>
          </a:stretch>
        </p:blipFill>
        <p:spPr>
          <a:xfrm>
            <a:off x="1050886" y="1475150"/>
            <a:ext cx="3188605" cy="4417820"/>
          </a:xfrm>
          <a:prstGeom prst="rect">
            <a:avLst/>
          </a:prstGeom>
          <a:ln>
            <a:solidFill>
              <a:schemeClr val="tx1"/>
            </a:solidFill>
          </a:ln>
        </p:spPr>
      </p:pic>
    </p:spTree>
    <p:extLst>
      <p:ext uri="{BB962C8B-B14F-4D97-AF65-F5344CB8AC3E}">
        <p14:creationId xmlns:p14="http://schemas.microsoft.com/office/powerpoint/2010/main" val="688485024"/>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a:normAutofit fontScale="90000"/>
          </a:bodyPr>
          <a:lstStyle/>
          <a:p>
            <a:br>
              <a:rPr lang="en-US"/>
            </a:br>
            <a:r>
              <a:rPr lang="en-US"/>
              <a:t>Phase 1: Build an enabling environment for MMS through advocacy and landscape analysis</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idx="10" sz="quarter" type="body"/>
          </p:nvPr>
        </p:nvSpPr>
        <p:spPr>
          <a:xfrm>
            <a:off x="4734745" y="3702856"/>
            <a:ext cx="6970039" cy="2628312"/>
          </a:xfrm>
        </p:spPr>
        <p:txBody>
          <a:bodyPr>
            <a:normAutofit fontScale="25000" lnSpcReduction="20000"/>
          </a:bodyPr>
          <a:lstStyle/>
          <a:p>
            <a:pPr defTabSz="457200" indent="-171450" marL="400050">
              <a:lnSpc>
                <a:spcPct val="120000"/>
              </a:lnSpc>
              <a:spcAft>
                <a:spcPts val="300"/>
              </a:spcAft>
              <a:buSzPct val="115000"/>
              <a:buFont charset="0" panose="020B0604020202020204" pitchFamily="34" typeface="Arial"/>
              <a:buChar char="•"/>
            </a:pPr>
            <a:r>
              <a:rPr lang="en-US" sz="7200">
                <a:solidFill>
                  <a:srgbClr val="000000"/>
                </a:solidFill>
                <a:ea charset="0" panose="020B0604030504040204" pitchFamily="34" typeface="Verdana"/>
                <a:cs charset="0" panose="020B0604020202020204" pitchFamily="34" typeface="Arial"/>
              </a:rPr>
              <a:t>Stakeholder engagements in Indonesia gained consensus on the need for an MMS implementation strategy</a:t>
            </a:r>
          </a:p>
          <a:p>
            <a:pPr defTabSz="457200" indent="-171450" marL="400050">
              <a:lnSpc>
                <a:spcPct val="120000"/>
              </a:lnSpc>
              <a:spcAft>
                <a:spcPts val="300"/>
              </a:spcAft>
              <a:buSzPct val="115000"/>
              <a:buFont charset="0" panose="020B0604020202020204" pitchFamily="34" typeface="Arial"/>
              <a:buChar char="•"/>
            </a:pPr>
            <a:r>
              <a:rPr lang="en-US" sz="7200">
                <a:solidFill>
                  <a:srgbClr val="000000"/>
                </a:solidFill>
                <a:ea charset="0" panose="020B0604030504040204" pitchFamily="34" typeface="Verdana"/>
                <a:cs typeface="Arial"/>
              </a:rPr>
              <a:t>Landscape assessments included stakeholder identification, interviews, and consultations</a:t>
            </a:r>
          </a:p>
          <a:p>
            <a:pPr defTabSz="457200" indent="-171450" lvl="3" marL="400050">
              <a:lnSpc>
                <a:spcPct val="120000"/>
              </a:lnSpc>
              <a:buFont charset="0" panose="020B0604020202020204" pitchFamily="34" typeface="Arial"/>
              <a:buChar char="•"/>
            </a:pPr>
            <a:r>
              <a:rPr lang="en-US" sz="7200">
                <a:ea charset="0" panose="020F0502020204030204" pitchFamily="34" typeface="Calibri"/>
                <a:cs charset="0" panose="02020603050405020304" pitchFamily="18" typeface="Times New Roman"/>
              </a:rPr>
              <a:t>MMS information disseminated via publications across multiple channels, including academic journals and national reports</a:t>
            </a:r>
          </a:p>
          <a:p>
            <a:pPr defTabSz="457200" indent="-171450" lvl="3" marL="400050">
              <a:lnSpc>
                <a:spcPct val="120000"/>
              </a:lnSpc>
              <a:buFont charset="0" panose="020B0604020202020204" pitchFamily="34" typeface="Arial"/>
              <a:buChar char="•"/>
            </a:pPr>
            <a:r>
              <a:rPr lang="en-US" sz="7200">
                <a:cs charset="0" panose="02020603050405020304" pitchFamily="18" typeface="Times New Roman"/>
              </a:rPr>
              <a:t>Indonesian MMS Taskforce formed to support MMS policy adoption</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anchor="b" bIns="0" lIns="0" rIns="0" rtlCol="0" tIns="0" vert="horz">
            <a:normAutofit/>
          </a:bodyPr>
          <a:lstStyle>
            <a:lvl1pPr algn="l" defTabSz="914400" eaLnBrk="1" hangingPunct="1" latinLnBrk="0" rtl="0">
              <a:lnSpc>
                <a:spcPct val="90000"/>
              </a:lnSpc>
              <a:spcBef>
                <a:spcPct val="0"/>
              </a:spcBef>
              <a:buNone/>
              <a:defRPr b="0" i="0" kern="1200" sz="3200">
                <a:solidFill>
                  <a:schemeClr val="accent1"/>
                </a:solidFill>
                <a:latin charset="0" panose="02000503020000020003" pitchFamily="2" typeface="Avenir Book"/>
                <a:ea typeface="+mj-ea"/>
                <a:cs typeface="+mj-cs"/>
              </a:defRPr>
            </a:lvl1pPr>
          </a:lstStyle>
          <a:p>
            <a:r>
              <a:rPr lang="en-US" sz="4000">
                <a:solidFill>
                  <a:srgbClr val="510C76"/>
                </a:solidFill>
              </a:rPr>
              <a:t>Case Study: Exploration in Indonesia</a:t>
            </a:r>
          </a:p>
        </p:txBody>
      </p:sp>
      <p:pic>
        <p:nvPicPr>
          <p:cNvPr descr="A group of people standing in front of a large crowd of people&#10;&#10;Description automatically generated" id="8" name="Picture 7">
            <a:extLst>
              <a:ext uri="{FF2B5EF4-FFF2-40B4-BE49-F238E27FC236}">
                <a16:creationId xmlns:a16="http://schemas.microsoft.com/office/drawing/2014/main" id="{1FA10D93-65C6-A241-B48C-63C8400BB7D0}"/>
              </a:ext>
            </a:extLst>
          </p:cNvPr>
          <p:cNvPicPr>
            <a:picLocks noChangeAspect="1"/>
          </p:cNvPicPr>
          <p:nvPr/>
        </p:nvPicPr>
        <p:blipFill rotWithShape="1">
          <a:blip r:embed="rId3"/>
          <a:srcRect b="-23"/>
          <a:stretch/>
        </p:blipFill>
        <p:spPr>
          <a:xfrm>
            <a:off x="487216" y="3519559"/>
            <a:ext cx="4096690" cy="2196304"/>
          </a:xfrm>
          <a:prstGeom prst="rect">
            <a:avLst/>
          </a:prstGeom>
          <a:ln w="28575">
            <a:noFill/>
          </a:ln>
        </p:spPr>
      </p:pic>
      <p:sp>
        <p:nvSpPr>
          <p:cNvPr id="9" name="TextBox 8">
            <a:extLst>
              <a:ext uri="{FF2B5EF4-FFF2-40B4-BE49-F238E27FC236}">
                <a16:creationId xmlns:a16="http://schemas.microsoft.com/office/drawing/2014/main" id="{A78AD4FE-3EEC-FC4B-8F85-834EDB6F44DD}"/>
              </a:ext>
            </a:extLst>
          </p:cNvPr>
          <p:cNvSpPr txBox="1"/>
          <p:nvPr/>
        </p:nvSpPr>
        <p:spPr>
          <a:xfrm>
            <a:off x="487216" y="2136243"/>
            <a:ext cx="4096690" cy="1424015"/>
          </a:xfrm>
          <a:prstGeom prst="rect">
            <a:avLst/>
          </a:prstGeom>
          <a:solidFill>
            <a:srgbClr val="C9E9EA"/>
          </a:solidFill>
          <a:ln w="28575">
            <a:noFill/>
          </a:ln>
        </p:spPr>
        <p:txBody>
          <a:bodyPr anchor="ctr" wrap="square">
            <a:noAutofit/>
          </a:bodyPr>
          <a:lstStyle/>
          <a:p>
            <a:pPr defTabSz="457200" marL="60325">
              <a:buSzPct val="115000"/>
            </a:pPr>
            <a:r>
              <a:rPr lang="en-US" sz="2000">
                <a:solidFill>
                  <a:srgbClr val="000000"/>
                </a:solidFill>
                <a:latin charset="0" panose="02000503020000020003" pitchFamily="2" typeface="Avenir Book"/>
                <a:ea charset="0" panose="020B0604030504040204" pitchFamily="34" typeface="Verdana"/>
                <a:cs charset="0" panose="020B0604020202020204" pitchFamily="34" typeface="Arial"/>
              </a:rPr>
              <a:t>Asian Congress of Nutrition and technical consultants meet to raise awareness of MMS evidence and policy:</a:t>
            </a:r>
          </a:p>
        </p:txBody>
      </p:sp>
    </p:spTree>
    <p:extLst>
      <p:ext uri="{BB962C8B-B14F-4D97-AF65-F5344CB8AC3E}">
        <p14:creationId xmlns:p14="http://schemas.microsoft.com/office/powerpoint/2010/main" val="366146496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1" y="1475150"/>
            <a:ext cx="6496673" cy="1953850"/>
          </a:xfrm>
        </p:spPr>
        <p:txBody>
          <a:bodyPr>
            <a:normAutofit fontScale="90000"/>
          </a:bodyPr>
          <a:lstStyle/>
          <a:p>
            <a:r>
              <a:rPr lang="en-US"/>
              <a:t>Phase 2: Design and test implementation strategy through implementation research and advancing procurement relationships</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idx="10" sz="quarter" type="body"/>
          </p:nvPr>
        </p:nvSpPr>
        <p:spPr>
          <a:xfrm>
            <a:off x="4919217" y="3703319"/>
            <a:ext cx="6999514" cy="2946863"/>
          </a:xfrm>
        </p:spPr>
        <p:txBody>
          <a:bodyPr>
            <a:noAutofit/>
          </a:bodyPr>
          <a:lstStyle/>
          <a:p>
            <a:pPr defTabSz="457200" lvl="3" marL="228600">
              <a:lnSpc>
                <a:spcPct val="120000"/>
              </a:lnSpc>
            </a:pPr>
            <a:r>
              <a:rPr lang="en-US" sz="1800">
                <a:cs charset="0" panose="02020603050405020304" pitchFamily="18" typeface="Times New Roman"/>
              </a:rPr>
              <a:t>In coordination with the Indonesian Ministry of Health, </a:t>
            </a:r>
            <a:br>
              <a:rPr lang="en-US" sz="1800">
                <a:cs charset="0" panose="02020603050405020304" pitchFamily="18" typeface="Times New Roman"/>
              </a:rPr>
            </a:br>
            <a:r>
              <a:rPr lang="en-US" sz="1800">
                <a:cs charset="0" panose="02020603050405020304" pitchFamily="18" typeface="Times New Roman"/>
              </a:rPr>
              <a:t>Johns Hopkins University and 3 Indonesian universities:</a:t>
            </a:r>
          </a:p>
          <a:p>
            <a:pPr defTabSz="457200" indent="-171450" lvl="4" marL="400050">
              <a:lnSpc>
                <a:spcPct val="120000"/>
              </a:lnSpc>
              <a:buFont charset="0" panose="020B0604020202020204" pitchFamily="34" typeface="Arial"/>
              <a:buChar char="•"/>
            </a:pPr>
            <a:r>
              <a:rPr lang="en-US" sz="1800">
                <a:ea charset="0" panose="020B0604030504040204" pitchFamily="34" typeface="Verdana"/>
                <a:cs charset="0" panose="020B0604020202020204" pitchFamily="34" typeface="Arial"/>
              </a:rPr>
              <a:t>Conducted formative research</a:t>
            </a:r>
          </a:p>
          <a:p>
            <a:pPr defTabSz="457200" indent="-171450" lvl="4" marL="400050">
              <a:lnSpc>
                <a:spcPct val="120000"/>
              </a:lnSpc>
              <a:buFont charset="0" panose="020B0604020202020204" pitchFamily="34" typeface="Arial"/>
              <a:buChar char="•"/>
            </a:pPr>
            <a:r>
              <a:rPr lang="en-US" sz="1800">
                <a:ea charset="0" panose="020B0604030504040204" pitchFamily="34" typeface="Verdana"/>
                <a:cs charset="0" panose="020B0604020202020204" pitchFamily="34" typeface="Arial"/>
              </a:rPr>
              <a:t>Designed and implemented implementation strategy</a:t>
            </a:r>
          </a:p>
          <a:p>
            <a:pPr defTabSz="457200" indent="-171450" lvl="4" marL="400050">
              <a:lnSpc>
                <a:spcPct val="120000"/>
              </a:lnSpc>
              <a:buFont charset="0" panose="020B0604020202020204" pitchFamily="34" typeface="Arial"/>
              <a:buChar char="•"/>
            </a:pPr>
            <a:r>
              <a:rPr lang="en-US" sz="1800">
                <a:ea charset="0" panose="020B0604030504040204" pitchFamily="34" typeface="Verdana"/>
                <a:cs charset="0" panose="020B0604020202020204" pitchFamily="34" typeface="Arial"/>
              </a:rPr>
              <a:t>Identified and engaged with potential local MMS manufacturers</a:t>
            </a:r>
          </a:p>
          <a:p>
            <a:pPr defTabSz="457200" indent="-171450" lvl="4" marL="400050">
              <a:lnSpc>
                <a:spcPct val="120000"/>
              </a:lnSpc>
              <a:buFont charset="0" panose="020B0604020202020204" pitchFamily="34" typeface="Arial"/>
              <a:buChar char="•"/>
            </a:pPr>
            <a:r>
              <a:rPr lang="en-US" sz="1800">
                <a:ea charset="0" panose="020B0604030504040204" pitchFamily="34" typeface="Verdana"/>
                <a:cs charset="0" panose="020B0604020202020204" pitchFamily="34" typeface="Arial"/>
              </a:rPr>
              <a:t>Monitored and evaluated implementation strategy </a:t>
            </a:r>
          </a:p>
          <a:p>
            <a:pPr defTabSz="457200" indent="-171450" lvl="4" marL="400050">
              <a:lnSpc>
                <a:spcPct val="120000"/>
              </a:lnSpc>
              <a:buFont charset="0" panose="020B0604020202020204" pitchFamily="34" typeface="Arial"/>
              <a:buChar char="•"/>
            </a:pPr>
            <a:endParaRPr lang="en-US" sz="1800">
              <a:ea charset="0" panose="020B0604030504040204" pitchFamily="34" typeface="Verdana"/>
              <a:cs charset="0" panose="020B0604020202020204" pitchFamily="34" typeface="Arial"/>
            </a:endParaRP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1086378" cy="853993"/>
          </a:xfrm>
          <a:prstGeom prst="rect">
            <a:avLst/>
          </a:prstGeom>
        </p:spPr>
        <p:txBody>
          <a:bodyPr anchor="b" bIns="0" lIns="0" rIns="0" rtlCol="0" tIns="0" vert="horz">
            <a:normAutofit/>
          </a:bodyPr>
          <a:lstStyle>
            <a:lvl1pPr algn="l" defTabSz="914400" eaLnBrk="1" hangingPunct="1" latinLnBrk="0" rtl="0">
              <a:lnSpc>
                <a:spcPct val="90000"/>
              </a:lnSpc>
              <a:spcBef>
                <a:spcPct val="0"/>
              </a:spcBef>
              <a:buNone/>
              <a:defRPr b="0" i="0" kern="1200" sz="3200">
                <a:solidFill>
                  <a:schemeClr val="accent1"/>
                </a:solidFill>
                <a:latin charset="0" panose="02000503020000020003" pitchFamily="2" typeface="Avenir Book"/>
                <a:ea typeface="+mj-ea"/>
                <a:cs typeface="+mj-cs"/>
              </a:defRPr>
            </a:lvl1pPr>
          </a:lstStyle>
          <a:p>
            <a:r>
              <a:rPr lang="en-US" sz="4000">
                <a:solidFill>
                  <a:srgbClr val="510C76"/>
                </a:solidFill>
              </a:rPr>
              <a:t>Case Study: Initial Implementation in Indonesia</a:t>
            </a:r>
          </a:p>
        </p:txBody>
      </p:sp>
      <p:pic>
        <p:nvPicPr>
          <p:cNvPr descr="Map&#10;&#10;Description automatically generated" id="26" name="Picture Placeholder 25">
            <a:extLst>
              <a:ext uri="{FF2B5EF4-FFF2-40B4-BE49-F238E27FC236}">
                <a16:creationId xmlns:a16="http://schemas.microsoft.com/office/drawing/2014/main" id="{696E4F48-6890-BD4A-ABB9-18B2BB815F5C}"/>
              </a:ext>
            </a:extLst>
          </p:cNvPr>
          <p:cNvPicPr>
            <a:picLocks noChangeAspect="1" noGrp="1"/>
          </p:cNvPicPr>
          <p:nvPr>
            <p:ph idx="11" sz="quarter" type="pic"/>
          </p:nvPr>
        </p:nvPicPr>
        <p:blipFill>
          <a:blip r:embed="rId3"/>
          <a:srcRect r="-42"/>
          <a:stretch>
            <a:fillRect/>
          </a:stretch>
        </p:blipFill>
        <p:spPr>
          <a:xfrm>
            <a:off x="704090" y="1621453"/>
            <a:ext cx="3593591" cy="4163732"/>
          </a:xfrm>
        </p:spPr>
      </p:pic>
    </p:spTree>
    <p:extLst>
      <p:ext uri="{BB962C8B-B14F-4D97-AF65-F5344CB8AC3E}">
        <p14:creationId xmlns:p14="http://schemas.microsoft.com/office/powerpoint/2010/main" val="246308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985AC-FDD6-EB41-8163-F1DC36034324}"/>
              </a:ext>
            </a:extLst>
          </p:cNvPr>
          <p:cNvSpPr>
            <a:spLocks noGrp="1"/>
          </p:cNvSpPr>
          <p:nvPr>
            <p:ph type="title"/>
          </p:nvPr>
        </p:nvSpPr>
        <p:spPr>
          <a:xfrm>
            <a:off x="4919472" y="1475150"/>
            <a:ext cx="5812230" cy="1953850"/>
          </a:xfrm>
        </p:spPr>
        <p:txBody>
          <a:bodyPr>
            <a:normAutofit/>
          </a:bodyPr>
          <a:lstStyle/>
          <a:p>
            <a:r>
              <a:rPr lang="en-US"/>
              <a:t>Phase 3: Robust planning and integration to expand use to sub-national or national level</a:t>
            </a:r>
          </a:p>
        </p:txBody>
      </p:sp>
      <p:sp>
        <p:nvSpPr>
          <p:cNvPr id="3" name="Text Placeholder 2">
            <a:extLst>
              <a:ext uri="{FF2B5EF4-FFF2-40B4-BE49-F238E27FC236}">
                <a16:creationId xmlns:a16="http://schemas.microsoft.com/office/drawing/2014/main" id="{964502A2-C7AE-B841-8985-6D82D2BC60CD}"/>
              </a:ext>
            </a:extLst>
          </p:cNvPr>
          <p:cNvSpPr>
            <a:spLocks noGrp="1"/>
          </p:cNvSpPr>
          <p:nvPr>
            <p:ph type="body" sz="quarter" idx="10"/>
          </p:nvPr>
        </p:nvSpPr>
        <p:spPr>
          <a:xfrm>
            <a:off x="4725253" y="3703319"/>
            <a:ext cx="7130416" cy="1935563"/>
          </a:xfrm>
        </p:spPr>
        <p:txBody>
          <a:bodyPr>
            <a:noAutofit/>
          </a:bodyPr>
          <a:lstStyle/>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Implementation programs in 22 districts have been established to replace IFA with MMS.</a:t>
            </a:r>
          </a:p>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Testing mHealth platform to provide data in real-time to guide strategy and improve health outcomes.</a:t>
            </a:r>
          </a:p>
          <a:p>
            <a:pPr marL="400050" lvl="3" indent="-171450" defTabSz="457200">
              <a:lnSpc>
                <a:spcPct val="120000"/>
              </a:lnSpc>
              <a:buFont typeface="Arial" panose="020B0604020202020204" pitchFamily="34" charset="0"/>
              <a:buChar char="•"/>
            </a:pPr>
            <a:r>
              <a:rPr lang="en-US" sz="2000">
                <a:cs typeface="Times New Roman" panose="02020603050405020304" pitchFamily="18" charset="0"/>
              </a:rPr>
              <a:t>Support national efforts to introduce and provide large-scale distribution of UNIMMAP MMS across the country. </a:t>
            </a:r>
          </a:p>
        </p:txBody>
      </p:sp>
      <p:sp>
        <p:nvSpPr>
          <p:cNvPr id="5" name="Title 1">
            <a:extLst>
              <a:ext uri="{FF2B5EF4-FFF2-40B4-BE49-F238E27FC236}">
                <a16:creationId xmlns:a16="http://schemas.microsoft.com/office/drawing/2014/main" id="{6DF8A2BE-5D7D-2049-B821-8D56A2AC4892}"/>
              </a:ext>
            </a:extLst>
          </p:cNvPr>
          <p:cNvSpPr txBox="1">
            <a:spLocks/>
          </p:cNvSpPr>
          <p:nvPr/>
        </p:nvSpPr>
        <p:spPr>
          <a:xfrm>
            <a:off x="689986" y="346838"/>
            <a:ext cx="10515600" cy="853993"/>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3200" b="0" i="0" kern="1200">
                <a:solidFill>
                  <a:schemeClr val="accent1"/>
                </a:solidFill>
                <a:latin typeface="Avenir Book" panose="02000503020000020003" pitchFamily="2" charset="0"/>
                <a:ea typeface="+mj-ea"/>
                <a:cs typeface="+mj-cs"/>
              </a:defRPr>
            </a:lvl1pPr>
          </a:lstStyle>
          <a:p>
            <a:r>
              <a:rPr lang="en-US" sz="4000">
                <a:solidFill>
                  <a:srgbClr val="510C76"/>
                </a:solidFill>
              </a:rPr>
              <a:t>Case Study: Scale-up in Indonesia</a:t>
            </a:r>
          </a:p>
        </p:txBody>
      </p:sp>
      <p:pic>
        <p:nvPicPr>
          <p:cNvPr id="11" name="Picture Placeholder 6" descr="A picture containing floor, person&#10;&#10;Description automatically generated">
            <a:extLst>
              <a:ext uri="{FF2B5EF4-FFF2-40B4-BE49-F238E27FC236}">
                <a16:creationId xmlns:a16="http://schemas.microsoft.com/office/drawing/2014/main" id="{8F69E3E4-54B5-AF49-8329-D0AA11D3D4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4125" y="1621453"/>
            <a:ext cx="3593591" cy="4163732"/>
          </a:xfrm>
          <a:prstGeom prst="rect">
            <a:avLst/>
          </a:prstGeom>
          <a:solidFill>
            <a:schemeClr val="tx2"/>
          </a:solidFill>
        </p:spPr>
      </p:pic>
    </p:spTree>
    <p:extLst>
      <p:ext uri="{BB962C8B-B14F-4D97-AF65-F5344CB8AC3E}">
        <p14:creationId xmlns:p14="http://schemas.microsoft.com/office/powerpoint/2010/main" val="338687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next step or key takeaways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17</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268015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Keep In Touch</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website URL, social handles, and/or email address.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18</a:t>
            </a:fld>
            <a:endParaRPr lang="en-US"/>
          </a:p>
        </p:txBody>
      </p:sp>
      <p:sp>
        <p:nvSpPr>
          <p:cNvPr id="7" name="TextBox 6">
            <a:extLst>
              <a:ext uri="{FF2B5EF4-FFF2-40B4-BE49-F238E27FC236}">
                <a16:creationId xmlns:a16="http://schemas.microsoft.com/office/drawing/2014/main" id="{07E32368-581B-D4E0-C135-4161250A9CA6}"/>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308644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a:xfrm>
            <a:off x="704088" y="292608"/>
            <a:ext cx="10783823" cy="679849"/>
          </a:xfrm>
          <a:noFill/>
        </p:spPr>
        <p:txBody>
          <a:bodyPr anchor="b">
            <a:normAutofit/>
          </a:bodyPr>
          <a:lstStyle/>
          <a:p>
            <a:r>
              <a:rPr lang="en-US"/>
              <a:t>Key publications</a:t>
            </a:r>
          </a:p>
        </p:txBody>
      </p:sp>
      <p:sp>
        <p:nvSpPr>
          <p:cNvPr id="15" name="Content Placeholder 14">
            <a:extLst>
              <a:ext uri="{FF2B5EF4-FFF2-40B4-BE49-F238E27FC236}">
                <a16:creationId xmlns:a16="http://schemas.microsoft.com/office/drawing/2014/main" id="{482DA9F4-D392-D247-A5F4-43B41B383FB4}"/>
              </a:ext>
            </a:extLst>
          </p:cNvPr>
          <p:cNvSpPr>
            <a:spLocks noGrp="1"/>
          </p:cNvSpPr>
          <p:nvPr>
            <p:ph idx="1"/>
          </p:nvPr>
        </p:nvSpPr>
        <p:spPr>
          <a:xfrm>
            <a:off x="704088" y="1197975"/>
            <a:ext cx="10783822" cy="4646335"/>
          </a:xfrm>
        </p:spPr>
        <p:txBody>
          <a:bodyPr>
            <a:noAutofit/>
          </a:bodyPr>
          <a:lstStyle/>
          <a:p>
            <a:pPr marL="285750" indent="-285750">
              <a:spcBef>
                <a:spcPts val="600"/>
              </a:spcBef>
              <a:buFont typeface="Arial" panose="020B0604020202020204" pitchFamily="34" charset="0"/>
              <a:buChar char="•"/>
            </a:pPr>
            <a:r>
              <a:rPr lang="en-GB" sz="1400"/>
              <a:t>Bloem et al, 2007. </a:t>
            </a:r>
            <a:r>
              <a:rPr lang="en-GB" sz="1400" u="sng">
                <a:hlinkClick r:id="rId3"/>
              </a:rPr>
              <a:t>Preventing and controlling micronutrient deficiencies in populations affected by an emergency</a:t>
            </a:r>
            <a:r>
              <a:rPr lang="en-GB" sz="1400"/>
              <a:t>. WHO, WFP, UNICEF. </a:t>
            </a:r>
          </a:p>
          <a:p>
            <a:pPr marL="285750" indent="-285750">
              <a:spcBef>
                <a:spcPts val="600"/>
              </a:spcBef>
              <a:buFont typeface="Arial" panose="020B0604020202020204" pitchFamily="34" charset="0"/>
              <a:buChar char="•"/>
            </a:pPr>
            <a:r>
              <a:rPr lang="en-GB" sz="1400"/>
              <a:t>Smith et al, 2017.</a:t>
            </a:r>
            <a:r>
              <a:rPr lang="en-GB" sz="1400">
                <a:solidFill>
                  <a:srgbClr val="FF0000"/>
                </a:solidFill>
              </a:rPr>
              <a:t> </a:t>
            </a:r>
            <a:r>
              <a:rPr lang="en-GB" sz="1400">
                <a:hlinkClick r:id="rId4"/>
              </a:rPr>
              <a:t>Modifiers of the effect of maternal multiple micronutrient supplementation on stillbirth, birth outcomes, and infant mortality: a meta-analysis of individual patient data from 17 randomised trials in low-income and middle-income countries.</a:t>
            </a:r>
            <a:r>
              <a:rPr lang="en-GB" sz="1400"/>
              <a:t> Lancet Global Health. </a:t>
            </a:r>
          </a:p>
          <a:p>
            <a:pPr marL="285750" indent="-285750">
              <a:spcBef>
                <a:spcPts val="600"/>
              </a:spcBef>
              <a:buFont typeface="Arial" panose="020B0604020202020204" pitchFamily="34" charset="0"/>
              <a:buChar char="•"/>
            </a:pPr>
            <a:r>
              <a:rPr lang="en-IN" sz="1400"/>
              <a:t>Prado et al, 2017. </a:t>
            </a:r>
            <a:r>
              <a:rPr lang="en-IN" sz="1400">
                <a:hlinkClick r:id="rId5"/>
              </a:rPr>
              <a:t>Maternal multiple micronutrient supplementation and other biomedical and socio environmental influences on children’s cognition at age 9-12 years in Indonesia: follow up of the SUMMIT randomised trial</a:t>
            </a:r>
            <a:r>
              <a:rPr lang="en-IN" sz="1400"/>
              <a:t>. </a:t>
            </a:r>
            <a:endParaRPr lang="en-IN" sz="1400" i="1"/>
          </a:p>
          <a:p>
            <a:pPr marL="285750" indent="-285750">
              <a:spcBef>
                <a:spcPts val="600"/>
              </a:spcBef>
              <a:buFont typeface="Arial" panose="020B0604020202020204" pitchFamily="34" charset="0"/>
              <a:buChar char="•"/>
            </a:pPr>
            <a:r>
              <a:rPr lang="en-GB" sz="1400"/>
              <a:t>WHO antenatal care recommendations for a positive pregnancy experience. July 2020. </a:t>
            </a:r>
            <a:r>
              <a:rPr lang="en-GB" sz="1400" u="sng">
                <a:hlinkClick r:id="rId6"/>
              </a:rPr>
              <a:t>Nutritional interventions update: multiple micronutrient supplements during pregnancy.</a:t>
            </a:r>
            <a:r>
              <a:rPr lang="en-GB" sz="1400"/>
              <a:t> World Health Organization. </a:t>
            </a:r>
          </a:p>
          <a:p>
            <a:pPr marL="285750" indent="-285750">
              <a:spcBef>
                <a:spcPts val="600"/>
              </a:spcBef>
              <a:buFont typeface="Arial" panose="020B0604020202020204" pitchFamily="34" charset="0"/>
              <a:buChar char="•"/>
            </a:pPr>
            <a:r>
              <a:rPr lang="en-US" sz="1400"/>
              <a:t>Perumal et al. July 2021. </a:t>
            </a:r>
            <a:r>
              <a:rPr lang="en-GB" sz="1400">
                <a:hlinkClick r:id="rId7"/>
              </a:rPr>
              <a:t>Impact of scaling up prenatal nutrition interventions on human capital outcomes in low-and middle-income countries: a modeling analysis.</a:t>
            </a:r>
            <a:r>
              <a:rPr lang="en-GB" sz="1400"/>
              <a:t> American Journal of Clinical Nutrition. </a:t>
            </a:r>
          </a:p>
          <a:p>
            <a:pPr marL="285750" indent="-285750">
              <a:spcBef>
                <a:spcPts val="600"/>
              </a:spcBef>
              <a:buFont typeface="Arial" panose="020B0604020202020204" pitchFamily="34" charset="0"/>
              <a:buChar char="•"/>
            </a:pPr>
            <a:r>
              <a:rPr lang="en-US" sz="1400"/>
              <a:t>May 2020. </a:t>
            </a:r>
            <a:r>
              <a:rPr lang="en-US" sz="1400">
                <a:hlinkClick r:id="rId8"/>
              </a:rPr>
              <a:t>Use of MMS for maternal nutrition and birth outcomes during COVID-19</a:t>
            </a:r>
            <a:r>
              <a:rPr lang="en-US" sz="1400"/>
              <a:t>. MMS TAG.</a:t>
            </a:r>
          </a:p>
          <a:p>
            <a:pPr marL="285750" indent="-285750">
              <a:spcBef>
                <a:spcPts val="600"/>
              </a:spcBef>
              <a:buFont typeface="Arial" panose="020B0604020202020204" pitchFamily="34" charset="0"/>
              <a:buChar char="•"/>
            </a:pPr>
            <a:r>
              <a:rPr lang="en-US" sz="1400"/>
              <a:t>Dalmiya et al. January 2022. </a:t>
            </a:r>
            <a:r>
              <a:rPr lang="en-US" sz="1400">
                <a:hlinkClick r:id="rId9"/>
              </a:rPr>
              <a:t>Maternal Nutrition: Prevention of malnutrition in women before and during pregnancy and while breastfeeding.</a:t>
            </a:r>
            <a:r>
              <a:rPr lang="en-US" sz="1400"/>
              <a:t> UNICEF. </a:t>
            </a:r>
          </a:p>
          <a:p>
            <a:pPr marL="285750" indent="-285750">
              <a:spcBef>
                <a:spcPts val="600"/>
              </a:spcBef>
              <a:buFont typeface="Arial" panose="020B0604020202020204" pitchFamily="34" charset="0"/>
              <a:buChar char="•"/>
            </a:pPr>
            <a:r>
              <a:rPr lang="en-US" sz="1400"/>
              <a:t>Gomes et al, 2022. </a:t>
            </a:r>
            <a:r>
              <a:rPr lang="en-US" sz="1400">
                <a:hlinkClick r:id="rId10"/>
              </a:rPr>
              <a:t>Multiple micronutrient supplements vs iron-folic acid supplements and maternal anemia outcomes: an iron dose analysis.</a:t>
            </a:r>
            <a:r>
              <a:rPr lang="en-US" sz="1400"/>
              <a:t> Ann. N.Y. Acad. Sci.</a:t>
            </a:r>
          </a:p>
          <a:p>
            <a:pPr marL="285750" indent="-285750">
              <a:spcBef>
                <a:spcPts val="600"/>
              </a:spcBef>
              <a:buFont typeface="Arial" panose="020B0604020202020204" pitchFamily="34" charset="0"/>
              <a:buChar char="•"/>
            </a:pPr>
            <a:r>
              <a:rPr lang="en-US" sz="1400"/>
              <a:t>Gomes et al, 2022. </a:t>
            </a:r>
            <a:r>
              <a:rPr lang="en-US" sz="1400">
                <a:hlinkClick r:id="rId11"/>
              </a:rPr>
              <a:t>Effect of multiple micronutrient supplements vs iron and folic acid supplements on neonatal mortality: a reanalysis by iron dose.</a:t>
            </a:r>
            <a:r>
              <a:rPr lang="en-US" sz="1400"/>
              <a:t> Public Health Nutr.</a:t>
            </a:r>
          </a:p>
          <a:p>
            <a:pPr marL="285750" indent="-285750">
              <a:spcBef>
                <a:spcPts val="600"/>
              </a:spcBef>
              <a:buFont typeface="Arial" panose="020B0604020202020204" pitchFamily="34" charset="0"/>
              <a:buChar char="•"/>
            </a:pPr>
            <a:endParaRPr lang="en-US" sz="16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GB" sz="1000"/>
          </a:p>
          <a:p>
            <a:pPr marL="171450" indent="-171450">
              <a:spcBef>
                <a:spcPts val="600"/>
              </a:spcBef>
              <a:buFont typeface="Arial" panose="020B0604020202020204" pitchFamily="34" charset="0"/>
              <a:buChar char="•"/>
            </a:pPr>
            <a:endParaRPr lang="en-US" sz="1000"/>
          </a:p>
          <a:p>
            <a:pPr>
              <a:spcBef>
                <a:spcPts val="600"/>
              </a:spcBef>
            </a:pPr>
            <a:endParaRPr lang="en-CH" sz="1200"/>
          </a:p>
        </p:txBody>
      </p:sp>
      <p:sp>
        <p:nvSpPr>
          <p:cNvPr id="11" name="Subtitle 2">
            <a:extLst>
              <a:ext uri="{FF2B5EF4-FFF2-40B4-BE49-F238E27FC236}">
                <a16:creationId xmlns:a16="http://schemas.microsoft.com/office/drawing/2014/main" id="{5663C983-A8E3-E64A-8EEE-BDCD0CF60461}"/>
              </a:ext>
            </a:extLst>
          </p:cNvPr>
          <p:cNvSpPr txBox="1">
            <a:spLocks/>
          </p:cNvSpPr>
          <p:nvPr/>
        </p:nvSpPr>
        <p:spPr>
          <a:xfrm>
            <a:off x="6457293" y="1620491"/>
            <a:ext cx="5174129" cy="444943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sp>
        <p:nvSpPr>
          <p:cNvPr id="6" name="Slide Number Placeholder 3">
            <a:extLst>
              <a:ext uri="{FF2B5EF4-FFF2-40B4-BE49-F238E27FC236}">
                <a16:creationId xmlns:a16="http://schemas.microsoft.com/office/drawing/2014/main" id="{B83A476F-4742-D349-B438-F48986EC2855}"/>
              </a:ext>
            </a:extLst>
          </p:cNvPr>
          <p:cNvSpPr>
            <a:spLocks noGrp="1"/>
          </p:cNvSpPr>
          <p:nvPr>
            <p:ph type="sldNum" sz="quarter" idx="12"/>
          </p:nvPr>
        </p:nvSpPr>
        <p:spPr>
          <a:xfrm>
            <a:off x="11177015" y="6128172"/>
            <a:ext cx="310896" cy="365125"/>
          </a:xfrm>
        </p:spPr>
        <p:txBody>
          <a:bodyPr/>
          <a:lstStyle/>
          <a:p>
            <a:fld id="{60553ECD-7F6D-420D-93CA-D8D15EB427AC}" type="slidenum">
              <a:rPr lang="en-US" smtClean="0"/>
              <a:t>19</a:t>
            </a:fld>
            <a:endParaRPr lang="en-US"/>
          </a:p>
        </p:txBody>
      </p:sp>
    </p:spTree>
    <p:extLst>
      <p:ext uri="{BB962C8B-B14F-4D97-AF65-F5344CB8AC3E}">
        <p14:creationId xmlns:p14="http://schemas.microsoft.com/office/powerpoint/2010/main" val="157752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2</a:t>
            </a:fld>
            <a:endParaRPr lang="en-US"/>
          </a:p>
        </p:txBody>
      </p:sp>
      <p:sp>
        <p:nvSpPr>
          <p:cNvPr id="2" name="Text Placeholder 1">
            <a:extLst>
              <a:ext uri="{FF2B5EF4-FFF2-40B4-BE49-F238E27FC236}">
                <a16:creationId xmlns:a16="http://schemas.microsoft.com/office/drawing/2014/main" id="{9115FA9A-7142-724A-9FFA-A49259080A6C}"/>
              </a:ext>
            </a:extLst>
          </p:cNvPr>
          <p:cNvSpPr>
            <a:spLocks noGrp="1"/>
          </p:cNvSpPr>
          <p:nvPr>
            <p:ph type="body" sz="quarter" idx="10"/>
          </p:nvPr>
        </p:nvSpPr>
        <p:spPr/>
        <p:txBody>
          <a:bodyPr/>
          <a:lstStyle/>
          <a:p>
            <a:r>
              <a:rPr lang="en-US"/>
              <a:t>Facilitate dialogue &amp; create consensus</a:t>
            </a:r>
          </a:p>
          <a:p>
            <a:pPr lvl="1"/>
            <a:r>
              <a:rPr lang="en-US"/>
              <a:t>View these slides as a resource for anyone wanting to communicate the evidence and benefits of MMS for pregnant women and their babies. Our goal is to equip the presenter of these slides with key messages that can be delivered to decision makers or to those considering piloting, scaling, and implementation of MMS. </a:t>
            </a:r>
          </a:p>
        </p:txBody>
      </p:sp>
      <p:sp>
        <p:nvSpPr>
          <p:cNvPr id="4" name="Text Placeholder 3">
            <a:extLst>
              <a:ext uri="{FF2B5EF4-FFF2-40B4-BE49-F238E27FC236}">
                <a16:creationId xmlns:a16="http://schemas.microsoft.com/office/drawing/2014/main" id="{859F8B8C-DAEC-DE46-BF33-D6EC8F4E7069}"/>
              </a:ext>
            </a:extLst>
          </p:cNvPr>
          <p:cNvSpPr>
            <a:spLocks noGrp="1"/>
          </p:cNvSpPr>
          <p:nvPr>
            <p:ph type="body" sz="quarter" idx="12"/>
          </p:nvPr>
        </p:nvSpPr>
        <p:spPr/>
        <p:txBody>
          <a:bodyPr/>
          <a:lstStyle/>
          <a:p>
            <a:r>
              <a:rPr lang="en-US"/>
              <a:t>Customize dialogue</a:t>
            </a:r>
          </a:p>
          <a:p>
            <a:pPr lvl="1"/>
            <a:r>
              <a:rPr lang="en-US"/>
              <a:t>Speaker notes are provided with each slide, but they are not intended to be read word-for-word. Tailor and add your own speaking notes to make this relevant for your audience. </a:t>
            </a:r>
          </a:p>
        </p:txBody>
      </p:sp>
      <p:sp>
        <p:nvSpPr>
          <p:cNvPr id="5" name="Text Placeholder 4">
            <a:extLst>
              <a:ext uri="{FF2B5EF4-FFF2-40B4-BE49-F238E27FC236}">
                <a16:creationId xmlns:a16="http://schemas.microsoft.com/office/drawing/2014/main" id="{5DC96237-B9F8-2E44-9C8B-4D92EBFA75CA}"/>
              </a:ext>
            </a:extLst>
          </p:cNvPr>
          <p:cNvSpPr>
            <a:spLocks noGrp="1"/>
          </p:cNvSpPr>
          <p:nvPr>
            <p:ph type="body" sz="quarter" idx="13"/>
          </p:nvPr>
        </p:nvSpPr>
        <p:spPr/>
        <p:txBody>
          <a:bodyPr/>
          <a:lstStyle/>
          <a:p>
            <a:r>
              <a:rPr lang="en-US"/>
              <a:t>ADAPT to Your Audience</a:t>
            </a:r>
          </a:p>
          <a:p>
            <a:pPr lvl="1"/>
            <a:r>
              <a:rPr lang="en-US"/>
              <a:t>Content in red font should be tailored, then updated to black font. Slides labeled ‘National impact and investment case’ should be tailored with data and statistics from your country and made relevant for your audience. Slides or entire sections can be removed or re-ordered. Additional resources can be found at the end of the presentation. </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How to use this slide deck</a:t>
            </a:r>
          </a:p>
        </p:txBody>
      </p:sp>
      <p:sp>
        <p:nvSpPr>
          <p:cNvPr id="25" name="Text Placeholder 24">
            <a:extLst>
              <a:ext uri="{FF2B5EF4-FFF2-40B4-BE49-F238E27FC236}">
                <a16:creationId xmlns:a16="http://schemas.microsoft.com/office/drawing/2014/main" id="{288BF600-E561-4C00-1973-8B53D9494420}"/>
              </a:ext>
            </a:extLst>
          </p:cNvPr>
          <p:cNvSpPr>
            <a:spLocks noGrp="1"/>
          </p:cNvSpPr>
          <p:nvPr>
            <p:ph type="body" sz="quarter" idx="17"/>
          </p:nvPr>
        </p:nvSpPr>
        <p:spPr>
          <a:xfrm>
            <a:off x="1819812" y="6075665"/>
            <a:ext cx="8662333" cy="438150"/>
          </a:xfrm>
        </p:spPr>
        <p:txBody>
          <a:bodyPr>
            <a:normAutofit fontScale="85000" lnSpcReduction="10000"/>
          </a:bodyPr>
          <a:lstStyle/>
          <a:p>
            <a:r>
              <a:rPr lang="en-US">
                <a:latin typeface="Avenir Oblique"/>
              </a:rPr>
              <a:t>We’d like to hear from you! Contact </a:t>
            </a:r>
            <a:r>
              <a:rPr lang="en-US">
                <a:latin typeface="Avenir Oblique"/>
                <a:hlinkClick r:id="rId3">
                  <a:extLst>
                    <a:ext uri="{A12FA001-AC4F-418D-AE19-62706E023703}">
                      <ahyp:hlinkClr xmlns:ahyp="http://schemas.microsoft.com/office/drawing/2018/hyperlinkcolor" val="tx"/>
                    </a:ext>
                  </a:extLst>
                </a:hlinkClick>
              </a:rPr>
              <a:t>HMHBConsortium@micronutrientforum.org</a:t>
            </a:r>
            <a:r>
              <a:rPr lang="en-US">
                <a:latin typeface="Avenir Oblique"/>
              </a:rPr>
              <a:t> if you have questions or would like additional support.</a:t>
            </a:r>
            <a:r>
              <a:rPr lang="en-GB">
                <a:latin typeface="Avenir Oblique"/>
              </a:rPr>
              <a:t>​</a:t>
            </a:r>
          </a:p>
        </p:txBody>
      </p:sp>
      <p:pic>
        <p:nvPicPr>
          <p:cNvPr id="69" name="Graphic 68">
            <a:extLst>
              <a:ext uri="{FF2B5EF4-FFF2-40B4-BE49-F238E27FC236}">
                <a16:creationId xmlns:a16="http://schemas.microsoft.com/office/drawing/2014/main" id="{5D5991BB-6269-2D49-9CBB-CF95289F87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68742" y="1439868"/>
            <a:ext cx="767942" cy="767942"/>
          </a:xfrm>
          <a:prstGeom prst="rect">
            <a:avLst/>
          </a:prstGeom>
        </p:spPr>
      </p:pic>
      <p:pic>
        <p:nvPicPr>
          <p:cNvPr id="7" name="Graphic 6">
            <a:extLst>
              <a:ext uri="{FF2B5EF4-FFF2-40B4-BE49-F238E27FC236}">
                <a16:creationId xmlns:a16="http://schemas.microsoft.com/office/drawing/2014/main" id="{86F96E99-6A6A-5B40-990B-CCF87C0A6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36382" y="1568324"/>
            <a:ext cx="704658" cy="704658"/>
          </a:xfrm>
          <a:prstGeom prst="rect">
            <a:avLst/>
          </a:prstGeom>
        </p:spPr>
      </p:pic>
      <p:pic>
        <p:nvPicPr>
          <p:cNvPr id="13" name="Graphic 12">
            <a:extLst>
              <a:ext uri="{FF2B5EF4-FFF2-40B4-BE49-F238E27FC236}">
                <a16:creationId xmlns:a16="http://schemas.microsoft.com/office/drawing/2014/main" id="{E06FB0AC-08A0-D69A-0255-E2746CC358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16544" y="1402836"/>
            <a:ext cx="952500" cy="952500"/>
          </a:xfrm>
          <a:prstGeom prst="rect">
            <a:avLst/>
          </a:prstGeom>
        </p:spPr>
      </p:pic>
    </p:spTree>
    <p:extLst>
      <p:ext uri="{BB962C8B-B14F-4D97-AF65-F5344CB8AC3E}">
        <p14:creationId xmlns:p14="http://schemas.microsoft.com/office/powerpoint/2010/main" val="1239211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474C-E7E8-8B4D-8D84-A533A0971F36}"/>
              </a:ext>
            </a:extLst>
          </p:cNvPr>
          <p:cNvSpPr>
            <a:spLocks noGrp="1"/>
          </p:cNvSpPr>
          <p:nvPr>
            <p:ph type="title"/>
          </p:nvPr>
        </p:nvSpPr>
        <p:spPr/>
        <p:txBody>
          <a:bodyPr/>
          <a:lstStyle/>
          <a:p>
            <a:r>
              <a:rPr lang="en-US"/>
              <a:t>Healthy Mothers Healthy Babies resources</a:t>
            </a:r>
          </a:p>
        </p:txBody>
      </p:sp>
      <p:sp>
        <p:nvSpPr>
          <p:cNvPr id="3" name="Subtitle 2">
            <a:extLst>
              <a:ext uri="{FF2B5EF4-FFF2-40B4-BE49-F238E27FC236}">
                <a16:creationId xmlns:a16="http://schemas.microsoft.com/office/drawing/2014/main" id="{EAED60F9-DD1E-4845-887C-6E305D7D0024}"/>
              </a:ext>
            </a:extLst>
          </p:cNvPr>
          <p:cNvSpPr>
            <a:spLocks noGrp="1"/>
          </p:cNvSpPr>
          <p:nvPr>
            <p:ph idx="1"/>
          </p:nvPr>
        </p:nvSpPr>
        <p:spPr/>
        <p:txBody>
          <a:bodyPr/>
          <a:lstStyle/>
          <a:p>
            <a:r>
              <a:rPr lang="en-US" sz="2000">
                <a:hlinkClick r:id="rId3"/>
              </a:rPr>
              <a:t>HMHB Knowledge Hub</a:t>
            </a:r>
            <a:endParaRPr lang="en-US" sz="2000"/>
          </a:p>
          <a:p>
            <a:r>
              <a:rPr lang="en-US" sz="2000">
                <a:hlinkClick r:id="rId3"/>
              </a:rPr>
              <a:t>HMHB Knowledge Bytes</a:t>
            </a:r>
            <a:endParaRPr lang="en-US" sz="2000"/>
          </a:p>
          <a:p>
            <a:r>
              <a:rPr lang="en-US" sz="2000">
                <a:hlinkClick r:id="rId4"/>
              </a:rPr>
              <a:t>HMHB MMS Interactive World Map</a:t>
            </a:r>
            <a:endParaRPr lang="en-US" sz="2000"/>
          </a:p>
          <a:p>
            <a:r>
              <a:rPr lang="en-US" sz="2000">
                <a:hlinkClick r:id="rId5"/>
              </a:rPr>
              <a:t>HMHB FAQ and Advocacy Brief on the Inclusion of MMS on the Essential Medicine List </a:t>
            </a:r>
            <a:endParaRPr lang="en-US" sz="2000"/>
          </a:p>
          <a:p>
            <a:r>
              <a:rPr lang="en-US" sz="2000">
                <a:hlinkClick r:id="rId6"/>
              </a:rPr>
              <a:t>HMHB Launch Video</a:t>
            </a:r>
            <a:endParaRPr lang="en-US" sz="2000"/>
          </a:p>
          <a:p>
            <a:endParaRPr lang="en-US"/>
          </a:p>
          <a:p>
            <a:endParaRPr lang="en-US"/>
          </a:p>
          <a:p>
            <a:endParaRPr lang="en-US"/>
          </a:p>
        </p:txBody>
      </p:sp>
      <p:sp>
        <p:nvSpPr>
          <p:cNvPr id="5" name="Content Placeholder 4">
            <a:extLst>
              <a:ext uri="{FF2B5EF4-FFF2-40B4-BE49-F238E27FC236}">
                <a16:creationId xmlns:a16="http://schemas.microsoft.com/office/drawing/2014/main" id="{6AB6CC64-8E2E-2146-A154-373D1B534B2C}"/>
              </a:ext>
            </a:extLst>
          </p:cNvPr>
          <p:cNvSpPr>
            <a:spLocks noGrp="1"/>
          </p:cNvSpPr>
          <p:nvPr>
            <p:ph idx="13"/>
          </p:nvPr>
        </p:nvSpPr>
        <p:spPr/>
        <p:txBody>
          <a:bodyPr/>
          <a:lstStyle/>
          <a:p>
            <a:r>
              <a:rPr lang="en-US" sz="2000">
                <a:hlinkClick r:id="rId7"/>
              </a:rPr>
              <a:t>HMHB Commitment-making Guide for Nutrition for Growth</a:t>
            </a:r>
            <a:endParaRPr lang="en-US" sz="2000"/>
          </a:p>
          <a:p>
            <a:r>
              <a:rPr lang="en-US" sz="2000">
                <a:hlinkClick r:id="rId8"/>
              </a:rPr>
              <a:t>Watch the HMHB Powering Women, Promising Futures Nutrition for Growth side event</a:t>
            </a:r>
            <a:endParaRPr lang="en-US" sz="2000"/>
          </a:p>
          <a:p>
            <a:r>
              <a:rPr lang="en-US" sz="2000">
                <a:hlinkClick r:id="rId9"/>
              </a:rPr>
              <a:t>Maternal Nutrition in Focus: HMHB at FIGO 2021 World Conference</a:t>
            </a:r>
            <a:endParaRPr lang="en-US" sz="2000"/>
          </a:p>
          <a:p>
            <a:pPr marL="0" indent="0">
              <a:buNone/>
            </a:pPr>
            <a:endParaRPr lang="en-US" sz="2000"/>
          </a:p>
          <a:p>
            <a:endParaRPr lang="en-CH"/>
          </a:p>
        </p:txBody>
      </p:sp>
      <p:sp>
        <p:nvSpPr>
          <p:cNvPr id="7" name="Slide Number Placeholder 6">
            <a:extLst>
              <a:ext uri="{FF2B5EF4-FFF2-40B4-BE49-F238E27FC236}">
                <a16:creationId xmlns:a16="http://schemas.microsoft.com/office/drawing/2014/main" id="{C77D8ED9-3574-ED49-BB16-8305E5744ECF}"/>
              </a:ext>
            </a:extLst>
          </p:cNvPr>
          <p:cNvSpPr>
            <a:spLocks noGrp="1"/>
          </p:cNvSpPr>
          <p:nvPr>
            <p:ph type="sldNum" sz="quarter" idx="12"/>
          </p:nvPr>
        </p:nvSpPr>
        <p:spPr/>
        <p:txBody>
          <a:bodyPr/>
          <a:lstStyle/>
          <a:p>
            <a:pPr algn="r"/>
            <a:fld id="{C4B37875-7933-F345-AE65-E0AB5E984F8B}" type="slidenum">
              <a:rPr lang="en-US" smtClean="0"/>
              <a:pPr algn="r"/>
              <a:t>20</a:t>
            </a:fld>
            <a:endParaRPr lang="en-US"/>
          </a:p>
        </p:txBody>
      </p:sp>
      <p:sp>
        <p:nvSpPr>
          <p:cNvPr id="8" name="TextBox 7">
            <a:extLst>
              <a:ext uri="{FF2B5EF4-FFF2-40B4-BE49-F238E27FC236}">
                <a16:creationId xmlns:a16="http://schemas.microsoft.com/office/drawing/2014/main" id="{30696B18-B6B9-F826-EA12-E534DBA913A0}"/>
              </a:ext>
            </a:extLst>
          </p:cNvPr>
          <p:cNvSpPr txBox="1"/>
          <p:nvPr/>
        </p:nvSpPr>
        <p:spPr>
          <a:xfrm>
            <a:off x="6447933" y="4798243"/>
            <a:ext cx="4733608" cy="707886"/>
          </a:xfrm>
          <a:prstGeom prst="rect">
            <a:avLst/>
          </a:prstGeom>
          <a:solidFill>
            <a:schemeClr val="accent1"/>
          </a:solidFill>
        </p:spPr>
        <p:txBody>
          <a:bodyPr wrap="square" rtlCol="0">
            <a:spAutoFit/>
          </a:bodyPr>
          <a:lstStyle/>
          <a:p>
            <a:r>
              <a:rPr lang="en-US" sz="2000">
                <a:solidFill>
                  <a:schemeClr val="bg1"/>
                </a:solidFill>
                <a:latin typeface="Avenir Book" panose="02000503020000020003" pitchFamily="2" charset="0"/>
              </a:rPr>
              <a:t>Join us! Visit </a:t>
            </a:r>
            <a:r>
              <a:rPr lang="en-US" sz="2000">
                <a:solidFill>
                  <a:schemeClr val="accent1">
                    <a:lumMod val="20000"/>
                    <a:lumOff val="80000"/>
                  </a:schemeClr>
                </a:solidFill>
                <a:latin typeface="Avenir Book" panose="02000503020000020003" pitchFamily="2" charset="0"/>
                <a:hlinkClick r:id="rId10">
                  <a:extLst>
                    <a:ext uri="{A12FA001-AC4F-418D-AE19-62706E023703}">
                      <ahyp:hlinkClr xmlns:ahyp="http://schemas.microsoft.com/office/drawing/2018/hyperlinkcolor" val="tx"/>
                    </a:ext>
                  </a:extLst>
                </a:hlinkClick>
              </a:rPr>
              <a:t>www.hmhbconsortium.org</a:t>
            </a:r>
            <a:r>
              <a:rPr lang="en-US" sz="2000">
                <a:solidFill>
                  <a:schemeClr val="accent1">
                    <a:lumMod val="20000"/>
                    <a:lumOff val="80000"/>
                  </a:schemeClr>
                </a:solidFill>
                <a:latin typeface="Avenir Book" panose="02000503020000020003" pitchFamily="2" charset="0"/>
              </a:rPr>
              <a:t> </a:t>
            </a:r>
            <a:r>
              <a:rPr lang="en-US" sz="2000">
                <a:solidFill>
                  <a:schemeClr val="bg1"/>
                </a:solidFill>
                <a:latin typeface="Avenir Book" panose="02000503020000020003" pitchFamily="2" charset="0"/>
              </a:rPr>
              <a:t>to become a member. </a:t>
            </a:r>
          </a:p>
        </p:txBody>
      </p:sp>
    </p:spTree>
    <p:extLst>
      <p:ext uri="{BB962C8B-B14F-4D97-AF65-F5344CB8AC3E}">
        <p14:creationId xmlns:p14="http://schemas.microsoft.com/office/powerpoint/2010/main" val="4102677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B6189B2-82FC-1349-8F91-D60404F3744A}"/>
              </a:ext>
            </a:extLst>
          </p:cNvPr>
          <p:cNvSpPr>
            <a:spLocks noGrp="1"/>
          </p:cNvSpPr>
          <p:nvPr>
            <p:ph type="body" sz="quarter" idx="10"/>
          </p:nvPr>
        </p:nvSpPr>
        <p:spPr/>
        <p:txBody>
          <a:bodyPr/>
          <a:lstStyle/>
          <a:p>
            <a:r>
              <a:rPr lang="en-US"/>
              <a:t>Join the Consortium at</a:t>
            </a:r>
            <a:br>
              <a:rPr lang="en-US"/>
            </a:br>
            <a:r>
              <a:rPr lang="en-US" err="1"/>
              <a:t>HMHBconsortium.org</a:t>
            </a:r>
            <a:endParaRPr lang="en-CH"/>
          </a:p>
        </p:txBody>
      </p:sp>
      <p:sp>
        <p:nvSpPr>
          <p:cNvPr id="10" name="Text Placeholder 6">
            <a:extLst>
              <a:ext uri="{FF2B5EF4-FFF2-40B4-BE49-F238E27FC236}">
                <a16:creationId xmlns:a16="http://schemas.microsoft.com/office/drawing/2014/main" id="{51C68CF1-6E5E-6548-8632-1696A83DBDBF}"/>
              </a:ext>
            </a:extLst>
          </p:cNvPr>
          <p:cNvSpPr>
            <a:spLocks noGrp="1"/>
          </p:cNvSpPr>
          <p:nvPr>
            <p:ph type="body" sz="quarter" idx="12"/>
          </p:nvPr>
        </p:nvSpPr>
        <p:spPr/>
        <p:txBody>
          <a:bodyPr/>
          <a:lstStyle/>
          <a:p>
            <a:r>
              <a:rPr lang="en-US"/>
              <a:t>Contact us</a:t>
            </a:r>
            <a:br>
              <a:rPr lang="en-US"/>
            </a:br>
            <a:r>
              <a:rPr lang="en-US"/>
              <a:t>HMHB@micronutrientforum.org</a:t>
            </a:r>
          </a:p>
        </p:txBody>
      </p:sp>
      <p:sp>
        <p:nvSpPr>
          <p:cNvPr id="7" name="Text Placeholder 6">
            <a:extLst>
              <a:ext uri="{FF2B5EF4-FFF2-40B4-BE49-F238E27FC236}">
                <a16:creationId xmlns:a16="http://schemas.microsoft.com/office/drawing/2014/main" id="{BD3297FA-0B70-2B4B-9492-43E4C327D11F}"/>
              </a:ext>
            </a:extLst>
          </p:cNvPr>
          <p:cNvSpPr>
            <a:spLocks noGrp="1"/>
          </p:cNvSpPr>
          <p:nvPr>
            <p:ph type="body" sz="quarter" idx="11"/>
          </p:nvPr>
        </p:nvSpPr>
        <p:spPr/>
        <p:txBody>
          <a:bodyPr/>
          <a:lstStyle/>
          <a:p>
            <a:r>
              <a:rPr lang="en-US"/>
              <a:t>Follow us</a:t>
            </a:r>
            <a:br>
              <a:rPr lang="en-US"/>
            </a:br>
            <a:r>
              <a:rPr lang="en-US"/>
              <a:t>@hmhbconsortium</a:t>
            </a:r>
          </a:p>
        </p:txBody>
      </p:sp>
    </p:spTree>
    <p:extLst>
      <p:ext uri="{BB962C8B-B14F-4D97-AF65-F5344CB8AC3E}">
        <p14:creationId xmlns:p14="http://schemas.microsoft.com/office/powerpoint/2010/main" val="92936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81A6841-8BB1-B34B-A188-18ED2401A5A1}"/>
              </a:ext>
            </a:extLst>
          </p:cNvPr>
          <p:cNvSpPr>
            <a:spLocks noGrp="1"/>
          </p:cNvSpPr>
          <p:nvPr>
            <p:ph type="sldNum" sz="quarter" idx="16"/>
          </p:nvPr>
        </p:nvSpPr>
        <p:spPr/>
        <p:txBody>
          <a:bodyPr/>
          <a:lstStyle/>
          <a:p>
            <a:fld id="{C4B37875-7933-F345-AE65-E0AB5E984F8B}" type="slidenum">
              <a:rPr lang="en-US" smtClean="0"/>
              <a:pPr/>
              <a:t>3</a:t>
            </a:fld>
            <a:endParaRPr lang="en-US"/>
          </a:p>
        </p:txBody>
      </p:sp>
      <p:sp>
        <p:nvSpPr>
          <p:cNvPr id="16" name="Text Placeholder 15">
            <a:extLst>
              <a:ext uri="{FF2B5EF4-FFF2-40B4-BE49-F238E27FC236}">
                <a16:creationId xmlns:a16="http://schemas.microsoft.com/office/drawing/2014/main" id="{7EF91E36-D535-E270-8C50-B1DF9DC49ECE}"/>
              </a:ext>
            </a:extLst>
          </p:cNvPr>
          <p:cNvSpPr>
            <a:spLocks noGrp="1"/>
          </p:cNvSpPr>
          <p:nvPr>
            <p:ph type="body" sz="quarter" idx="10"/>
          </p:nvPr>
        </p:nvSpPr>
        <p:spPr/>
        <p:txBody>
          <a:bodyPr/>
          <a:lstStyle/>
          <a:p>
            <a:r>
              <a:rPr lang="en-US"/>
              <a:t>Advocates &amp; Public Health Professionals</a:t>
            </a:r>
          </a:p>
          <a:p>
            <a:pPr lvl="1"/>
            <a:r>
              <a:rPr lang="en-US"/>
              <a:t>Suggested sections include A-E</a:t>
            </a:r>
          </a:p>
        </p:txBody>
      </p:sp>
      <p:sp>
        <p:nvSpPr>
          <p:cNvPr id="17" name="Text Placeholder 16">
            <a:extLst>
              <a:ext uri="{FF2B5EF4-FFF2-40B4-BE49-F238E27FC236}">
                <a16:creationId xmlns:a16="http://schemas.microsoft.com/office/drawing/2014/main" id="{BECC3442-DE00-AAE7-9E7C-FEF475F65004}"/>
              </a:ext>
            </a:extLst>
          </p:cNvPr>
          <p:cNvSpPr>
            <a:spLocks noGrp="1"/>
          </p:cNvSpPr>
          <p:nvPr>
            <p:ph type="body" sz="quarter" idx="12"/>
          </p:nvPr>
        </p:nvSpPr>
        <p:spPr/>
        <p:txBody>
          <a:bodyPr/>
          <a:lstStyle/>
          <a:p>
            <a:r>
              <a:rPr lang="en-US"/>
              <a:t>National health officials &amp; NGOS</a:t>
            </a:r>
          </a:p>
          <a:p>
            <a:pPr lvl="1"/>
            <a:r>
              <a:rPr lang="en-US"/>
              <a:t>Suggested sections include A-E</a:t>
            </a:r>
          </a:p>
        </p:txBody>
      </p:sp>
      <p:sp>
        <p:nvSpPr>
          <p:cNvPr id="18" name="Text Placeholder 17">
            <a:extLst>
              <a:ext uri="{FF2B5EF4-FFF2-40B4-BE49-F238E27FC236}">
                <a16:creationId xmlns:a16="http://schemas.microsoft.com/office/drawing/2014/main" id="{73F57877-D8B3-B375-A8B0-B07EA717E30E}"/>
              </a:ext>
            </a:extLst>
          </p:cNvPr>
          <p:cNvSpPr>
            <a:spLocks noGrp="1"/>
          </p:cNvSpPr>
          <p:nvPr>
            <p:ph type="body" sz="quarter" idx="13"/>
          </p:nvPr>
        </p:nvSpPr>
        <p:spPr/>
        <p:txBody>
          <a:bodyPr>
            <a:normAutofit/>
          </a:bodyPr>
          <a:lstStyle/>
          <a:p>
            <a:r>
              <a:rPr lang="en-US"/>
              <a:t>Research &amp; Academia</a:t>
            </a:r>
          </a:p>
          <a:p>
            <a:pPr lvl="1"/>
            <a:r>
              <a:rPr lang="en-US"/>
              <a:t>Suggested sections include B-D</a:t>
            </a:r>
          </a:p>
        </p:txBody>
      </p:sp>
      <p:sp>
        <p:nvSpPr>
          <p:cNvPr id="79" name="Title 78">
            <a:extLst>
              <a:ext uri="{FF2B5EF4-FFF2-40B4-BE49-F238E27FC236}">
                <a16:creationId xmlns:a16="http://schemas.microsoft.com/office/drawing/2014/main" id="{8EB2AA74-8FBC-EA4D-93C8-33D440B0C4CA}"/>
              </a:ext>
            </a:extLst>
          </p:cNvPr>
          <p:cNvSpPr>
            <a:spLocks noGrp="1"/>
          </p:cNvSpPr>
          <p:nvPr>
            <p:ph type="title"/>
          </p:nvPr>
        </p:nvSpPr>
        <p:spPr/>
        <p:txBody>
          <a:bodyPr/>
          <a:lstStyle/>
          <a:p>
            <a:r>
              <a:rPr lang="en-US"/>
              <a:t>Audiences for this slide deck</a:t>
            </a:r>
          </a:p>
        </p:txBody>
      </p:sp>
      <p:sp>
        <p:nvSpPr>
          <p:cNvPr id="19" name="Text Placeholder 18">
            <a:extLst>
              <a:ext uri="{FF2B5EF4-FFF2-40B4-BE49-F238E27FC236}">
                <a16:creationId xmlns:a16="http://schemas.microsoft.com/office/drawing/2014/main" id="{484480D6-0942-583B-FDA6-95783439F655}"/>
              </a:ext>
            </a:extLst>
          </p:cNvPr>
          <p:cNvSpPr>
            <a:spLocks noGrp="1"/>
          </p:cNvSpPr>
          <p:nvPr>
            <p:ph type="body" sz="quarter" idx="17"/>
          </p:nvPr>
        </p:nvSpPr>
        <p:spPr/>
        <p:txBody>
          <a:bodyPr>
            <a:normAutofit/>
          </a:bodyPr>
          <a:lstStyle/>
          <a:p>
            <a:r>
              <a:rPr lang="en-US"/>
              <a:t>Local providers &amp; Distributors</a:t>
            </a:r>
          </a:p>
          <a:p>
            <a:pPr lvl="1"/>
            <a:r>
              <a:rPr lang="en-US"/>
              <a:t>Suggested sections include B</a:t>
            </a:r>
          </a:p>
        </p:txBody>
      </p:sp>
      <p:sp>
        <p:nvSpPr>
          <p:cNvPr id="6" name="Text Placeholder 5">
            <a:extLst>
              <a:ext uri="{FF2B5EF4-FFF2-40B4-BE49-F238E27FC236}">
                <a16:creationId xmlns:a16="http://schemas.microsoft.com/office/drawing/2014/main" id="{E07A9391-9A4C-AA47-5332-CACA62AE6CCF}"/>
              </a:ext>
            </a:extLst>
          </p:cNvPr>
          <p:cNvSpPr>
            <a:spLocks noGrp="1"/>
          </p:cNvSpPr>
          <p:nvPr>
            <p:ph type="body" sz="quarter" idx="18"/>
          </p:nvPr>
        </p:nvSpPr>
        <p:spPr>
          <a:xfrm>
            <a:off x="8074152" y="1485212"/>
            <a:ext cx="3419854" cy="4324753"/>
          </a:xfrm>
        </p:spPr>
        <p:txBody>
          <a:bodyPr>
            <a:normAutofit/>
          </a:bodyPr>
          <a:lstStyle/>
          <a:p>
            <a:r>
              <a:rPr lang="en-US"/>
              <a:t>This presentation provides an overview of maternal nutrition and the evidence on multiple micronutrient supplements (MMS), providing key messages and slides that can be tailored with country-specific data to support the introduction, piloting, and scaling of MMS. </a:t>
            </a:r>
          </a:p>
          <a:p>
            <a:endParaRPr lang="en-US"/>
          </a:p>
          <a:p>
            <a:r>
              <a:rPr lang="en-US"/>
              <a:t>You may wish to include (or omit) specific sections of the presentation. Suggested sections for each audience are included here. See the section descriptions on Slide 5.</a:t>
            </a:r>
          </a:p>
        </p:txBody>
      </p:sp>
      <p:pic>
        <p:nvPicPr>
          <p:cNvPr id="46" name="Graphic 45">
            <a:extLst>
              <a:ext uri="{FF2B5EF4-FFF2-40B4-BE49-F238E27FC236}">
                <a16:creationId xmlns:a16="http://schemas.microsoft.com/office/drawing/2014/main" id="{17CF5731-D668-D9DC-4295-1A21AEF54E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1050" y="1452860"/>
            <a:ext cx="864139" cy="864139"/>
          </a:xfrm>
          <a:prstGeom prst="rect">
            <a:avLst/>
          </a:prstGeom>
        </p:spPr>
      </p:pic>
      <p:pic>
        <p:nvPicPr>
          <p:cNvPr id="51" name="Graphic 50">
            <a:extLst>
              <a:ext uri="{FF2B5EF4-FFF2-40B4-BE49-F238E27FC236}">
                <a16:creationId xmlns:a16="http://schemas.microsoft.com/office/drawing/2014/main" id="{59CA792C-FB73-EB0C-D332-8DB4F935F1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303" y="2406622"/>
            <a:ext cx="1045634" cy="1045634"/>
          </a:xfrm>
          <a:prstGeom prst="rect">
            <a:avLst/>
          </a:prstGeom>
        </p:spPr>
      </p:pic>
      <p:pic>
        <p:nvPicPr>
          <p:cNvPr id="53" name="Graphic 52">
            <a:extLst>
              <a:ext uri="{FF2B5EF4-FFF2-40B4-BE49-F238E27FC236}">
                <a16:creationId xmlns:a16="http://schemas.microsoft.com/office/drawing/2014/main" id="{0F923B0D-9436-18DD-0295-35C8759DF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073" y="3850934"/>
            <a:ext cx="730092" cy="730092"/>
          </a:xfrm>
          <a:prstGeom prst="rect">
            <a:avLst/>
          </a:prstGeom>
        </p:spPr>
      </p:pic>
      <p:pic>
        <p:nvPicPr>
          <p:cNvPr id="55" name="Graphic 54">
            <a:extLst>
              <a:ext uri="{FF2B5EF4-FFF2-40B4-BE49-F238E27FC236}">
                <a16:creationId xmlns:a16="http://schemas.microsoft.com/office/drawing/2014/main" id="{93C1800C-E20A-4A4A-0432-DA66F5ABFE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870" y="4809263"/>
            <a:ext cx="952500" cy="952500"/>
          </a:xfrm>
          <a:prstGeom prst="rect">
            <a:avLst/>
          </a:prstGeom>
        </p:spPr>
      </p:pic>
    </p:spTree>
    <p:extLst>
      <p:ext uri="{BB962C8B-B14F-4D97-AF65-F5344CB8AC3E}">
        <p14:creationId xmlns:p14="http://schemas.microsoft.com/office/powerpoint/2010/main" val="269153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7EFE-5C13-0D6F-9813-646EDEDF4FE0}"/>
              </a:ext>
            </a:extLst>
          </p:cNvPr>
          <p:cNvSpPr>
            <a:spLocks noGrp="1"/>
          </p:cNvSpPr>
          <p:nvPr>
            <p:ph type="title"/>
          </p:nvPr>
        </p:nvSpPr>
        <p:spPr/>
        <p:txBody>
          <a:bodyPr/>
          <a:lstStyle/>
          <a:p>
            <a:r>
              <a:rPr lang="en-US"/>
              <a:t>Meeting Objectives</a:t>
            </a:r>
          </a:p>
        </p:txBody>
      </p:sp>
      <p:sp>
        <p:nvSpPr>
          <p:cNvPr id="3" name="Content Placeholder 2">
            <a:extLst>
              <a:ext uri="{FF2B5EF4-FFF2-40B4-BE49-F238E27FC236}">
                <a16:creationId xmlns:a16="http://schemas.microsoft.com/office/drawing/2014/main" id="{35368B30-8429-E12A-1115-0F463BD3CB8F}"/>
              </a:ext>
            </a:extLst>
          </p:cNvPr>
          <p:cNvSpPr>
            <a:spLocks noGrp="1"/>
          </p:cNvSpPr>
          <p:nvPr>
            <p:ph idx="1"/>
          </p:nvPr>
        </p:nvSpPr>
        <p:spPr/>
        <p:txBody>
          <a:bodyPr/>
          <a:lstStyle/>
          <a:p>
            <a:pPr marL="342900" indent="-342900">
              <a:buFont typeface="Arial" panose="020B0604020202020204" pitchFamily="34" charset="0"/>
              <a:buChar char="•"/>
            </a:pPr>
            <a:r>
              <a:rPr lang="en-US" i="1">
                <a:solidFill>
                  <a:srgbClr val="FF0000"/>
                </a:solidFill>
              </a:rPr>
              <a:t>Optional slide to add meeting agenda and/or objectives</a:t>
            </a:r>
          </a:p>
        </p:txBody>
      </p:sp>
      <p:sp>
        <p:nvSpPr>
          <p:cNvPr id="4" name="Slide Number Placeholder 3">
            <a:extLst>
              <a:ext uri="{FF2B5EF4-FFF2-40B4-BE49-F238E27FC236}">
                <a16:creationId xmlns:a16="http://schemas.microsoft.com/office/drawing/2014/main" id="{BEC832C1-67B2-6121-BA25-1E5D0C099C2E}"/>
              </a:ext>
            </a:extLst>
          </p:cNvPr>
          <p:cNvSpPr>
            <a:spLocks noGrp="1"/>
          </p:cNvSpPr>
          <p:nvPr>
            <p:ph type="sldNum" sz="quarter" idx="12"/>
          </p:nvPr>
        </p:nvSpPr>
        <p:spPr/>
        <p:txBody>
          <a:bodyPr/>
          <a:lstStyle/>
          <a:p>
            <a:pPr algn="r"/>
            <a:fld id="{C4B37875-7933-F345-AE65-E0AB5E984F8B}" type="slidenum">
              <a:rPr lang="en-US" smtClean="0"/>
              <a:pPr algn="r"/>
              <a:t>4</a:t>
            </a:fld>
            <a:endParaRPr lang="en-US"/>
          </a:p>
        </p:txBody>
      </p:sp>
      <p:sp>
        <p:nvSpPr>
          <p:cNvPr id="7" name="TextBox 6">
            <a:extLst>
              <a:ext uri="{FF2B5EF4-FFF2-40B4-BE49-F238E27FC236}">
                <a16:creationId xmlns:a16="http://schemas.microsoft.com/office/drawing/2014/main" id="{33290407-B725-1AC5-2205-1EE3E0CABF84}"/>
              </a:ext>
            </a:extLst>
          </p:cNvPr>
          <p:cNvSpPr txBox="1"/>
          <p:nvPr/>
        </p:nvSpPr>
        <p:spPr>
          <a:xfrm>
            <a:off x="0" y="0"/>
            <a:ext cx="6377354" cy="338554"/>
          </a:xfrm>
          <a:prstGeom prst="rect">
            <a:avLst/>
          </a:prstGeom>
          <a:solidFill>
            <a:schemeClr val="accent1"/>
          </a:solidFill>
        </p:spPr>
        <p:txBody>
          <a:bodyPr wrap="square" rtlCol="0">
            <a:spAutoFit/>
          </a:bodyPr>
          <a:lstStyle/>
          <a:p>
            <a:r>
              <a:rPr lang="en-US" sz="1600">
                <a:solidFill>
                  <a:srgbClr val="FF0000"/>
                </a:solidFill>
              </a:rPr>
              <a:t>TEMPLATE to be adapted. Remove this box once updated.</a:t>
            </a:r>
            <a:endParaRPr lang="en-CH" sz="1600">
              <a:solidFill>
                <a:srgbClr val="FF0000"/>
              </a:solidFill>
            </a:endParaRPr>
          </a:p>
        </p:txBody>
      </p:sp>
    </p:spTree>
    <p:extLst>
      <p:ext uri="{BB962C8B-B14F-4D97-AF65-F5344CB8AC3E}">
        <p14:creationId xmlns:p14="http://schemas.microsoft.com/office/powerpoint/2010/main" val="4390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EB53A86-8F8F-A740-B831-559E0BA6086F}"/>
              </a:ext>
            </a:extLst>
          </p:cNvPr>
          <p:cNvSpPr/>
          <p:nvPr/>
        </p:nvSpPr>
        <p:spPr>
          <a:xfrm>
            <a:off x="-3243" y="3318346"/>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4" name="Rectangle 33">
            <a:extLst>
              <a:ext uri="{FF2B5EF4-FFF2-40B4-BE49-F238E27FC236}">
                <a16:creationId xmlns:a16="http://schemas.microsoft.com/office/drawing/2014/main" id="{D9BBA67E-7F19-D145-B2DA-B80AB5117E0C}"/>
              </a:ext>
            </a:extLst>
          </p:cNvPr>
          <p:cNvSpPr/>
          <p:nvPr/>
        </p:nvSpPr>
        <p:spPr>
          <a:xfrm>
            <a:off x="-3243" y="413748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5" name="Rectangle 34">
            <a:extLst>
              <a:ext uri="{FF2B5EF4-FFF2-40B4-BE49-F238E27FC236}">
                <a16:creationId xmlns:a16="http://schemas.microsoft.com/office/drawing/2014/main" id="{D4FDBB5C-2423-1B4A-B937-77591D477A46}"/>
              </a:ext>
            </a:extLst>
          </p:cNvPr>
          <p:cNvSpPr/>
          <p:nvPr/>
        </p:nvSpPr>
        <p:spPr>
          <a:xfrm>
            <a:off x="-3243" y="4956614"/>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6" name="Rectangle 35">
            <a:extLst>
              <a:ext uri="{FF2B5EF4-FFF2-40B4-BE49-F238E27FC236}">
                <a16:creationId xmlns:a16="http://schemas.microsoft.com/office/drawing/2014/main" id="{912DAA39-D444-B740-8579-C6B3A263D9B2}"/>
              </a:ext>
            </a:extLst>
          </p:cNvPr>
          <p:cNvSpPr/>
          <p:nvPr/>
        </p:nvSpPr>
        <p:spPr>
          <a:xfrm>
            <a:off x="-3243" y="2499212"/>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37" name="Pentagon 36">
            <a:extLst>
              <a:ext uri="{FF2B5EF4-FFF2-40B4-BE49-F238E27FC236}">
                <a16:creationId xmlns:a16="http://schemas.microsoft.com/office/drawing/2014/main" id="{872BCB42-E523-DA44-9C01-69D7ADAB4653}"/>
              </a:ext>
            </a:extLst>
          </p:cNvPr>
          <p:cNvSpPr/>
          <p:nvPr/>
        </p:nvSpPr>
        <p:spPr>
          <a:xfrm>
            <a:off x="-3244" y="2499212"/>
            <a:ext cx="7122628" cy="647141"/>
          </a:xfrm>
          <a:prstGeom prst="homePlate">
            <a:avLst>
              <a:gd name="adj" fmla="val 304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8" name="Pentagon 37">
            <a:extLst>
              <a:ext uri="{FF2B5EF4-FFF2-40B4-BE49-F238E27FC236}">
                <a16:creationId xmlns:a16="http://schemas.microsoft.com/office/drawing/2014/main" id="{AD88EFCF-DFEA-E242-91FE-811553BA0BDD}"/>
              </a:ext>
            </a:extLst>
          </p:cNvPr>
          <p:cNvSpPr/>
          <p:nvPr/>
        </p:nvSpPr>
        <p:spPr>
          <a:xfrm>
            <a:off x="-3244" y="3318345"/>
            <a:ext cx="7122628" cy="647141"/>
          </a:xfrm>
          <a:prstGeom prst="homePlate">
            <a:avLst>
              <a:gd name="adj" fmla="val 30445"/>
            </a:avLst>
          </a:prstGeom>
          <a:solidFill>
            <a:srgbClr val="5B9B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39" name="Pentagon 38">
            <a:extLst>
              <a:ext uri="{FF2B5EF4-FFF2-40B4-BE49-F238E27FC236}">
                <a16:creationId xmlns:a16="http://schemas.microsoft.com/office/drawing/2014/main" id="{A95340D4-4313-5343-BA0B-193865B718E5}"/>
              </a:ext>
            </a:extLst>
          </p:cNvPr>
          <p:cNvSpPr/>
          <p:nvPr/>
        </p:nvSpPr>
        <p:spPr>
          <a:xfrm>
            <a:off x="-3244" y="4137478"/>
            <a:ext cx="7122628" cy="647141"/>
          </a:xfrm>
          <a:prstGeom prst="homePlate">
            <a:avLst>
              <a:gd name="adj" fmla="val 304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0" name="Pentagon 39">
            <a:extLst>
              <a:ext uri="{FF2B5EF4-FFF2-40B4-BE49-F238E27FC236}">
                <a16:creationId xmlns:a16="http://schemas.microsoft.com/office/drawing/2014/main" id="{DF0B89F6-C70C-CA4C-9176-AE0081026EEF}"/>
              </a:ext>
            </a:extLst>
          </p:cNvPr>
          <p:cNvSpPr/>
          <p:nvPr/>
        </p:nvSpPr>
        <p:spPr>
          <a:xfrm>
            <a:off x="-3244" y="4956611"/>
            <a:ext cx="7122628" cy="647141"/>
          </a:xfrm>
          <a:prstGeom prst="homePlate">
            <a:avLst>
              <a:gd name="adj" fmla="val 304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41" name="Title 1">
            <a:extLst>
              <a:ext uri="{FF2B5EF4-FFF2-40B4-BE49-F238E27FC236}">
                <a16:creationId xmlns:a16="http://schemas.microsoft.com/office/drawing/2014/main" id="{6DAC04A2-D084-1F4F-A0E6-08BB8650D386}"/>
              </a:ext>
            </a:extLst>
          </p:cNvPr>
          <p:cNvSpPr txBox="1">
            <a:spLocks/>
          </p:cNvSpPr>
          <p:nvPr/>
        </p:nvSpPr>
        <p:spPr>
          <a:xfrm>
            <a:off x="7496423" y="2499212"/>
            <a:ext cx="4315295"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3" action="ppaction://hlinksldjump"/>
              </a:rPr>
              <a:t>Slides 19 - 24</a:t>
            </a:r>
            <a:endParaRPr lang="en-US" sz="2400">
              <a:latin typeface="Avenir Book" panose="02000503020000020003" pitchFamily="2" charset="0"/>
              <a:cs typeface="Arial" panose="020B0604020202020204" pitchFamily="34" charset="0"/>
            </a:endParaRPr>
          </a:p>
        </p:txBody>
      </p:sp>
      <p:sp>
        <p:nvSpPr>
          <p:cNvPr id="42" name="Title 1">
            <a:extLst>
              <a:ext uri="{FF2B5EF4-FFF2-40B4-BE49-F238E27FC236}">
                <a16:creationId xmlns:a16="http://schemas.microsoft.com/office/drawing/2014/main" id="{90A6222F-4BE2-014A-900B-1106F57C77ED}"/>
              </a:ext>
            </a:extLst>
          </p:cNvPr>
          <p:cNvSpPr txBox="1">
            <a:spLocks/>
          </p:cNvSpPr>
          <p:nvPr/>
        </p:nvSpPr>
        <p:spPr>
          <a:xfrm>
            <a:off x="7496423" y="3344409"/>
            <a:ext cx="4525123"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25 - 37</a:t>
            </a:r>
            <a:endParaRPr lang="en-US" sz="2400">
              <a:latin typeface="Avenir Book" panose="02000503020000020003" pitchFamily="2" charset="0"/>
              <a:cs typeface="Arial" panose="020B0604020202020204" pitchFamily="34" charset="0"/>
            </a:endParaRPr>
          </a:p>
        </p:txBody>
      </p:sp>
      <p:sp>
        <p:nvSpPr>
          <p:cNvPr id="43" name="Title 1">
            <a:extLst>
              <a:ext uri="{FF2B5EF4-FFF2-40B4-BE49-F238E27FC236}">
                <a16:creationId xmlns:a16="http://schemas.microsoft.com/office/drawing/2014/main" id="{CDD61E2D-6C79-7C49-BB76-5F8458E5DEA5}"/>
              </a:ext>
            </a:extLst>
          </p:cNvPr>
          <p:cNvSpPr txBox="1">
            <a:spLocks/>
          </p:cNvSpPr>
          <p:nvPr/>
        </p:nvSpPr>
        <p:spPr>
          <a:xfrm>
            <a:off x="7466030" y="4182587"/>
            <a:ext cx="4677728" cy="64714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 action="ppaction://noaction"/>
              </a:rPr>
              <a:t>Slides 38 - 45</a:t>
            </a:r>
            <a:endParaRPr lang="en-US" sz="2400">
              <a:latin typeface="Avenir Book" panose="02000503020000020003" pitchFamily="2" charset="0"/>
              <a:cs typeface="Arial" panose="020B0604020202020204" pitchFamily="34" charset="0"/>
            </a:endParaRPr>
          </a:p>
        </p:txBody>
      </p:sp>
      <p:sp>
        <p:nvSpPr>
          <p:cNvPr id="44" name="Title 1">
            <a:extLst>
              <a:ext uri="{FF2B5EF4-FFF2-40B4-BE49-F238E27FC236}">
                <a16:creationId xmlns:a16="http://schemas.microsoft.com/office/drawing/2014/main" id="{17805379-951B-8C47-BBED-71649D3DCFA4}"/>
              </a:ext>
            </a:extLst>
          </p:cNvPr>
          <p:cNvSpPr txBox="1">
            <a:spLocks/>
          </p:cNvSpPr>
          <p:nvPr/>
        </p:nvSpPr>
        <p:spPr>
          <a:xfrm>
            <a:off x="7466030" y="4990401"/>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46 - 61</a:t>
            </a:r>
            <a:endParaRPr lang="en-US" sz="2400">
              <a:latin typeface="Avenir Book" panose="02000503020000020003" pitchFamily="2" charset="0"/>
              <a:cs typeface="Arial" panose="020B0604020202020204" pitchFamily="34" charset="0"/>
            </a:endParaRPr>
          </a:p>
        </p:txBody>
      </p:sp>
      <p:sp>
        <p:nvSpPr>
          <p:cNvPr id="45" name="TextBox 44">
            <a:extLst>
              <a:ext uri="{FF2B5EF4-FFF2-40B4-BE49-F238E27FC236}">
                <a16:creationId xmlns:a16="http://schemas.microsoft.com/office/drawing/2014/main" id="{D54B148F-A84C-5E47-905A-37150436C7DE}"/>
              </a:ext>
            </a:extLst>
          </p:cNvPr>
          <p:cNvSpPr txBox="1"/>
          <p:nvPr/>
        </p:nvSpPr>
        <p:spPr>
          <a:xfrm>
            <a:off x="911156" y="2499213"/>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B. Global scope of maternal malnutrition</a:t>
            </a:r>
          </a:p>
        </p:txBody>
      </p:sp>
      <p:sp>
        <p:nvSpPr>
          <p:cNvPr id="46" name="TextBox 45">
            <a:extLst>
              <a:ext uri="{FF2B5EF4-FFF2-40B4-BE49-F238E27FC236}">
                <a16:creationId xmlns:a16="http://schemas.microsoft.com/office/drawing/2014/main" id="{A15DC822-D9F8-E549-9C33-769BD6816792}"/>
              </a:ext>
            </a:extLst>
          </p:cNvPr>
          <p:cNvSpPr txBox="1"/>
          <p:nvPr/>
        </p:nvSpPr>
        <p:spPr>
          <a:xfrm>
            <a:off x="-3245" y="3328133"/>
            <a:ext cx="6880295"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C. Evidence on multiple micronutrient supplements</a:t>
            </a:r>
          </a:p>
        </p:txBody>
      </p:sp>
      <p:sp>
        <p:nvSpPr>
          <p:cNvPr id="47" name="TextBox 46">
            <a:extLst>
              <a:ext uri="{FF2B5EF4-FFF2-40B4-BE49-F238E27FC236}">
                <a16:creationId xmlns:a16="http://schemas.microsoft.com/office/drawing/2014/main" id="{CD579F45-F6D8-074E-87FE-32B9AC2284FD}"/>
              </a:ext>
            </a:extLst>
          </p:cNvPr>
          <p:cNvSpPr txBox="1"/>
          <p:nvPr/>
        </p:nvSpPr>
        <p:spPr>
          <a:xfrm>
            <a:off x="911156" y="4137475"/>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D. National impact and investment case</a:t>
            </a:r>
          </a:p>
        </p:txBody>
      </p:sp>
      <p:sp>
        <p:nvSpPr>
          <p:cNvPr id="48" name="TextBox 47">
            <a:extLst>
              <a:ext uri="{FF2B5EF4-FFF2-40B4-BE49-F238E27FC236}">
                <a16:creationId xmlns:a16="http://schemas.microsoft.com/office/drawing/2014/main" id="{46C24CC7-E181-9E49-BD34-A92E419DFEF2}"/>
              </a:ext>
            </a:extLst>
          </p:cNvPr>
          <p:cNvSpPr txBox="1"/>
          <p:nvPr/>
        </p:nvSpPr>
        <p:spPr>
          <a:xfrm>
            <a:off x="911156" y="4956608"/>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E. Introducing and scaling MMS</a:t>
            </a:r>
          </a:p>
        </p:txBody>
      </p:sp>
      <p:sp>
        <p:nvSpPr>
          <p:cNvPr id="9" name="Title 8">
            <a:extLst>
              <a:ext uri="{FF2B5EF4-FFF2-40B4-BE49-F238E27FC236}">
                <a16:creationId xmlns:a16="http://schemas.microsoft.com/office/drawing/2014/main" id="{7921B24E-3CD7-B22E-702D-3CBA6B936AB1}"/>
              </a:ext>
            </a:extLst>
          </p:cNvPr>
          <p:cNvSpPr>
            <a:spLocks noGrp="1"/>
          </p:cNvSpPr>
          <p:nvPr>
            <p:ph type="title"/>
          </p:nvPr>
        </p:nvSpPr>
        <p:spPr/>
        <p:txBody>
          <a:bodyPr/>
          <a:lstStyle/>
          <a:p>
            <a:r>
              <a:rPr lang="en-US"/>
              <a:t>Sections</a:t>
            </a:r>
          </a:p>
        </p:txBody>
      </p:sp>
      <p:sp>
        <p:nvSpPr>
          <p:cNvPr id="3" name="Slide Number Placeholder 2">
            <a:extLst>
              <a:ext uri="{FF2B5EF4-FFF2-40B4-BE49-F238E27FC236}">
                <a16:creationId xmlns:a16="http://schemas.microsoft.com/office/drawing/2014/main" id="{F9AC2FD5-4968-0940-B9DE-3A6F2723AF88}"/>
              </a:ext>
            </a:extLst>
          </p:cNvPr>
          <p:cNvSpPr>
            <a:spLocks noGrp="1"/>
          </p:cNvSpPr>
          <p:nvPr>
            <p:ph type="sldNum" sz="quarter" idx="12"/>
          </p:nvPr>
        </p:nvSpPr>
        <p:spPr/>
        <p:txBody>
          <a:bodyPr/>
          <a:lstStyle/>
          <a:p>
            <a:fld id="{C4B37875-7933-F345-AE65-E0AB5E984F8B}" type="slidenum">
              <a:rPr lang="en-US" smtClean="0"/>
              <a:pPr/>
              <a:t>5</a:t>
            </a:fld>
            <a:endParaRPr lang="en-US"/>
          </a:p>
        </p:txBody>
      </p:sp>
      <p:sp>
        <p:nvSpPr>
          <p:cNvPr id="25" name="Rectangle 24">
            <a:extLst>
              <a:ext uri="{FF2B5EF4-FFF2-40B4-BE49-F238E27FC236}">
                <a16:creationId xmlns:a16="http://schemas.microsoft.com/office/drawing/2014/main" id="{2F92EDBA-FD24-F241-BE9B-08FB43568445}"/>
              </a:ext>
            </a:extLst>
          </p:cNvPr>
          <p:cNvSpPr/>
          <p:nvPr/>
        </p:nvSpPr>
        <p:spPr>
          <a:xfrm>
            <a:off x="-3243" y="1661350"/>
            <a:ext cx="12192000" cy="6471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enir Book" panose="02000503020000020003" pitchFamily="2" charset="0"/>
            </a:endParaRPr>
          </a:p>
        </p:txBody>
      </p:sp>
      <p:sp>
        <p:nvSpPr>
          <p:cNvPr id="26" name="Pentagon 25">
            <a:extLst>
              <a:ext uri="{FF2B5EF4-FFF2-40B4-BE49-F238E27FC236}">
                <a16:creationId xmlns:a16="http://schemas.microsoft.com/office/drawing/2014/main" id="{E68440C3-FC03-634C-B363-AA35F2E7EF99}"/>
              </a:ext>
            </a:extLst>
          </p:cNvPr>
          <p:cNvSpPr/>
          <p:nvPr/>
        </p:nvSpPr>
        <p:spPr>
          <a:xfrm>
            <a:off x="-3244" y="1661349"/>
            <a:ext cx="7122628" cy="647141"/>
          </a:xfrm>
          <a:prstGeom prst="homePlate">
            <a:avLst>
              <a:gd name="adj" fmla="val 30445"/>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venir Book" panose="02000503020000020003" pitchFamily="2" charset="0"/>
            </a:endParaRPr>
          </a:p>
        </p:txBody>
      </p:sp>
      <p:sp>
        <p:nvSpPr>
          <p:cNvPr id="27" name="TextBox 26">
            <a:extLst>
              <a:ext uri="{FF2B5EF4-FFF2-40B4-BE49-F238E27FC236}">
                <a16:creationId xmlns:a16="http://schemas.microsoft.com/office/drawing/2014/main" id="{F09F4BB2-7FCC-3645-A607-78E79AB67B17}"/>
              </a:ext>
            </a:extLst>
          </p:cNvPr>
          <p:cNvSpPr txBox="1"/>
          <p:nvPr/>
        </p:nvSpPr>
        <p:spPr>
          <a:xfrm>
            <a:off x="911156" y="1661340"/>
            <a:ext cx="5965894" cy="647140"/>
          </a:xfrm>
          <a:prstGeom prst="rect">
            <a:avLst/>
          </a:prstGeom>
          <a:noFill/>
        </p:spPr>
        <p:txBody>
          <a:bodyPr wrap="square" rtlCol="0" anchor="ctr">
            <a:noAutofit/>
          </a:bodyPr>
          <a:lstStyle/>
          <a:p>
            <a:pPr algn="r"/>
            <a:r>
              <a:rPr lang="en-US" sz="2000" b="1">
                <a:solidFill>
                  <a:schemeClr val="bg1"/>
                </a:solidFill>
                <a:latin typeface="Avenir Book" panose="02000503020000020003" pitchFamily="2" charset="0"/>
                <a:cs typeface="Arial" panose="020B0604020202020204" pitchFamily="34" charset="0"/>
              </a:rPr>
              <a:t>A. Pregnancy and nutrition</a:t>
            </a:r>
          </a:p>
        </p:txBody>
      </p:sp>
      <p:sp>
        <p:nvSpPr>
          <p:cNvPr id="28" name="Title 1">
            <a:extLst>
              <a:ext uri="{FF2B5EF4-FFF2-40B4-BE49-F238E27FC236}">
                <a16:creationId xmlns:a16="http://schemas.microsoft.com/office/drawing/2014/main" id="{99BE77FE-37F2-5E48-AAEF-95160EA4D69D}"/>
              </a:ext>
            </a:extLst>
          </p:cNvPr>
          <p:cNvSpPr txBox="1">
            <a:spLocks/>
          </p:cNvSpPr>
          <p:nvPr/>
        </p:nvSpPr>
        <p:spPr>
          <a:xfrm>
            <a:off x="7496424" y="1670290"/>
            <a:ext cx="4525122" cy="647141"/>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2400">
                <a:latin typeface="Avenir Book" panose="02000503020000020003" pitchFamily="2" charset="0"/>
                <a:cs typeface="Arial" panose="020B0604020202020204" pitchFamily="34" charset="0"/>
                <a:hlinkClick r:id="rId4" action="ppaction://hlinksldjump"/>
              </a:rPr>
              <a:t>Slides 6 - 18</a:t>
            </a:r>
            <a:endParaRPr lang="en-US" sz="2400">
              <a:latin typeface="Avenir Book" panose="02000503020000020003" pitchFamily="2" charset="0"/>
              <a:cs typeface="Arial" panose="020B0604020202020204" pitchFamily="34" charset="0"/>
            </a:endParaRPr>
          </a:p>
        </p:txBody>
      </p:sp>
    </p:spTree>
    <p:extLst>
      <p:ext uri="{BB962C8B-B14F-4D97-AF65-F5344CB8AC3E}">
        <p14:creationId xmlns:p14="http://schemas.microsoft.com/office/powerpoint/2010/main" val="3007754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ECB42-3ACE-3C47-BD3B-7A73A81CB874}"/>
              </a:ext>
            </a:extLst>
          </p:cNvPr>
          <p:cNvSpPr>
            <a:spLocks noGrp="1"/>
          </p:cNvSpPr>
          <p:nvPr>
            <p:ph type="title"/>
          </p:nvPr>
        </p:nvSpPr>
        <p:spPr/>
        <p:txBody>
          <a:bodyPr/>
          <a:lstStyle/>
          <a:p>
            <a:r>
              <a:rPr lang="en-US"/>
              <a:t>Introducing and scaling MMS</a:t>
            </a:r>
          </a:p>
        </p:txBody>
      </p:sp>
    </p:spTree>
    <p:extLst>
      <p:ext uri="{BB962C8B-B14F-4D97-AF65-F5344CB8AC3E}">
        <p14:creationId xmlns:p14="http://schemas.microsoft.com/office/powerpoint/2010/main" val="85432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EAADC-2D04-3847-A1A0-035E2A88CBC1}"/>
              </a:ext>
            </a:extLst>
          </p:cNvPr>
          <p:cNvSpPr>
            <a:spLocks noGrp="1"/>
          </p:cNvSpPr>
          <p:nvPr>
            <p:ph type="title"/>
          </p:nvPr>
        </p:nvSpPr>
        <p:spPr/>
        <p:txBody>
          <a:bodyPr/>
          <a:lstStyle/>
          <a:p>
            <a:r>
              <a:rPr lang="en-US"/>
              <a:t>MMS implementation generally follows </a:t>
            </a:r>
            <a:br>
              <a:rPr lang="en-US"/>
            </a:br>
            <a:r>
              <a:rPr lang="en-US"/>
              <a:t>a three-phased approach</a:t>
            </a:r>
          </a:p>
        </p:txBody>
      </p:sp>
      <p:graphicFrame>
        <p:nvGraphicFramePr>
          <p:cNvPr id="13" name="Content Placeholder 12">
            <a:extLst>
              <a:ext uri="{FF2B5EF4-FFF2-40B4-BE49-F238E27FC236}">
                <a16:creationId xmlns:a16="http://schemas.microsoft.com/office/drawing/2014/main" id="{2572760E-B673-C241-BD33-803171FC5E8F}"/>
              </a:ext>
            </a:extLst>
          </p:cNvPr>
          <p:cNvGraphicFramePr>
            <a:graphicFrameLocks noGrp="1"/>
          </p:cNvGraphicFramePr>
          <p:nvPr>
            <p:ph idx="1"/>
            <p:extLst>
              <p:ext uri="{D42A27DB-BD31-4B8C-83A1-F6EECF244321}">
                <p14:modId xmlns:p14="http://schemas.microsoft.com/office/powerpoint/2010/main" val="3643634417"/>
              </p:ext>
            </p:extLst>
          </p:nvPr>
        </p:nvGraphicFramePr>
        <p:xfrm>
          <a:off x="704850" y="1816100"/>
          <a:ext cx="10782300"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7F90FD-D43F-BA4F-BEEE-02E325C94747}"/>
              </a:ext>
            </a:extLst>
          </p:cNvPr>
          <p:cNvSpPr>
            <a:spLocks noGrp="1"/>
          </p:cNvSpPr>
          <p:nvPr>
            <p:ph type="sldNum" sz="quarter" idx="12"/>
          </p:nvPr>
        </p:nvSpPr>
        <p:spPr/>
        <p:txBody>
          <a:bodyPr/>
          <a:lstStyle/>
          <a:p>
            <a:fld id="{C4B37875-7933-F345-AE65-E0AB5E984F8B}" type="slidenum">
              <a:rPr lang="en-US" smtClean="0"/>
              <a:pPr/>
              <a:t>7</a:t>
            </a:fld>
            <a:endParaRPr lang="en-US"/>
          </a:p>
        </p:txBody>
      </p:sp>
      <p:sp>
        <p:nvSpPr>
          <p:cNvPr id="12" name="Text Placeholder 11">
            <a:extLst>
              <a:ext uri="{FF2B5EF4-FFF2-40B4-BE49-F238E27FC236}">
                <a16:creationId xmlns:a16="http://schemas.microsoft.com/office/drawing/2014/main" id="{2D6779D9-E13F-0441-88AB-80CF8478DA59}"/>
              </a:ext>
            </a:extLst>
          </p:cNvPr>
          <p:cNvSpPr>
            <a:spLocks noGrp="1"/>
          </p:cNvSpPr>
          <p:nvPr>
            <p:ph type="body" sz="quarter" idx="13"/>
          </p:nvPr>
        </p:nvSpPr>
        <p:spPr/>
        <p:txBody>
          <a:bodyPr/>
          <a:lstStyle/>
          <a:p>
            <a:r>
              <a:rPr lang="en-US">
                <a:hlinkClick r:id="rId8"/>
              </a:rPr>
              <a:t>HMHB Consortium website</a:t>
            </a:r>
            <a:r>
              <a:rPr lang="en-US"/>
              <a:t> </a:t>
            </a:r>
          </a:p>
        </p:txBody>
      </p:sp>
    </p:spTree>
    <p:extLst>
      <p:ext uri="{BB962C8B-B14F-4D97-AF65-F5344CB8AC3E}">
        <p14:creationId xmlns:p14="http://schemas.microsoft.com/office/powerpoint/2010/main" val="817808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Exploration</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p:txBody>
          <a:bodyPr>
            <a:normAutofit/>
          </a:bodyPr>
          <a:lstStyle/>
          <a:p>
            <a:pPr lvl="0"/>
            <a:r>
              <a:rPr lang="en-US"/>
              <a:t>Build an enabling environment for MMS through landscape analysis.</a:t>
            </a:r>
          </a:p>
          <a:p>
            <a:pPr lvl="1"/>
            <a:r>
              <a:rPr lang="en-US"/>
              <a:t>Conduct landscape analysis </a:t>
            </a:r>
          </a:p>
          <a:p>
            <a:pPr lvl="1"/>
            <a:r>
              <a:rPr lang="en-US"/>
              <a:t>Undertake exploratory initiatives  </a:t>
            </a:r>
          </a:p>
          <a:p>
            <a:pPr lvl="1"/>
            <a:r>
              <a:rPr lang="en-US"/>
              <a:t>Assess the regulatory landscape </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a:lstStyle/>
          <a:p>
            <a:fld id="{C4B37875-7933-F345-AE65-E0AB5E984F8B}" type="slidenum">
              <a:rPr lang="en-US" smtClean="0"/>
              <a:pPr/>
              <a:t>8</a:t>
            </a:fld>
            <a:endParaRPr lang="en-US"/>
          </a:p>
        </p:txBody>
      </p:sp>
      <p:graphicFrame>
        <p:nvGraphicFramePr>
          <p:cNvPr id="11" name="Content Placeholder 10">
            <a:extLst>
              <a:ext uri="{FF2B5EF4-FFF2-40B4-BE49-F238E27FC236}">
                <a16:creationId xmlns:a16="http://schemas.microsoft.com/office/drawing/2014/main" id="{4261E6D1-175F-1645-80E5-D458A31C5B4D}"/>
              </a:ext>
            </a:extLst>
          </p:cNvPr>
          <p:cNvGraphicFramePr>
            <a:graphicFrameLocks noGrp="1"/>
          </p:cNvGraphicFramePr>
          <p:nvPr>
            <p:ph idx="13"/>
            <p:extLst>
              <p:ext uri="{D42A27DB-BD31-4B8C-83A1-F6EECF244321}">
                <p14:modId xmlns:p14="http://schemas.microsoft.com/office/powerpoint/2010/main" val="3877946646"/>
              </p:ext>
            </p:extLst>
          </p:nvPr>
        </p:nvGraphicFramePr>
        <p:xfrm>
          <a:off x="6165850" y="292100"/>
          <a:ext cx="5321300" cy="6216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244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4196-DD94-5244-B5A6-43BD1ADA9D4B}"/>
              </a:ext>
            </a:extLst>
          </p:cNvPr>
          <p:cNvSpPr>
            <a:spLocks noGrp="1"/>
          </p:cNvSpPr>
          <p:nvPr>
            <p:ph type="title"/>
          </p:nvPr>
        </p:nvSpPr>
        <p:spPr/>
        <p:txBody>
          <a:bodyPr/>
          <a:lstStyle/>
          <a:p>
            <a:r>
              <a:rPr lang="en-US"/>
              <a:t>Exploration (continued)</a:t>
            </a:r>
          </a:p>
        </p:txBody>
      </p:sp>
      <p:sp>
        <p:nvSpPr>
          <p:cNvPr id="59" name="Content Placeholder 58">
            <a:extLst>
              <a:ext uri="{FF2B5EF4-FFF2-40B4-BE49-F238E27FC236}">
                <a16:creationId xmlns:a16="http://schemas.microsoft.com/office/drawing/2014/main" id="{96E75884-C7D1-874B-AFB7-06D5E206EB43}"/>
              </a:ext>
            </a:extLst>
          </p:cNvPr>
          <p:cNvSpPr>
            <a:spLocks noGrp="1"/>
          </p:cNvSpPr>
          <p:nvPr>
            <p:ph idx="1"/>
          </p:nvPr>
        </p:nvSpPr>
        <p:spPr>
          <a:xfrm>
            <a:off x="704089" y="1816100"/>
            <a:ext cx="10783685" cy="3944620"/>
          </a:xfrm>
        </p:spPr>
        <p:txBody>
          <a:bodyPr/>
          <a:lstStyle/>
          <a:p>
            <a:pPr lvl="0"/>
            <a:r>
              <a:rPr lang="en-US"/>
              <a:t>Build an enabling environment for MMS through advocacy activities:</a:t>
            </a:r>
          </a:p>
        </p:txBody>
      </p:sp>
      <p:sp>
        <p:nvSpPr>
          <p:cNvPr id="5" name="Slide Number Placeholder 4">
            <a:extLst>
              <a:ext uri="{FF2B5EF4-FFF2-40B4-BE49-F238E27FC236}">
                <a16:creationId xmlns:a16="http://schemas.microsoft.com/office/drawing/2014/main" id="{B191DE5B-FAC6-7E48-A52A-49A711738655}"/>
              </a:ext>
            </a:extLst>
          </p:cNvPr>
          <p:cNvSpPr>
            <a:spLocks noGrp="1"/>
          </p:cNvSpPr>
          <p:nvPr>
            <p:ph type="sldNum" sz="quarter" idx="12"/>
          </p:nvPr>
        </p:nvSpPr>
        <p:spPr/>
        <p:txBody>
          <a:bodyPr/>
          <a:lstStyle/>
          <a:p>
            <a:fld id="{C4B37875-7933-F345-AE65-E0AB5E984F8B}" type="slidenum">
              <a:rPr lang="en-US" dirty="0" smtClean="0"/>
              <a:pPr/>
              <a:t>9</a:t>
            </a:fld>
            <a:endParaRPr lang="en-US"/>
          </a:p>
        </p:txBody>
      </p:sp>
      <p:sp>
        <p:nvSpPr>
          <p:cNvPr id="8" name="Content Placeholder 17">
            <a:extLst>
              <a:ext uri="{FF2B5EF4-FFF2-40B4-BE49-F238E27FC236}">
                <a16:creationId xmlns:a16="http://schemas.microsoft.com/office/drawing/2014/main" id="{D08F7CFD-9CD6-EA2E-4376-A0728737A46F}"/>
              </a:ext>
            </a:extLst>
          </p:cNvPr>
          <p:cNvSpPr txBox="1">
            <a:spLocks/>
          </p:cNvSpPr>
          <p:nvPr/>
        </p:nvSpPr>
        <p:spPr>
          <a:xfrm>
            <a:off x="704089" y="2579247"/>
            <a:ext cx="4148414" cy="1097280"/>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1800"/>
              </a:spcBef>
              <a:buClr>
                <a:schemeClr val="accent4"/>
              </a:buClr>
              <a:buFont typeface="Wingdings" pitchFamily="2" charset="2"/>
              <a:buNone/>
              <a:tabLst/>
              <a:defRPr sz="2400" b="0" i="0" kern="1200">
                <a:solidFill>
                  <a:schemeClr val="accent4"/>
                </a:solidFill>
                <a:latin typeface="Avenir Book" panose="02000503020000020003" pitchFamily="2" charset="0"/>
                <a:ea typeface="+mn-ea"/>
                <a:cs typeface="+mn-cs"/>
              </a:defRPr>
            </a:lvl1pPr>
            <a:lvl2pPr marL="346075" indent="-346075" algn="l" defTabSz="914400" rtl="0" eaLnBrk="1" latinLnBrk="0" hangingPunct="1">
              <a:lnSpc>
                <a:spcPct val="140000"/>
              </a:lnSpc>
              <a:spcBef>
                <a:spcPts val="600"/>
              </a:spcBef>
              <a:buClr>
                <a:schemeClr val="accent4"/>
              </a:buClr>
              <a:buFont typeface="Wingdings" pitchFamily="2" charset="2"/>
              <a:buChar char="ü"/>
              <a:tabLst/>
              <a:defRPr sz="2400" b="0" i="0" kern="1200">
                <a:solidFill>
                  <a:schemeClr val="tx1"/>
                </a:solidFill>
                <a:latin typeface="Avenir Book" panose="02000503020000020003" pitchFamily="2" charset="0"/>
                <a:ea typeface="+mn-ea"/>
                <a:cs typeface="+mn-cs"/>
              </a:defRPr>
            </a:lvl2pPr>
            <a:lvl3pPr marL="465138" indent="-228600" algn="l" defTabSz="914400" rtl="0" eaLnBrk="1" latinLnBrk="0" hangingPunct="1">
              <a:lnSpc>
                <a:spcPct val="100000"/>
              </a:lnSpc>
              <a:spcBef>
                <a:spcPts val="600"/>
              </a:spcBef>
              <a:buClr>
                <a:schemeClr val="accent4"/>
              </a:buClr>
              <a:buFont typeface="System Font Regular"/>
              <a:buChar char="–"/>
              <a:tabLst/>
              <a:defRPr sz="24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4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33375">
              <a:lnSpc>
                <a:spcPct val="110000"/>
              </a:lnSpc>
              <a:spcBef>
                <a:spcPts val="1800"/>
              </a:spcBef>
            </a:pPr>
            <a:r>
              <a:rPr lang="en-US" sz="2200"/>
              <a:t>Gather data to demonstrate need for use of MMS.</a:t>
            </a:r>
          </a:p>
        </p:txBody>
      </p:sp>
      <p:sp>
        <p:nvSpPr>
          <p:cNvPr id="10" name="Content Placeholder 24">
            <a:extLst>
              <a:ext uri="{FF2B5EF4-FFF2-40B4-BE49-F238E27FC236}">
                <a16:creationId xmlns:a16="http://schemas.microsoft.com/office/drawing/2014/main" id="{150A8CE9-2297-8CF9-5FCB-FB3351A25E82}"/>
              </a:ext>
            </a:extLst>
          </p:cNvPr>
          <p:cNvSpPr txBox="1">
            <a:spLocks/>
          </p:cNvSpPr>
          <p:nvPr/>
        </p:nvSpPr>
        <p:spPr>
          <a:xfrm>
            <a:off x="615174" y="3438668"/>
            <a:ext cx="4148414" cy="109728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10000"/>
              </a:lnSpc>
              <a:spcBef>
                <a:spcPts val="1800"/>
              </a:spcBef>
              <a:buClr>
                <a:schemeClr val="accent4"/>
              </a:buClr>
              <a:buFont typeface="Wingdings" pitchFamily="2" charset="2"/>
              <a:buChar char="ü"/>
            </a:pPr>
            <a:r>
              <a:rPr lang="en-US" sz="2200"/>
              <a:t>Convene stakeholders and facilitate an understanding of the evidence.</a:t>
            </a:r>
          </a:p>
        </p:txBody>
      </p:sp>
      <p:sp>
        <p:nvSpPr>
          <p:cNvPr id="13" name="Content Placeholder 20">
            <a:extLst>
              <a:ext uri="{FF2B5EF4-FFF2-40B4-BE49-F238E27FC236}">
                <a16:creationId xmlns:a16="http://schemas.microsoft.com/office/drawing/2014/main" id="{F8E28615-2FA6-EFF8-99FA-624D6956E683}"/>
              </a:ext>
            </a:extLst>
          </p:cNvPr>
          <p:cNvSpPr txBox="1">
            <a:spLocks/>
          </p:cNvSpPr>
          <p:nvPr/>
        </p:nvSpPr>
        <p:spPr>
          <a:xfrm>
            <a:off x="5930917" y="2579247"/>
            <a:ext cx="4478444"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00000"/>
              </a:lnSpc>
              <a:spcBef>
                <a:spcPts val="1800"/>
              </a:spcBef>
              <a:buClr>
                <a:schemeClr val="accent4"/>
              </a:buClr>
              <a:buFont typeface="Wingdings" pitchFamily="2" charset="2"/>
              <a:buChar char="ü"/>
            </a:pPr>
            <a:r>
              <a:rPr lang="en-US" sz="2200"/>
              <a:t>Build consensus on the need for transition from IFA to MMS. </a:t>
            </a:r>
          </a:p>
          <a:p>
            <a:endParaRPr lang="en-US" sz="2000"/>
          </a:p>
        </p:txBody>
      </p:sp>
      <p:sp>
        <p:nvSpPr>
          <p:cNvPr id="15" name="Content Placeholder 22">
            <a:extLst>
              <a:ext uri="{FF2B5EF4-FFF2-40B4-BE49-F238E27FC236}">
                <a16:creationId xmlns:a16="http://schemas.microsoft.com/office/drawing/2014/main" id="{4D2D5966-6CDD-1783-8FDB-42C18FBF0281}"/>
              </a:ext>
            </a:extLst>
          </p:cNvPr>
          <p:cNvSpPr txBox="1">
            <a:spLocks/>
          </p:cNvSpPr>
          <p:nvPr/>
        </p:nvSpPr>
        <p:spPr>
          <a:xfrm>
            <a:off x="5930917" y="3438668"/>
            <a:ext cx="4478444" cy="109728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lvl="1" indent="-333375">
              <a:lnSpc>
                <a:spcPct val="110000"/>
              </a:lnSpc>
              <a:spcBef>
                <a:spcPts val="1800"/>
              </a:spcBef>
              <a:buClr>
                <a:schemeClr val="accent4"/>
              </a:buClr>
              <a:buFont typeface="Wingdings" pitchFamily="2" charset="2"/>
              <a:buChar char="ü"/>
            </a:pPr>
            <a:r>
              <a:rPr lang="en-US"/>
              <a:t>Advocate for inclusion of MMS into a national essential medicine list. </a:t>
            </a:r>
          </a:p>
        </p:txBody>
      </p:sp>
    </p:spTree>
    <p:extLst>
      <p:ext uri="{BB962C8B-B14F-4D97-AF65-F5344CB8AC3E}">
        <p14:creationId xmlns:p14="http://schemas.microsoft.com/office/powerpoint/2010/main" val="211132026"/>
      </p:ext>
    </p:extLst>
  </p:cSld>
  <p:clrMapOvr>
    <a:masterClrMapping/>
  </p:clrMapOvr>
</p:sld>
</file>

<file path=ppt/theme/theme1.xml><?xml version="1.0" encoding="utf-8"?>
<a:theme xmlns:a="http://schemas.openxmlformats.org/drawingml/2006/main" name="Office Theme">
  <a:themeElements>
    <a:clrScheme name="Custom 18">
      <a:dk1>
        <a:srgbClr val="231F20"/>
      </a:dk1>
      <a:lt1>
        <a:srgbClr val="FFFFFF"/>
      </a:lt1>
      <a:dk2>
        <a:srgbClr val="8D9EBC"/>
      </a:dk2>
      <a:lt2>
        <a:srgbClr val="E7E6E6"/>
      </a:lt2>
      <a:accent1>
        <a:srgbClr val="510C76"/>
      </a:accent1>
      <a:accent2>
        <a:srgbClr val="005D83"/>
      </a:accent2>
      <a:accent3>
        <a:srgbClr val="8DC6E8"/>
      </a:accent3>
      <a:accent4>
        <a:srgbClr val="BB913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13" ma:contentTypeDescription="Create a new document." ma:contentTypeScope="" ma:versionID="46fd642acbc0dbbdcca333ec20080b76">
  <xsd:schema xmlns:xsd="http://www.w3.org/2001/XMLSchema" xmlns:xs="http://www.w3.org/2001/XMLSchema" xmlns:p="http://schemas.microsoft.com/office/2006/metadata/properties" xmlns:ns2="7b2e77cc-b64d-4fc4-9f64-616f45c1eaef" xmlns:ns3="d537de1d-b239-4fda-943d-5a7369d64260" targetNamespace="http://schemas.microsoft.com/office/2006/metadata/properties" ma:root="true" ma:fieldsID="b3fc6a59b46374584d8aa33ad1efe56a" ns2:_="" ns3:_="">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b2e77cc-b64d-4fc4-9f64-616f45c1eaef">
      <Terms xmlns="http://schemas.microsoft.com/office/infopath/2007/PartnerControls"/>
    </lcf76f155ced4ddcb4097134ff3c332f>
    <TaxCatchAll xmlns="d537de1d-b239-4fda-943d-5a7369d64260" xsi:nil="true"/>
    <MediaLengthInSeconds xmlns="7b2e77cc-b64d-4fc4-9f64-616f45c1eaef" xsi:nil="true"/>
  </documentManagement>
</p:properties>
</file>

<file path=customXml/itemProps1.xml><?xml version="1.0" encoding="utf-8"?>
<ds:datastoreItem xmlns:ds="http://schemas.openxmlformats.org/officeDocument/2006/customXml" ds:itemID="{6A9026E2-14AF-42B6-8D69-41F2710865B4}">
  <ds:schemaRefs>
    <ds:schemaRef ds:uri="http://schemas.microsoft.com/sharepoint/v3/contenttype/forms"/>
  </ds:schemaRefs>
</ds:datastoreItem>
</file>

<file path=customXml/itemProps2.xml><?xml version="1.0" encoding="utf-8"?>
<ds:datastoreItem xmlns:ds="http://schemas.openxmlformats.org/officeDocument/2006/customXml" ds:itemID="{0DC577F6-EDAC-4984-B3AF-A80AD7BFC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14F81B-439E-44B8-B8C5-40754976F3B9}">
  <ds:schemaRefs>
    <ds:schemaRef ds:uri="http://purl.org/dc/elements/1.1/"/>
    <ds:schemaRef ds:uri="http://schemas.microsoft.com/office/2006/metadata/properties"/>
    <ds:schemaRef ds:uri="d537de1d-b239-4fda-943d-5a7369d64260"/>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7b2e77cc-b64d-4fc4-9f64-616f45c1eae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2753</Words>
  <Application>Microsoft Macintosh PowerPoint</Application>
  <PresentationFormat>Widescreen</PresentationFormat>
  <Paragraphs>264</Paragraphs>
  <Slides>21</Slides>
  <Notes>19</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Avenir</vt:lpstr>
      <vt:lpstr>Avenir Black</vt:lpstr>
      <vt:lpstr>Avenir Book</vt:lpstr>
      <vt:lpstr>Avenir Medium</vt:lpstr>
      <vt:lpstr>Avenir Oblique</vt:lpstr>
      <vt:lpstr>Calibri</vt:lpstr>
      <vt:lpstr>System Font Regular</vt:lpstr>
      <vt:lpstr>Times New Roman</vt:lpstr>
      <vt:lpstr>Verdana</vt:lpstr>
      <vt:lpstr>Wingdings</vt:lpstr>
      <vt:lpstr>Office Theme</vt:lpstr>
      <vt:lpstr>Advancing Multiple Micronutrient Supplementation</vt:lpstr>
      <vt:lpstr>How to use this slide deck</vt:lpstr>
      <vt:lpstr>Audiences for this slide deck</vt:lpstr>
      <vt:lpstr>Meeting Objectives</vt:lpstr>
      <vt:lpstr>Sections</vt:lpstr>
      <vt:lpstr>Introducing and scaling MMS</vt:lpstr>
      <vt:lpstr>MMS implementation generally follows  a three-phased approach</vt:lpstr>
      <vt:lpstr>Exploration</vt:lpstr>
      <vt:lpstr>Exploration (continued)</vt:lpstr>
      <vt:lpstr>Phase 2: Initial Implementation</vt:lpstr>
      <vt:lpstr>Phase 3: Scale Up</vt:lpstr>
      <vt:lpstr>Case Study:</vt:lpstr>
      <vt:lpstr> SUMMIT study assessed the effects of MMS compared with IFA:</vt:lpstr>
      <vt:lpstr> Phase 1: Build an enabling environment for MMS through advocacy and landscape analysis</vt:lpstr>
      <vt:lpstr>Phase 2: Design and test implementation strategy through implementation research and advancing procurement relationships</vt:lpstr>
      <vt:lpstr>Phase 3: Robust planning and integration to expand use to sub-national or national level</vt:lpstr>
      <vt:lpstr>Next Steps</vt:lpstr>
      <vt:lpstr>Keep In Touch</vt:lpstr>
      <vt:lpstr>Key publications</vt:lpstr>
      <vt:lpstr>Healthy Mothers Healthy Babies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Wilkes, Stephen</dc:creator>
  <cp:lastModifiedBy>Marti van Liere</cp:lastModifiedBy>
  <cp:revision>4</cp:revision>
  <cp:lastPrinted>2022-04-18T20:29:19Z</cp:lastPrinted>
  <dcterms:created xsi:type="dcterms:W3CDTF">2020-12-11T21:28:37Z</dcterms:created>
  <dcterms:modified xsi:type="dcterms:W3CDTF">2022-06-28T16:33:32Z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mplianceAssetId" pid="2">
    <vt:lpwstr/>
  </property>
  <property fmtid="{D5CDD505-2E9C-101B-9397-08002B2CF9AE}" name="ContentTypeId" pid="3">
    <vt:lpwstr>0x010100D4871A718AD66E418366A732CB5B3C94</vt:lpwstr>
  </property>
  <property fmtid="{D5CDD505-2E9C-101B-9397-08002B2CF9AE}" name="MediaServiceImageTags" pid="4">
    <vt:lpwstr/>
  </property>
  <property fmtid="{D5CDD505-2E9C-101B-9397-08002B2CF9AE}" name="NXPowerLiteLastOptimized" pid="5">
    <vt:lpwstr>1989676</vt:lpwstr>
  </property>
  <property fmtid="{D5CDD505-2E9C-101B-9397-08002B2CF9AE}" name="NXPowerLiteSettings" pid="6">
    <vt:lpwstr>F7000400038000</vt:lpwstr>
  </property>
  <property fmtid="{D5CDD505-2E9C-101B-9397-08002B2CF9AE}" name="NXPowerLiteVersion" pid="7">
    <vt:lpwstr>S9.1.4</vt:lpwstr>
  </property>
  <property fmtid="{D5CDD505-2E9C-101B-9397-08002B2CF9AE}" name="TemplateUrl" pid="8">
    <vt:lpwstr/>
  </property>
  <property fmtid="{D5CDD505-2E9C-101B-9397-08002B2CF9AE}" name="TriggerFlowInfo" pid="9">
    <vt:lpwstr/>
  </property>
  <property fmtid="{D5CDD505-2E9C-101B-9397-08002B2CF9AE}" name="_ExtendedDescription" pid="10">
    <vt:lpwstr/>
  </property>
  <property fmtid="{D5CDD505-2E9C-101B-9397-08002B2CF9AE}" name="_SharedFileIndex" pid="11">
    <vt:lpwstr/>
  </property>
  <property fmtid="{D5CDD505-2E9C-101B-9397-08002B2CF9AE}" name="_SourceUrl" pid="12">
    <vt:lpwstr/>
  </property>
  <property fmtid="{D5CDD505-2E9C-101B-9397-08002B2CF9AE}" name="xd_ProgID" pid="13">
    <vt:lpwstr/>
  </property>
  <property fmtid="{D5CDD505-2E9C-101B-9397-08002B2CF9AE}" name="xd_Signature" pid="14">
    <vt:lpwstr/>
  </property>
</Properties>
</file>